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1" r:id="rId2"/>
  </p:sldMasterIdLst>
  <p:notesMasterIdLst>
    <p:notesMasterId r:id="rId32"/>
  </p:notesMasterIdLst>
  <p:sldIdLst>
    <p:sldId id="721" r:id="rId3"/>
    <p:sldId id="587" r:id="rId4"/>
    <p:sldId id="588" r:id="rId5"/>
    <p:sldId id="589" r:id="rId6"/>
    <p:sldId id="590" r:id="rId7"/>
    <p:sldId id="591" r:id="rId8"/>
    <p:sldId id="631" r:id="rId9"/>
    <p:sldId id="655" r:id="rId10"/>
    <p:sldId id="658" r:id="rId11"/>
    <p:sldId id="668" r:id="rId12"/>
    <p:sldId id="669" r:id="rId13"/>
    <p:sldId id="671" r:id="rId14"/>
    <p:sldId id="674" r:id="rId15"/>
    <p:sldId id="675" r:id="rId16"/>
    <p:sldId id="676" r:id="rId17"/>
    <p:sldId id="677" r:id="rId18"/>
    <p:sldId id="678" r:id="rId19"/>
    <p:sldId id="679" r:id="rId20"/>
    <p:sldId id="680" r:id="rId21"/>
    <p:sldId id="708" r:id="rId22"/>
    <p:sldId id="709" r:id="rId23"/>
    <p:sldId id="720" r:id="rId24"/>
    <p:sldId id="722" r:id="rId25"/>
    <p:sldId id="710" r:id="rId26"/>
    <p:sldId id="681" r:id="rId27"/>
    <p:sldId id="682" r:id="rId28"/>
    <p:sldId id="711" r:id="rId29"/>
    <p:sldId id="688" r:id="rId30"/>
    <p:sldId id="712" r:id="rId31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200"/>
    <a:srgbClr val="FF9900"/>
    <a:srgbClr val="462300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6349" autoAdjust="0"/>
    <p:restoredTop sz="92550" autoAdjust="0"/>
  </p:normalViewPr>
  <p:slideViewPr>
    <p:cSldViewPr>
      <p:cViewPr>
        <p:scale>
          <a:sx n="33" d="100"/>
          <a:sy n="33" d="100"/>
        </p:scale>
        <p:origin x="-1392" y="-3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08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1B61A54-FD3D-4B37-B5E2-2C624E58D09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13799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5BFEE-3A27-4C8D-A5C2-918670D3E1D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920347"/>
      </p:ext>
    </p:extLst>
  </p:cSld>
  <p:clrMapOvr>
    <a:masterClrMapping/>
  </p:clrMapOvr>
  <p:transition spd="slow" advClick="0"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1BDE3-D612-4ECD-913E-64EE32C0AED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338535"/>
      </p:ext>
    </p:extLst>
  </p:cSld>
  <p:clrMapOvr>
    <a:masterClrMapping/>
  </p:clrMapOvr>
  <p:transition spd="slow" advClick="0"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B8F1D-EE5D-48BC-B422-87A07119DFE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267351"/>
      </p:ext>
    </p:extLst>
  </p:cSld>
  <p:clrMapOvr>
    <a:masterClrMapping/>
  </p:clrMapOvr>
  <p:transition spd="slow" advClick="0"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09EBC-ACD0-4D10-B9E6-1E41F3E2A81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109958"/>
      </p:ext>
    </p:extLst>
  </p:cSld>
  <p:clrMapOvr>
    <a:masterClrMapping/>
  </p:clrMapOvr>
  <p:transition spd="slow" advClick="0"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C6D90-D193-4534-A3B1-2367F41C90F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096405"/>
      </p:ext>
    </p:extLst>
  </p:cSld>
  <p:clrMapOvr>
    <a:masterClrMapping/>
  </p:clrMapOvr>
  <p:transition spd="slow" advClick="0"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C06E9-3D31-475D-8119-0BF2E84DE71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888691"/>
      </p:ext>
    </p:extLst>
  </p:cSld>
  <p:clrMapOvr>
    <a:masterClrMapping/>
  </p:clrMapOvr>
  <p:transition spd="slow" advClick="0"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83B64-2EAF-4F5D-A8D0-5CAA1CDCB2E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421062"/>
      </p:ext>
    </p:extLst>
  </p:cSld>
  <p:clrMapOvr>
    <a:masterClrMapping/>
  </p:clrMapOvr>
  <p:transition spd="slow" advClick="0"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7C636-6D9D-4F20-BC31-BDE09ED0FC5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734066"/>
      </p:ext>
    </p:extLst>
  </p:cSld>
  <p:clrMapOvr>
    <a:masterClrMapping/>
  </p:clrMapOvr>
  <p:transition spd="slow" advClick="0"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EE200-0DDD-495D-B7FD-48E72E0D1A0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408913"/>
      </p:ext>
    </p:extLst>
  </p:cSld>
  <p:clrMapOvr>
    <a:masterClrMapping/>
  </p:clrMapOvr>
  <p:transition spd="slow" advClick="0"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AF051-E30E-4E07-8B6E-8E758655BA0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700447"/>
      </p:ext>
    </p:extLst>
  </p:cSld>
  <p:clrMapOvr>
    <a:masterClrMapping/>
  </p:clrMapOvr>
  <p:transition spd="slow" advClick="0"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251EC-2E7D-48C2-A8E0-501CA387764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519720"/>
      </p:ext>
    </p:extLst>
  </p:cSld>
  <p:clrMapOvr>
    <a:masterClrMapping/>
  </p:clrMapOvr>
  <p:transition spd="slow" advClick="0"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9DAE5-3ABA-44EF-A5FF-F7FC6AD500E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16492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3B922-2171-4E0D-B7FB-E587A87D9E0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32477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624D5-4506-4A6E-AAFF-22BE37C76C3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177939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FAF5C-BAD6-4724-91C8-9C4D160F617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136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10E2D-19D1-45EF-981A-E1478C9DA9C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43445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CF44E-B373-40C0-B68A-02573CA2B40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661962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A67FB-31B4-4BBD-8009-725724B7351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3910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08D4F-D55E-4C28-8A75-3759F26A6A9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668143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3AFE3-9D86-4AAA-9AD0-315E942EEF7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00936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DED75B-98E3-40DA-88B3-7952C7036D3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070985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77FAF-4D2E-4C37-94BA-AAAC761ADA4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57061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5C8B686-721E-48FB-B514-23DADF26F8C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 spd="slow"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rgbClr val="4623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775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75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75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fld id="{E574E40F-C5DE-4770-B719-33BAE58BC71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194" name="AutoShape 2" descr="Immagine8"/>
          <p:cNvSpPr>
            <a:spLocks noChangeArrowheads="1"/>
          </p:cNvSpPr>
          <p:nvPr/>
        </p:nvSpPr>
        <p:spPr bwMode="auto">
          <a:xfrm rot="-5422251">
            <a:off x="-1808956" y="3023394"/>
            <a:ext cx="5683250" cy="735012"/>
          </a:xfrm>
          <a:prstGeom prst="parallelogram">
            <a:avLst>
              <a:gd name="adj" fmla="val 10076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FF99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latin typeface="Monotype Corsiva" pitchFamily="66" charset="0"/>
            </a:endParaRPr>
          </a:p>
        </p:txBody>
      </p:sp>
      <p:sp>
        <p:nvSpPr>
          <p:cNvPr id="776195" name="AutoShape 3" descr="Immagine8"/>
          <p:cNvSpPr>
            <a:spLocks noChangeArrowheads="1"/>
          </p:cNvSpPr>
          <p:nvPr/>
        </p:nvSpPr>
        <p:spPr bwMode="auto">
          <a:xfrm flipH="1">
            <a:off x="684213" y="549275"/>
            <a:ext cx="4752975" cy="647700"/>
          </a:xfrm>
          <a:prstGeom prst="parallelogram">
            <a:avLst>
              <a:gd name="adj" fmla="val 10096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sp>
        <p:nvSpPr>
          <p:cNvPr id="776197" name="AutoShape 5" descr="Immagine8"/>
          <p:cNvSpPr>
            <a:spLocks noChangeArrowheads="1"/>
          </p:cNvSpPr>
          <p:nvPr/>
        </p:nvSpPr>
        <p:spPr bwMode="auto">
          <a:xfrm rot="5422251" flipH="1">
            <a:off x="3059907" y="2997993"/>
            <a:ext cx="5689600" cy="792163"/>
          </a:xfrm>
          <a:prstGeom prst="parallelogram">
            <a:avLst>
              <a:gd name="adj" fmla="val 8735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latin typeface="Monotype Corsiva" pitchFamily="66" charset="0"/>
            </a:endParaRPr>
          </a:p>
        </p:txBody>
      </p:sp>
      <p:sp>
        <p:nvSpPr>
          <p:cNvPr id="776198" name="Rectangle 6"/>
          <p:cNvSpPr>
            <a:spLocks noChangeArrowheads="1"/>
          </p:cNvSpPr>
          <p:nvPr/>
        </p:nvSpPr>
        <p:spPr bwMode="auto">
          <a:xfrm>
            <a:off x="1692275" y="1155700"/>
            <a:ext cx="3078163" cy="506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it-IT" sz="1400" b="1" i="1">
                <a:solidFill>
                  <a:schemeClr val="bg1"/>
                </a:solidFill>
              </a:rPr>
              <a:t>Les Feuilles mortes</a:t>
            </a:r>
            <a:r>
              <a:rPr lang="fr-FR" altLang="it-IT" sz="1400" b="1" i="1"/>
              <a:t> </a:t>
            </a:r>
            <a:endParaRPr lang="it-IT" altLang="it-IT" sz="1400" b="1" i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it-IT" sz="1100" b="1" i="1">
                <a:solidFill>
                  <a:schemeClr val="bg1"/>
                </a:solidFill>
              </a:rPr>
              <a:t>Oh, je voudrais tant que tu te souviennes,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Des jours heureux quand nous étions amis,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Dans ce temps là, la vie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it-IT" sz="1100" b="1" i="1">
                <a:solidFill>
                  <a:schemeClr val="bg1"/>
                </a:solidFill>
              </a:rPr>
              <a:t> était plus belle,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Et le soleil plus brûlant qu'aujourd'hui.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Les feuilles mortes se ramassent à la pelle,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Tu vois je n'ai pas oublié.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Les feuilles mortes se ramassent à la pelle,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Les souvenirs et les regrets aussi,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Et le vent du nord les emporte,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Dans la nuit froide de l'oubli.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Tu vois, je n'ai pas oublié, 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La chanson que tu me chantais... 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C'est une chanson, qui nous ressemble,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Toi qui m'aimais, moi qui t'aimais.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Nous vivions, tous les deux ensemble,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Toi qui m'aimais, moi qui t'aimais.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Et la vie sépare ceux qui s'aiment, 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Tout doucement, sans faire de bruit. 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Et la mer efface sur le sable, 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Les pas des amants désunis.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Nous vivions, tous les deux ensemble,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Toi qui m'aimais, moi qui t'aimais.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Et la vie sépare ceux qui s'aiment,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Tout doucement, sans faire de bruit.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Et la mer efface sur le sable</a:t>
            </a:r>
            <a:br>
              <a:rPr lang="fr-FR" altLang="it-IT" sz="1100" b="1" i="1">
                <a:solidFill>
                  <a:schemeClr val="bg1"/>
                </a:solidFill>
              </a:rPr>
            </a:br>
            <a:r>
              <a:rPr lang="fr-FR" altLang="it-IT" sz="1100" b="1" i="1">
                <a:solidFill>
                  <a:schemeClr val="bg1"/>
                </a:solidFill>
              </a:rPr>
              <a:t>Les pas des amants désunis...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it-IT" sz="1400" b="1" i="1">
                <a:solidFill>
                  <a:schemeClr val="bg1"/>
                </a:solidFill>
              </a:rPr>
              <a:t>Jacques PREVERT</a:t>
            </a:r>
            <a:r>
              <a:rPr lang="fr-FR" altLang="it-IT" sz="1100" b="1" i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76199" name="Rectangle 7" descr="Immagine8"/>
          <p:cNvSpPr>
            <a:spLocks noChangeArrowheads="1"/>
          </p:cNvSpPr>
          <p:nvPr/>
        </p:nvSpPr>
        <p:spPr bwMode="auto">
          <a:xfrm>
            <a:off x="1403350" y="1196975"/>
            <a:ext cx="4105275" cy="5040313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latin typeface="Monotype Corsiva" pitchFamily="66" charset="0"/>
            </a:endParaRPr>
          </a:p>
        </p:txBody>
      </p:sp>
      <p:pic>
        <p:nvPicPr>
          <p:cNvPr id="7" name="Picture 4" descr="IMG-4997 FF TOAMIN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IMG-4997 FF TOAMIN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863" y="128250"/>
            <a:ext cx="4580137" cy="673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4" descr="10091305553651frunza cad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2" y="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5" descr="10091305553651frunza cad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014" y="12065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WordArt 22" descr="1"/>
          <p:cNvSpPr>
            <a:spLocks noChangeArrowheads="1" noChangeShapeType="1" noTextEdit="1"/>
          </p:cNvSpPr>
          <p:nvPr/>
        </p:nvSpPr>
        <p:spPr bwMode="auto">
          <a:xfrm>
            <a:off x="1862892" y="3686175"/>
            <a:ext cx="4959190" cy="2232061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fr-FR" sz="5400" b="1" i="1" kern="10" spc="1081" dirty="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blipFill dpi="0" rotWithShape="0">
                  <a:blip r:embed="rId8"/>
                  <a:srcRect/>
                  <a:tile tx="0" ty="0" sx="100000" sy="100000" flip="none" algn="tl"/>
                </a:blip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Comic Sans MS"/>
              </a:rPr>
              <a:t>Les feuilles </a:t>
            </a:r>
            <a:r>
              <a:rPr lang="fr-FR" sz="5400" b="1" i="1" kern="10" spc="1081" dirty="0" smtClean="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blipFill dpi="0" rotWithShape="0">
                  <a:blip r:embed="rId8"/>
                  <a:srcRect/>
                  <a:tile tx="0" ty="0" sx="100000" sy="100000" flip="none" algn="tl"/>
                </a:blip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Comic Sans MS"/>
              </a:rPr>
              <a:t>mortes</a:t>
            </a:r>
          </a:p>
          <a:p>
            <a:pPr algn="ctr"/>
            <a:endParaRPr lang="fr-FR" sz="5400" b="1" i="1" kern="10" spc="1081" dirty="0">
              <a:ln w="9525">
                <a:solidFill>
                  <a:srgbClr val="FF9900"/>
                </a:solidFill>
                <a:round/>
                <a:headEnd/>
                <a:tailEnd/>
              </a:ln>
              <a:blipFill dpi="0" rotWithShape="0">
                <a:blip r:embed="rId8"/>
                <a:srcRect/>
                <a:tile tx="0" ty="0" sx="100000" sy="100000" flip="none" algn="tl"/>
              </a:blip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Comic Sans MS"/>
            </a:endParaRPr>
          </a:p>
          <a:p>
            <a:pPr algn="ctr"/>
            <a:r>
              <a:rPr lang="fr-FR" sz="5400" b="1" i="1" kern="10" spc="1081" dirty="0" smtClean="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blipFill dpi="0" rotWithShape="0">
                  <a:blip r:embed="rId8"/>
                  <a:srcRect/>
                  <a:tile tx="0" ty="0" sx="100000" sy="100000" flip="none" algn="tl"/>
                </a:blip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Comic Sans MS"/>
              </a:rPr>
              <a:t>(Jacques </a:t>
            </a:r>
            <a:r>
              <a:rPr lang="fr-FR" sz="5400" b="1" i="1" kern="10" spc="1081" dirty="0" err="1" smtClean="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blipFill dpi="0" rotWithShape="0">
                  <a:blip r:embed="rId8"/>
                  <a:srcRect/>
                  <a:tile tx="0" ty="0" sx="100000" sy="100000" flip="none" algn="tl"/>
                </a:blip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Comic Sans MS"/>
              </a:rPr>
              <a:t>Prevert</a:t>
            </a:r>
            <a:r>
              <a:rPr lang="fr-FR" sz="5400" b="1" i="1" kern="10" spc="1081" dirty="0" smtClean="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blipFill dpi="0" rotWithShape="0">
                  <a:blip r:embed="rId8"/>
                  <a:srcRect/>
                  <a:tile tx="0" ty="0" sx="100000" sy="100000" flip="none" algn="tl"/>
                </a:blip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Comic Sans MS"/>
              </a:rPr>
              <a:t>)</a:t>
            </a:r>
            <a:endParaRPr lang="it-IT" sz="5400" b="1" i="1" kern="10" spc="1081" dirty="0">
              <a:ln w="9525">
                <a:solidFill>
                  <a:srgbClr val="FF9900"/>
                </a:solidFill>
                <a:round/>
                <a:headEnd/>
                <a:tailEnd/>
              </a:ln>
              <a:blipFill dpi="0" rotWithShape="0">
                <a:blip r:embed="rId8"/>
                <a:srcRect/>
                <a:tile tx="0" ty="0" sx="100000" sy="100000" flip="none" algn="tl"/>
              </a:blip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Comic Sans MS"/>
            </a:endParaRPr>
          </a:p>
        </p:txBody>
      </p:sp>
      <p:sp>
        <p:nvSpPr>
          <p:cNvPr id="13" name="Text Box 31"/>
          <p:cNvSpPr txBox="1">
            <a:spLocks noChangeArrowheads="1"/>
          </p:cNvSpPr>
          <p:nvPr/>
        </p:nvSpPr>
        <p:spPr bwMode="auto">
          <a:xfrm>
            <a:off x="250825" y="6381750"/>
            <a:ext cx="405149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Avancement</a:t>
            </a:r>
            <a:r>
              <a:rPr kumimoji="0" lang="it-IT" altLang="it-IT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</a:t>
            </a:r>
            <a:r>
              <a:rPr kumimoji="0" lang="it-IT" altLang="it-IT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automatique</a:t>
            </a:r>
            <a:endParaRPr kumimoji="0" lang="it-IT" altLang="it-IT" sz="2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pic>
        <p:nvPicPr>
          <p:cNvPr id="7180" name="Picture 12" descr="E:\CARLA Carla Acer 16-3-2014\- 0A New Pc-ACER 2 febbraio 2013\- 00 1 GIUGNO\- GIF  AGOSTO\- ARRIVAL + GIF 21 Giugno\- 01 gif REMIND per new pps\- AUTUNNO\musica\bfe81d95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4" y="5620669"/>
            <a:ext cx="3353705" cy="79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6000">
    <p:sndAc>
      <p:stSnd loop="1">
        <p:snd r:embed="rId2" name="Les feuilles mortes - Yves Montand 3.1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40518E-7 L 0.42239 -0.0055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776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776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776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776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776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6194" grpId="0" animBg="1"/>
      <p:bldP spid="776195" grpId="0" animBg="1"/>
      <p:bldP spid="776197" grpId="0" animBg="1"/>
      <p:bldP spid="776197" grpId="1" animBg="1"/>
      <p:bldP spid="776198" grpId="0"/>
      <p:bldP spid="776199" grpId="0" animBg="1"/>
      <p:bldP spid="12" grpId="0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2298" name="Picture 10" descr="PA304388-cllev01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F:\- Per FARE new PPS autunno\283-Les feuilles mortes\gif\19c0580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8032"/>
            <a:ext cx="5715000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1271" name="Picture 7" descr="P4300107-lcs05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0246" name="Picture 6" descr="PA025766-lcfs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9225" name="Picture 9" descr="PA110288-l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" y="28575"/>
            <a:ext cx="9104312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8200" name="Picture 8" descr="PA110292-l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15" descr="slide0018_image01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013325"/>
            <a:ext cx="1238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6" descr="slide0018_image01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5013325"/>
            <a:ext cx="1238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7" descr="slide0018_image01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013325"/>
            <a:ext cx="1238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7652" name="Picture 4" descr="PA110284-l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5302" name="Picture 6" descr="PA304298-lclev020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27735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F:\- Per FARE new PPS autunno\283-Les feuilles mortes\gif\214565ae90dbcc024396c850239aabbefb664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60577"/>
            <a:ext cx="2381250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372" name="Picture 4" descr="PA110291-l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8614" name="Picture 6" descr="P4246862-l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9640" name="Picture 8" descr="PB020389-cfs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1686" name="Picture 6" descr="PB064538-c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588"/>
            <a:ext cx="91408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4758" name="Picture 6" descr="PA025733-c010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249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5782" name="Picture 6" descr="P9265674-lcs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88"/>
            <a:ext cx="91408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06" name="Picture 6" descr="P5200242-lcs015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28575"/>
            <a:ext cx="91059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30" name="Picture 6" descr="P5200241-lcfs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854" name="Picture 6" descr="PA141792-l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878" name="Picture 6" descr="PA181826-l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0902" name="Picture 6" descr="PA181828-l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3175"/>
            <a:ext cx="9148762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9574" name="Picture 6" descr="PB182646-lcs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863"/>
            <a:ext cx="9088438" cy="681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0604" name="Picture 12" descr="PA025760-lcs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1865" name="Picture 9" descr="PB182634-lcsl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435" y="-3163"/>
            <a:ext cx="9301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1868" name="Picture 12" descr="PC024449-lcfs-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3163"/>
            <a:ext cx="9301163" cy="6821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1869" name="Picture 13" descr="PA025749-lcfs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331" y="0"/>
            <a:ext cx="9301163" cy="686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1870" name="Picture 14" descr="PA141734-cles0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463" y="-24036"/>
            <a:ext cx="9301163" cy="6901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7000">
        <p:fade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7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618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1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6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7618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1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6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7618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1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B182631-l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76" y="-6836"/>
            <a:ext cx="9179476" cy="678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4" name="Picture 2" descr="F:\- Per FARE new PPS autunno\283-Les feuilles mortes\gif\214565ae90dbcc024396c850239aabbefb664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556792"/>
            <a:ext cx="2381250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92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1626" name="Picture 10" descr="PA271965-lcfsl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70988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1934" name="Picture 14" descr="PB182667-lcsle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2957" name="Picture 13" descr="PB182654-lc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2649" name="Picture 9" descr="PB182658-lc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9099" name="Picture 11" descr="PB182665-lcsl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676" y="-31988"/>
            <a:ext cx="9173676" cy="677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14" descr="fbfad5cb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997200"/>
            <a:ext cx="119062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16" descr="leaves above"/>
          <p:cNvPicPr>
            <a:picLocks noChangeAspect="1" noChangeArrowheads="1"/>
          </p:cNvPicPr>
          <p:nvPr/>
        </p:nvPicPr>
        <p:blipFill>
          <a:blip r:embed="rId3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7" y="104096"/>
            <a:ext cx="8496297" cy="453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19" descr="fbfad5cb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916113"/>
            <a:ext cx="119062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20" descr="fbfad5cb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81075"/>
            <a:ext cx="119062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5" name="Rectangle 21"/>
          <p:cNvSpPr>
            <a:spLocks noChangeArrowheads="1"/>
          </p:cNvSpPr>
          <p:nvPr/>
        </p:nvSpPr>
        <p:spPr bwMode="auto">
          <a:xfrm>
            <a:off x="408772" y="6021388"/>
            <a:ext cx="40430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99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it-IT" altLang="it-IT" sz="1800" b="1" dirty="0" err="1" smtClean="0">
                <a:solidFill>
                  <a:srgbClr val="FF9900"/>
                </a:solidFill>
                <a:latin typeface="Monotype Corsiva" pitchFamily="66" charset="0"/>
              </a:rPr>
              <a:t>Musique</a:t>
            </a:r>
            <a:r>
              <a:rPr lang="it-IT" altLang="it-IT" sz="1800" b="1" dirty="0" smtClean="0">
                <a:solidFill>
                  <a:srgbClr val="FF9900"/>
                </a:solidFill>
                <a:latin typeface="Monotype Corsiva" pitchFamily="66" charset="0"/>
              </a:rPr>
              <a:t>: </a:t>
            </a:r>
            <a:r>
              <a:rPr lang="it-IT" altLang="it-IT" sz="1800" b="1" dirty="0" err="1">
                <a:solidFill>
                  <a:srgbClr val="FF9900"/>
                </a:solidFill>
                <a:latin typeface="Monotype Corsiva" pitchFamily="66" charset="0"/>
              </a:rPr>
              <a:t>Les</a:t>
            </a:r>
            <a:r>
              <a:rPr lang="it-IT" altLang="it-IT" sz="1800" b="1" dirty="0">
                <a:solidFill>
                  <a:srgbClr val="FF9900"/>
                </a:solidFill>
                <a:latin typeface="Monotype Corsiva" pitchFamily="66" charset="0"/>
              </a:rPr>
              <a:t> </a:t>
            </a:r>
            <a:r>
              <a:rPr lang="it-IT" altLang="it-IT" sz="1800" b="1" dirty="0" err="1">
                <a:solidFill>
                  <a:srgbClr val="FF9900"/>
                </a:solidFill>
                <a:latin typeface="Monotype Corsiva" pitchFamily="66" charset="0"/>
              </a:rPr>
              <a:t>feuilles</a:t>
            </a:r>
            <a:r>
              <a:rPr lang="it-IT" altLang="it-IT" sz="1800" b="1" dirty="0">
                <a:solidFill>
                  <a:srgbClr val="FF9900"/>
                </a:solidFill>
                <a:latin typeface="Monotype Corsiva" pitchFamily="66" charset="0"/>
              </a:rPr>
              <a:t> </a:t>
            </a:r>
            <a:r>
              <a:rPr lang="it-IT" altLang="it-IT" sz="1800" b="1" dirty="0" err="1">
                <a:solidFill>
                  <a:srgbClr val="FF9900"/>
                </a:solidFill>
                <a:latin typeface="Monotype Corsiva" pitchFamily="66" charset="0"/>
              </a:rPr>
              <a:t>mortes</a:t>
            </a:r>
            <a:r>
              <a:rPr lang="it-IT" altLang="it-IT" sz="1800" b="1" dirty="0">
                <a:solidFill>
                  <a:srgbClr val="FF9900"/>
                </a:solidFill>
                <a:latin typeface="Monotype Corsiva" pitchFamily="66" charset="0"/>
              </a:rPr>
              <a:t> -  </a:t>
            </a:r>
            <a:r>
              <a:rPr lang="it-IT" altLang="it-IT" sz="1800" b="1" dirty="0" smtClean="0">
                <a:solidFill>
                  <a:srgbClr val="FF9900"/>
                </a:solidFill>
                <a:latin typeface="Monotype Corsiva" pitchFamily="66" charset="0"/>
              </a:rPr>
              <a:t>Yves  </a:t>
            </a:r>
            <a:r>
              <a:rPr lang="it-IT" altLang="it-IT" sz="1800" b="1" dirty="0" err="1" smtClean="0">
                <a:solidFill>
                  <a:srgbClr val="FF9900"/>
                </a:solidFill>
                <a:latin typeface="Monotype Corsiva" pitchFamily="66" charset="0"/>
              </a:rPr>
              <a:t>Montand</a:t>
            </a:r>
            <a:r>
              <a:rPr lang="it-IT" altLang="it-IT" sz="2400" b="1" dirty="0" smtClean="0">
                <a:solidFill>
                  <a:srgbClr val="FF9900"/>
                </a:solidFill>
                <a:latin typeface="Monotype Corsiva" pitchFamily="66" charset="0"/>
              </a:rPr>
              <a:t> </a:t>
            </a:r>
            <a:endParaRPr lang="it-IT" altLang="it-IT" sz="2400" b="1" dirty="0">
              <a:solidFill>
                <a:srgbClr val="FF9900"/>
              </a:solidFill>
              <a:latin typeface="Monotype Corsiva" pitchFamily="66" charset="0"/>
            </a:endParaRPr>
          </a:p>
        </p:txBody>
      </p:sp>
      <p:pic>
        <p:nvPicPr>
          <p:cNvPr id="34826" name="Picture 22" descr="P7301288-crop-gre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850" y="5084763"/>
            <a:ext cx="1512888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8" name="Text Box 25"/>
          <p:cNvSpPr txBox="1">
            <a:spLocks noChangeArrowheads="1"/>
          </p:cNvSpPr>
          <p:nvPr/>
        </p:nvSpPr>
        <p:spPr bwMode="auto">
          <a:xfrm>
            <a:off x="1835150" y="5445125"/>
            <a:ext cx="8651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it-IT" altLang="it-IT" sz="2800" dirty="0" smtClean="0">
                <a:solidFill>
                  <a:srgbClr val="FF9900"/>
                </a:solidFill>
                <a:latin typeface="Monotype Corsiva" pitchFamily="66" charset="0"/>
              </a:rPr>
              <a:t>2014 </a:t>
            </a:r>
            <a:endParaRPr lang="it-IT" altLang="it-IT" sz="2800" dirty="0">
              <a:solidFill>
                <a:srgbClr val="FF9900"/>
              </a:solidFill>
              <a:latin typeface="Monotype Corsiva" pitchFamily="66" charset="0"/>
            </a:endParaRPr>
          </a:p>
        </p:txBody>
      </p:sp>
      <p:pic>
        <p:nvPicPr>
          <p:cNvPr id="34829" name="Picture 26" descr="fall_season_leaves_t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373688"/>
            <a:ext cx="12239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428" y="6136481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118668" y="6486366"/>
            <a:ext cx="1568237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Comic Sans MS"/>
                <a:cs typeface="Arial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Comic Sans MS"/>
                <a:cs typeface="Arial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Comic Sans MS"/>
                <a:cs typeface="Arial" charset="0"/>
              </a:rPr>
              <a:t> 2006)</a:t>
            </a:r>
          </a:p>
        </p:txBody>
      </p:sp>
      <p:pic>
        <p:nvPicPr>
          <p:cNvPr id="34830" name="Picture 14" descr="F:\- Per FARE new PPS autunno\283-Les feuilles mortes\gif\barre espace 7 automn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194" y="4248142"/>
            <a:ext cx="4697263" cy="80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99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99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  <a:cs typeface="Arial" pitchFamily="34" charset="0"/>
          </a:defRPr>
        </a:defPPr>
      </a:lstStyle>
    </a:lnDef>
  </a:objectDefaults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99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99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  <a:cs typeface="Arial" pitchFamily="34" charset="0"/>
          </a:defRPr>
        </a:defPPr>
      </a:lst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4113</TotalTime>
  <Words>35</Words>
  <Application>Microsoft Office PowerPoint</Application>
  <PresentationFormat>Presentazione su schermo (4:3)</PresentationFormat>
  <Paragraphs>11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29</vt:i4>
      </vt:variant>
    </vt:vector>
  </HeadingPairs>
  <TitlesOfParts>
    <vt:vector size="31" baseType="lpstr">
      <vt:lpstr>5_Metro</vt:lpstr>
      <vt:lpstr>1_Struttura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feuilles mortes 2014</dc:title>
  <dc:creator>Charlotte</dc:creator>
  <cp:lastModifiedBy>carla</cp:lastModifiedBy>
  <cp:revision>249</cp:revision>
  <dcterms:created xsi:type="dcterms:W3CDTF">2010-06-19T22:16:52Z</dcterms:created>
  <dcterms:modified xsi:type="dcterms:W3CDTF">2014-09-26T17:48:15Z</dcterms:modified>
</cp:coreProperties>
</file>