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0" autoAdjust="0"/>
  </p:normalViewPr>
  <p:slideViewPr>
    <p:cSldViewPr>
      <p:cViewPr varScale="1">
        <p:scale>
          <a:sx n="69" d="100"/>
          <a:sy n="69" d="100"/>
        </p:scale>
        <p:origin x="-120" y="-6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A1AEDE6-3DD3-4860-83E9-7F4C02CCE3FE}" type="datetimeFigureOut">
              <a:rPr lang="nl-BE" smtClean="0"/>
              <a:t>10/03/14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69F7286-DDD5-400C-B0C7-78BF8E372B8B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  <p:sldLayoutId id="2147483999" r:id="rId13"/>
    <p:sldLayoutId id="2147484000" r:id="rId14"/>
    <p:sldLayoutId id="2147484001" r:id="rId15"/>
    <p:sldLayoutId id="2147484002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23728" y="2614758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nl-BE" sz="9600" dirty="0" smtClean="0"/>
              <a:t>Leasing</a:t>
            </a:r>
            <a:r>
              <a:rPr lang="nl-BE" dirty="0" smtClean="0"/>
              <a:t/>
            </a:r>
            <a:br>
              <a:rPr lang="nl-BE" dirty="0" smtClean="0"/>
            </a:b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6635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Wat is leasing?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79463" y="1828800"/>
            <a:ext cx="7824985" cy="420893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err="1" smtClean="0"/>
              <a:t>Financieringstechniek</a:t>
            </a:r>
            <a:endParaRPr lang="fr-FR" sz="1700" dirty="0" smtClean="0"/>
          </a:p>
          <a:p>
            <a:pPr lvl="2">
              <a:spcBef>
                <a:spcPts val="0"/>
              </a:spcBef>
              <a:spcAft>
                <a:spcPts val="800"/>
              </a:spcAft>
              <a:buFont typeface="Symbol" charset="0"/>
              <a:buChar char=""/>
            </a:pPr>
            <a:r>
              <a:rPr lang="fr-FR" sz="1700" dirty="0" err="1" smtClean="0"/>
              <a:t>Investerings</a:t>
            </a:r>
            <a:r>
              <a:rPr lang="fr-FR" sz="1700" dirty="0" smtClean="0"/>
              <a:t>-</a:t>
            </a:r>
            <a:r>
              <a:rPr lang="fr-FR" sz="1700" dirty="0" smtClean="0"/>
              <a:t>/</a:t>
            </a:r>
            <a:r>
              <a:rPr lang="fr-FR" sz="1700" dirty="0" err="1" smtClean="0"/>
              <a:t>uitrustingsgoederen</a:t>
            </a:r>
            <a:r>
              <a:rPr lang="fr-FR" sz="1700" dirty="0" smtClean="0"/>
              <a:t> </a:t>
            </a:r>
            <a:r>
              <a:rPr lang="fr-FR" sz="1700" dirty="0" err="1" smtClean="0"/>
              <a:t>worden</a:t>
            </a:r>
            <a:r>
              <a:rPr lang="fr-FR" sz="1700" dirty="0" smtClean="0"/>
              <a:t> </a:t>
            </a:r>
            <a:r>
              <a:rPr lang="fr-FR" sz="1700" dirty="0" err="1" smtClean="0"/>
              <a:t>gehuurd</a:t>
            </a:r>
            <a:r>
              <a:rPr lang="fr-FR" sz="1700" dirty="0" smtClean="0"/>
              <a:t>, </a:t>
            </a:r>
            <a:r>
              <a:rPr lang="fr-FR" sz="1700" dirty="0" err="1" smtClean="0"/>
              <a:t>soms</a:t>
            </a:r>
            <a:r>
              <a:rPr lang="fr-FR" sz="1700" dirty="0" smtClean="0"/>
              <a:t> </a:t>
            </a:r>
            <a:r>
              <a:rPr lang="fr-FR" sz="1700" dirty="0" err="1" smtClean="0"/>
              <a:t>koopoptie</a:t>
            </a:r>
            <a:endParaRPr lang="fr-FR" sz="1700" dirty="0" smtClean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err="1" smtClean="0"/>
              <a:t>Periode</a:t>
            </a:r>
            <a:r>
              <a:rPr lang="fr-FR" sz="1700" dirty="0" smtClean="0"/>
              <a:t>: </a:t>
            </a:r>
            <a:r>
              <a:rPr lang="fr-FR" sz="1700" dirty="0" err="1"/>
              <a:t>economische</a:t>
            </a:r>
            <a:r>
              <a:rPr lang="fr-FR" sz="1700" dirty="0"/>
              <a:t> </a:t>
            </a:r>
            <a:r>
              <a:rPr lang="fr-FR" sz="1700" dirty="0" err="1" smtClean="0"/>
              <a:t>levensduur</a:t>
            </a:r>
            <a:r>
              <a:rPr lang="fr-FR" sz="1700" dirty="0" smtClean="0"/>
              <a:t> </a:t>
            </a:r>
            <a:r>
              <a:rPr lang="fr-FR" sz="1700" dirty="0" err="1" smtClean="0"/>
              <a:t>v.h</a:t>
            </a:r>
            <a:r>
              <a:rPr lang="fr-FR" sz="1700" dirty="0" smtClean="0"/>
              <a:t>. </a:t>
            </a:r>
            <a:r>
              <a:rPr lang="fr-FR" sz="1700" dirty="0" err="1" smtClean="0"/>
              <a:t>goed</a:t>
            </a:r>
            <a:endParaRPr lang="fr-FR" sz="1700" dirty="0" smtClean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err="1"/>
              <a:t>Leasingnemer</a:t>
            </a:r>
            <a:r>
              <a:rPr lang="fr-FR" sz="1700" dirty="0"/>
              <a:t> &amp; </a:t>
            </a:r>
            <a:r>
              <a:rPr lang="fr-FR" sz="1700" dirty="0" err="1" smtClean="0"/>
              <a:t>leasinggever</a:t>
            </a:r>
            <a:endParaRPr lang="fr-FR" sz="1700" dirty="0" smtClean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smtClean="0"/>
              <a:t>3 </a:t>
            </a:r>
            <a:r>
              <a:rPr lang="fr-FR" sz="1700" dirty="0" err="1" smtClean="0"/>
              <a:t>hoofdvormen</a:t>
            </a:r>
            <a:r>
              <a:rPr lang="fr-FR" sz="1700" dirty="0" smtClean="0"/>
              <a:t>: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 typeface="Courier New"/>
              <a:buChar char="o"/>
            </a:pPr>
            <a:r>
              <a:rPr lang="fr-FR" sz="1700" dirty="0" err="1"/>
              <a:t>O</a:t>
            </a:r>
            <a:r>
              <a:rPr lang="fr-FR" sz="1700" dirty="0" err="1" smtClean="0"/>
              <a:t>perationele</a:t>
            </a:r>
            <a:r>
              <a:rPr lang="fr-FR" sz="1700" dirty="0" smtClean="0"/>
              <a:t> </a:t>
            </a:r>
            <a:r>
              <a:rPr lang="fr-FR" sz="1700" dirty="0" smtClean="0"/>
              <a:t>leasing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 typeface="Courier New"/>
              <a:buChar char="o"/>
            </a:pPr>
            <a:r>
              <a:rPr lang="fr-FR" sz="1700" dirty="0" err="1"/>
              <a:t>F</a:t>
            </a:r>
            <a:r>
              <a:rPr lang="fr-FR" sz="1700" dirty="0" err="1" smtClean="0"/>
              <a:t>inanciële</a:t>
            </a:r>
            <a:r>
              <a:rPr lang="fr-FR" sz="1700" dirty="0" smtClean="0"/>
              <a:t> </a:t>
            </a:r>
            <a:r>
              <a:rPr lang="fr-FR" sz="1700" dirty="0" smtClean="0"/>
              <a:t>leasing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 typeface="Courier New"/>
              <a:buChar char="o"/>
            </a:pPr>
            <a:r>
              <a:rPr lang="fr-FR" sz="1700" dirty="0"/>
              <a:t>S</a:t>
            </a:r>
            <a:r>
              <a:rPr lang="fr-FR" sz="1700" dirty="0" smtClean="0"/>
              <a:t>ale </a:t>
            </a:r>
            <a:r>
              <a:rPr lang="fr-FR" sz="1700" dirty="0" smtClean="0"/>
              <a:t>and </a:t>
            </a:r>
            <a:r>
              <a:rPr lang="fr-FR" sz="1700" dirty="0" err="1" smtClean="0"/>
              <a:t>lease</a:t>
            </a:r>
            <a:r>
              <a:rPr lang="fr-FR" sz="1700" dirty="0" smtClean="0"/>
              <a:t> back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 typeface="Courier New"/>
              <a:buChar char="o"/>
            </a:pPr>
            <a:endParaRPr lang="fr-FR" sz="1700" dirty="0" smtClean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fr-FR" sz="1700" dirty="0" err="1" smtClean="0"/>
              <a:t>Vb</a:t>
            </a:r>
            <a:r>
              <a:rPr lang="fr-FR" sz="1700" dirty="0" smtClean="0"/>
              <a:t>: </a:t>
            </a:r>
            <a:r>
              <a:rPr lang="fr-FR" sz="1700" dirty="0" err="1"/>
              <a:t>auto’s</a:t>
            </a:r>
            <a:r>
              <a:rPr lang="fr-FR" sz="1700" dirty="0"/>
              <a:t> en machines </a:t>
            </a:r>
            <a:r>
              <a:rPr lang="fr-FR" sz="1700" dirty="0"/>
              <a:t>(</a:t>
            </a:r>
            <a:r>
              <a:rPr lang="fr-FR" sz="1700" dirty="0" smtClean="0"/>
              <a:t>printers)</a:t>
            </a:r>
            <a:endParaRPr lang="nl-BE" sz="1700" dirty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endParaRPr lang="fr-FR" sz="1700" dirty="0" smtClean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endParaRPr lang="nl-BE" sz="1700" dirty="0"/>
          </a:p>
        </p:txBody>
      </p:sp>
    </p:spTree>
    <p:extLst>
      <p:ext uri="{BB962C8B-B14F-4D97-AF65-F5344CB8AC3E}">
        <p14:creationId xmlns:p14="http://schemas.microsoft.com/office/powerpoint/2010/main" val="895582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9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1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F</a:t>
            </a:r>
            <a:r>
              <a:rPr lang="fr-FR" dirty="0" err="1" smtClean="0"/>
              <a:t>inanciële</a:t>
            </a:r>
            <a:r>
              <a:rPr lang="fr-FR" dirty="0" smtClean="0"/>
              <a:t> </a:t>
            </a:r>
            <a:r>
              <a:rPr lang="fr-FR" dirty="0"/>
              <a:t>leasing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600200"/>
            <a:ext cx="7776864" cy="48737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err="1"/>
              <a:t>A</a:t>
            </a:r>
            <a:r>
              <a:rPr lang="fr-FR" sz="1700" dirty="0" err="1" smtClean="0"/>
              <a:t>ankoopoptie</a:t>
            </a:r>
            <a:r>
              <a:rPr lang="fr-FR" sz="1700" dirty="0" smtClean="0"/>
              <a:t> op </a:t>
            </a:r>
            <a:r>
              <a:rPr lang="fr-FR" sz="1700" dirty="0" err="1" smtClean="0"/>
              <a:t>einde</a:t>
            </a:r>
            <a:r>
              <a:rPr lang="fr-FR" sz="1700" dirty="0" smtClean="0"/>
              <a:t> van leasing</a:t>
            </a:r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err="1"/>
              <a:t>A</a:t>
            </a:r>
            <a:r>
              <a:rPr lang="fr-FR" sz="1700" dirty="0" err="1" smtClean="0"/>
              <a:t>lternatief</a:t>
            </a:r>
            <a:r>
              <a:rPr lang="fr-FR" sz="1700" dirty="0" smtClean="0"/>
              <a:t> </a:t>
            </a:r>
            <a:r>
              <a:rPr lang="fr-FR" sz="1700" dirty="0" err="1"/>
              <a:t>voor</a:t>
            </a:r>
            <a:r>
              <a:rPr lang="fr-FR" sz="1700" dirty="0"/>
              <a:t> </a:t>
            </a:r>
            <a:r>
              <a:rPr lang="fr-FR" sz="1700" dirty="0" err="1"/>
              <a:t>koop</a:t>
            </a:r>
            <a:r>
              <a:rPr lang="fr-FR" sz="1700" dirty="0"/>
              <a:t> of </a:t>
            </a:r>
            <a:r>
              <a:rPr lang="fr-FR" sz="1700" dirty="0" err="1" smtClean="0"/>
              <a:t>financiering</a:t>
            </a:r>
            <a:r>
              <a:rPr lang="fr-FR" sz="1700" dirty="0" smtClean="0"/>
              <a:t> 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fr-FR" sz="1700" dirty="0" smtClean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fr-FR" sz="1700" u="sng" dirty="0" err="1" smtClean="0"/>
              <a:t>Voordelen</a:t>
            </a:r>
            <a:r>
              <a:rPr lang="fr-FR" sz="1700" u="sng" dirty="0" smtClean="0"/>
              <a:t>:</a:t>
            </a:r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smtClean="0"/>
              <a:t>Direct </a:t>
            </a:r>
            <a:r>
              <a:rPr lang="fr-FR" sz="1700" dirty="0" err="1" smtClean="0"/>
              <a:t>gewenste</a:t>
            </a:r>
            <a:r>
              <a:rPr lang="fr-FR" sz="1700" dirty="0" smtClean="0"/>
              <a:t> </a:t>
            </a:r>
            <a:r>
              <a:rPr lang="fr-FR" sz="1700" dirty="0" err="1" smtClean="0"/>
              <a:t>artikel</a:t>
            </a:r>
            <a:endParaRPr lang="nl-BE" sz="1700" dirty="0" smtClean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nl-BE" sz="1700" dirty="0" smtClean="0"/>
              <a:t>Vast </a:t>
            </a:r>
            <a:r>
              <a:rPr lang="nl-BE" sz="1700" dirty="0" smtClean="0"/>
              <a:t>bedrag per maand</a:t>
            </a:r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nl-BE" sz="1700" dirty="0" smtClean="0"/>
              <a:t>Latere aankoopoptie</a:t>
            </a:r>
            <a:endParaRPr lang="nl-BE" sz="1700" dirty="0" smtClean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nl-BE" sz="1700" dirty="0" smtClean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fr-FR" sz="1700" u="sng" dirty="0" err="1" smtClean="0"/>
              <a:t>Nadelen</a:t>
            </a:r>
            <a:r>
              <a:rPr lang="fr-FR" sz="1700" u="sng" dirty="0" smtClean="0"/>
              <a:t>:</a:t>
            </a:r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nl-NL" sz="1700" dirty="0"/>
              <a:t>L</a:t>
            </a:r>
            <a:r>
              <a:rPr lang="nl-NL" sz="1700" dirty="0" smtClean="0"/>
              <a:t>easemaatschappij kan artikel opeisen </a:t>
            </a:r>
            <a:r>
              <a:rPr lang="nl-NL" sz="1700" dirty="0" smtClean="0"/>
              <a:t>(aflossing niet afbetaald / minder dan 75% schuld betaald)</a:t>
            </a:r>
            <a:endParaRPr lang="nl-BE" sz="1700" dirty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nl-BE" sz="1700" dirty="0"/>
          </a:p>
        </p:txBody>
      </p:sp>
    </p:spTree>
    <p:extLst>
      <p:ext uri="{BB962C8B-B14F-4D97-AF65-F5344CB8AC3E}">
        <p14:creationId xmlns:p14="http://schemas.microsoft.com/office/powerpoint/2010/main" val="3039023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9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err="1"/>
              <a:t>Operationele</a:t>
            </a:r>
            <a:r>
              <a:rPr lang="fr-FR" dirty="0"/>
              <a:t> leasing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772816"/>
            <a:ext cx="7704856" cy="420893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err="1" smtClean="0"/>
              <a:t>Goed</a:t>
            </a:r>
            <a:r>
              <a:rPr lang="fr-FR" sz="1700" dirty="0" smtClean="0"/>
              <a:t> niet </a:t>
            </a:r>
            <a:r>
              <a:rPr lang="fr-FR" sz="1700" dirty="0" err="1" smtClean="0"/>
              <a:t>willen</a:t>
            </a:r>
            <a:r>
              <a:rPr lang="fr-FR" sz="1700" dirty="0" smtClean="0"/>
              <a:t> </a:t>
            </a:r>
            <a:r>
              <a:rPr lang="fr-FR" sz="1700" dirty="0" err="1" smtClean="0"/>
              <a:t>kopen</a:t>
            </a:r>
            <a:endParaRPr lang="fr-FR" sz="1700" dirty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nl-NL" sz="1800" dirty="0"/>
              <a:t>O</a:t>
            </a:r>
            <a:r>
              <a:rPr lang="nl-NL" sz="1800" dirty="0" smtClean="0"/>
              <a:t>nderhouds</a:t>
            </a:r>
            <a:r>
              <a:rPr lang="nl-NL" sz="1800" dirty="0"/>
              <a:t>-, herstellings- en beheerskosten </a:t>
            </a:r>
            <a:r>
              <a:rPr lang="nl-NL" sz="1800" dirty="0" smtClean="0"/>
              <a:t>inbegrepen</a:t>
            </a:r>
            <a:endParaRPr lang="fr-FR" sz="1700" dirty="0" smtClean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endParaRPr lang="nl-BE" sz="1700" dirty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fr-FR" sz="1700" u="sng" dirty="0" err="1" smtClean="0"/>
              <a:t>Voordelen</a:t>
            </a:r>
            <a:r>
              <a:rPr lang="fr-FR" sz="1700" u="sng" dirty="0" smtClean="0"/>
              <a:t>:</a:t>
            </a:r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smtClean="0"/>
              <a:t>Direct </a:t>
            </a:r>
            <a:r>
              <a:rPr lang="fr-FR" sz="1700" dirty="0" err="1" smtClean="0"/>
              <a:t>gewenste</a:t>
            </a:r>
            <a:r>
              <a:rPr lang="fr-FR" sz="1700" dirty="0" smtClean="0"/>
              <a:t> </a:t>
            </a:r>
            <a:r>
              <a:rPr lang="fr-FR" sz="1700" dirty="0" err="1" smtClean="0"/>
              <a:t>artikel</a:t>
            </a:r>
            <a:endParaRPr lang="fr-FR" sz="1700" dirty="0" smtClean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nl-BE" sz="1700" dirty="0" smtClean="0"/>
              <a:t>Vast </a:t>
            </a:r>
            <a:r>
              <a:rPr lang="nl-BE" sz="1700" dirty="0" smtClean="0"/>
              <a:t>bedrag per maand</a:t>
            </a:r>
          </a:p>
          <a:p>
            <a:pPr lvl="0"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nl-NL" sz="1800" dirty="0"/>
              <a:t>Onderhouds-, herstellings- en beheerskosten </a:t>
            </a:r>
            <a:r>
              <a:rPr lang="nl-NL" sz="1800" dirty="0" smtClean="0"/>
              <a:t>inclusief</a:t>
            </a:r>
            <a:endParaRPr lang="nl-BE" sz="1700" dirty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nl-BE" sz="1700" dirty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fr-FR" sz="1700" u="sng" dirty="0" err="1" smtClean="0"/>
              <a:t>Nadelen</a:t>
            </a:r>
            <a:r>
              <a:rPr lang="fr-FR" sz="1700" u="sng" dirty="0" smtClean="0"/>
              <a:t>:</a:t>
            </a:r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fr-FR" sz="1700" dirty="0" err="1"/>
              <a:t>G</a:t>
            </a:r>
            <a:r>
              <a:rPr lang="fr-FR" sz="1700" dirty="0" err="1" smtClean="0"/>
              <a:t>een</a:t>
            </a:r>
            <a:r>
              <a:rPr lang="fr-FR" sz="1700" dirty="0" smtClean="0"/>
              <a:t> </a:t>
            </a:r>
            <a:r>
              <a:rPr lang="fr-FR" sz="1700" dirty="0" err="1"/>
              <a:t>eigenaar</a:t>
            </a:r>
            <a:r>
              <a:rPr lang="fr-FR" sz="1700" dirty="0"/>
              <a:t> </a:t>
            </a:r>
            <a:r>
              <a:rPr lang="fr-FR" sz="1700" dirty="0" err="1" smtClean="0"/>
              <a:t>v.h</a:t>
            </a:r>
            <a:r>
              <a:rPr lang="fr-FR" sz="1700" dirty="0" smtClean="0"/>
              <a:t>. </a:t>
            </a:r>
            <a:r>
              <a:rPr lang="fr-FR" sz="1700" dirty="0" err="1" smtClean="0"/>
              <a:t>goed</a:t>
            </a:r>
            <a:endParaRPr lang="fr-FR" sz="1700" dirty="0" smtClean="0"/>
          </a:p>
          <a:p>
            <a:pPr>
              <a:spcBef>
                <a:spcPts val="0"/>
              </a:spcBef>
              <a:spcAft>
                <a:spcPts val="800"/>
              </a:spcAft>
              <a:buFont typeface="Wingdings" charset="2"/>
              <a:buChar char="§"/>
            </a:pPr>
            <a:r>
              <a:rPr lang="nl-NL" sz="1700" dirty="0" smtClean="0"/>
              <a:t>Duurder dan </a:t>
            </a:r>
            <a:r>
              <a:rPr lang="nl-NL" sz="1700" dirty="0" smtClean="0"/>
              <a:t>bij </a:t>
            </a:r>
            <a:r>
              <a:rPr lang="nl-NL" sz="1700" dirty="0"/>
              <a:t>andere vorm van </a:t>
            </a:r>
            <a:r>
              <a:rPr lang="nl-NL" sz="1700" dirty="0" smtClean="0"/>
              <a:t>lenen</a:t>
            </a:r>
            <a:endParaRPr lang="nl-BE" sz="1700" dirty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nl-BE" sz="1700" dirty="0"/>
          </a:p>
        </p:txBody>
      </p:sp>
    </p:spTree>
    <p:extLst>
      <p:ext uri="{BB962C8B-B14F-4D97-AF65-F5344CB8AC3E}">
        <p14:creationId xmlns:p14="http://schemas.microsoft.com/office/powerpoint/2010/main" val="3539847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9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1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Voorwaarden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132856"/>
            <a:ext cx="7583487" cy="420893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1700" dirty="0" err="1" smtClean="0"/>
              <a:t>Bedrijf</a:t>
            </a:r>
            <a:r>
              <a:rPr lang="fr-FR" sz="1700" dirty="0" smtClean="0"/>
              <a:t>/</a:t>
            </a:r>
            <a:r>
              <a:rPr lang="fr-FR" sz="1700" dirty="0" err="1" smtClean="0"/>
              <a:t>beroep</a:t>
            </a:r>
            <a:endParaRPr lang="fr-FR" sz="1700" dirty="0" smtClean="0"/>
          </a:p>
          <a:p>
            <a:pPr>
              <a:buFont typeface="Wingdings" charset="2"/>
              <a:buChar char="§"/>
            </a:pPr>
            <a:r>
              <a:rPr lang="fr-FR" sz="1700" dirty="0" err="1"/>
              <a:t>A</a:t>
            </a:r>
            <a:r>
              <a:rPr lang="fr-FR" sz="1700" dirty="0" err="1" smtClean="0"/>
              <a:t>fbetaald</a:t>
            </a:r>
            <a:r>
              <a:rPr lang="fr-FR" sz="1700" dirty="0" smtClean="0"/>
              <a:t> </a:t>
            </a:r>
            <a:r>
              <a:rPr lang="fr-FR" sz="1700" dirty="0" err="1" smtClean="0"/>
              <a:t>worden</a:t>
            </a:r>
            <a:endParaRPr lang="fr-FR" sz="1700" dirty="0" smtClean="0"/>
          </a:p>
          <a:p>
            <a:pPr>
              <a:buFont typeface="Wingdings" charset="2"/>
              <a:buChar char="§"/>
            </a:pPr>
            <a:r>
              <a:rPr lang="fr-FR" sz="1700" dirty="0" smtClean="0"/>
              <a:t>Niet </a:t>
            </a:r>
            <a:r>
              <a:rPr lang="fr-FR" sz="1700" dirty="0" err="1"/>
              <a:t>kopen</a:t>
            </a:r>
            <a:r>
              <a:rPr lang="fr-FR" sz="1700" dirty="0"/>
              <a:t> </a:t>
            </a:r>
            <a:r>
              <a:rPr lang="fr-FR" sz="1700" dirty="0" smtClean="0"/>
              <a:t>(</a:t>
            </a:r>
            <a:r>
              <a:rPr lang="fr-FR" sz="1700" dirty="0" err="1" smtClean="0"/>
              <a:t>operationele</a:t>
            </a:r>
            <a:r>
              <a:rPr lang="fr-FR" sz="1700" dirty="0" smtClean="0"/>
              <a:t> leasing)</a:t>
            </a:r>
            <a:endParaRPr lang="nl-BE" sz="1700" dirty="0"/>
          </a:p>
        </p:txBody>
      </p:sp>
    </p:spTree>
    <p:extLst>
      <p:ext uri="{BB962C8B-B14F-4D97-AF65-F5344CB8AC3E}">
        <p14:creationId xmlns:p14="http://schemas.microsoft.com/office/powerpoint/2010/main" val="2643250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Sale </a:t>
            </a:r>
            <a:r>
              <a:rPr lang="nl-BE" dirty="0" err="1" smtClean="0"/>
              <a:t>and</a:t>
            </a:r>
            <a:r>
              <a:rPr lang="nl-BE" dirty="0" smtClean="0"/>
              <a:t> lease back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077072"/>
            <a:ext cx="7787208" cy="239688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nl-NL" sz="1700" dirty="0"/>
              <a:t>U</a:t>
            </a:r>
            <a:r>
              <a:rPr lang="nl-NL" sz="1700" dirty="0" smtClean="0"/>
              <a:t>itrustingen verkope</a:t>
            </a:r>
            <a:r>
              <a:rPr lang="nl-NL" sz="1700" dirty="0"/>
              <a:t>n</a:t>
            </a:r>
            <a:r>
              <a:rPr lang="nl-NL" sz="1700" dirty="0" smtClean="0"/>
              <a:t> </a:t>
            </a:r>
            <a:r>
              <a:rPr lang="nl-NL" sz="1700" dirty="0"/>
              <a:t>om deze </a:t>
            </a:r>
            <a:r>
              <a:rPr lang="nl-NL" sz="1700" dirty="0" smtClean="0"/>
              <a:t>terug </a:t>
            </a:r>
            <a:r>
              <a:rPr lang="nl-NL" sz="1700" dirty="0"/>
              <a:t>te </a:t>
            </a:r>
            <a:r>
              <a:rPr lang="nl-NL" sz="1700" dirty="0" smtClean="0"/>
              <a:t>huren</a:t>
            </a:r>
          </a:p>
          <a:p>
            <a:pPr>
              <a:buFont typeface="Wingdings" charset="2"/>
              <a:buChar char="§"/>
            </a:pPr>
            <a:r>
              <a:rPr lang="nl-BE" sz="1700" dirty="0" smtClean="0"/>
              <a:t>S</a:t>
            </a:r>
            <a:r>
              <a:rPr lang="fr-FR" sz="1700" dirty="0" err="1" smtClean="0"/>
              <a:t>nel</a:t>
            </a:r>
            <a:r>
              <a:rPr lang="fr-FR" sz="1700" dirty="0" smtClean="0"/>
              <a:t> cash</a:t>
            </a:r>
          </a:p>
          <a:p>
            <a:pPr marL="0" indent="0">
              <a:buNone/>
            </a:pPr>
            <a:r>
              <a:rPr lang="fr-FR" sz="1700" dirty="0" smtClean="0"/>
              <a:t>=</a:t>
            </a:r>
            <a:r>
              <a:rPr lang="fr-FR" sz="1700" dirty="0" smtClean="0"/>
              <a:t>&gt; </a:t>
            </a:r>
            <a:r>
              <a:rPr lang="fr-FR" sz="1700" dirty="0" err="1" smtClean="0"/>
              <a:t>Snel</a:t>
            </a:r>
            <a:r>
              <a:rPr lang="fr-FR" sz="1700" dirty="0" smtClean="0"/>
              <a:t> </a:t>
            </a:r>
            <a:r>
              <a:rPr lang="fr-FR" sz="1700" dirty="0" err="1"/>
              <a:t>geld</a:t>
            </a:r>
            <a:r>
              <a:rPr lang="fr-FR" sz="1700" dirty="0"/>
              <a:t> </a:t>
            </a:r>
            <a:r>
              <a:rPr lang="fr-FR" sz="1700" dirty="0" smtClean="0"/>
              <a:t>om </a:t>
            </a:r>
            <a:r>
              <a:rPr lang="fr-FR" sz="1700" dirty="0" err="1" smtClean="0"/>
              <a:t>terug</a:t>
            </a:r>
            <a:r>
              <a:rPr lang="fr-FR" sz="1700" dirty="0" smtClean="0"/>
              <a:t> te </a:t>
            </a:r>
            <a:r>
              <a:rPr lang="fr-FR" sz="1700" dirty="0" err="1" smtClean="0"/>
              <a:t>leasen</a:t>
            </a:r>
            <a:endParaRPr lang="nl-BE" sz="1700" dirty="0"/>
          </a:p>
        </p:txBody>
      </p:sp>
      <p:pic>
        <p:nvPicPr>
          <p:cNvPr id="1026" name="Picture 2" descr="Sale_leaseb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84784"/>
            <a:ext cx="5762096" cy="217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361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Révolution">
  <a:themeElements>
    <a:clrScheme name="Ré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é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é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Révolution.thmx</Template>
  <TotalTime>549</TotalTime>
  <Words>163</Words>
  <Application>Microsoft Macintosh PowerPoint</Application>
  <PresentationFormat>Présentation à l'écran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Révolution</vt:lpstr>
      <vt:lpstr>Leasing </vt:lpstr>
      <vt:lpstr>Wat is leasing?</vt:lpstr>
      <vt:lpstr>Financiële leasing </vt:lpstr>
      <vt:lpstr>Operationele leasing</vt:lpstr>
      <vt:lpstr>Voorwaarden</vt:lpstr>
      <vt:lpstr>Sale and lease back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Leasing</dc:title>
  <dc:creator>Leerkracht</dc:creator>
  <cp:lastModifiedBy>Lisanza Faccilongo</cp:lastModifiedBy>
  <cp:revision>9</cp:revision>
  <dcterms:created xsi:type="dcterms:W3CDTF">2014-02-25T13:07:53Z</dcterms:created>
  <dcterms:modified xsi:type="dcterms:W3CDTF">2014-03-10T18:21:34Z</dcterms:modified>
</cp:coreProperties>
</file>