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-6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725049-91D4-4878-B1D4-69706C6B52A8}" type="datetimeFigureOut">
              <a:rPr lang="fr-FR" smtClean="0"/>
              <a:pPr/>
              <a:t>30/09/2014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68E73E5-D6D0-4D06-9AD5-9A1935B358F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4.jpeg"/><Relationship Id="rId7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9.jpeg"/><Relationship Id="rId4" Type="http://schemas.openxmlformats.org/officeDocument/2006/relationships/image" Target="../media/image6.jpeg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131840" y="4869160"/>
            <a:ext cx="5688632" cy="1368152"/>
          </a:xfrm>
        </p:spPr>
        <p:txBody>
          <a:bodyPr>
            <a:noAutofit/>
          </a:bodyPr>
          <a:lstStyle/>
          <a:p>
            <a:pPr lvl="8" algn="ctr"/>
            <a:r>
              <a:rPr lang="fr-FR" sz="5800" b="1" dirty="0" err="1" smtClean="0">
                <a:solidFill>
                  <a:srgbClr val="FFC000"/>
                </a:solidFill>
              </a:rPr>
              <a:t>Franlou</a:t>
            </a:r>
            <a:endParaRPr lang="fr-FR" sz="5800" b="1" dirty="0">
              <a:solidFill>
                <a:srgbClr val="FFC000"/>
              </a:solidFill>
            </a:endParaRPr>
          </a:p>
        </p:txBody>
      </p:sp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2736304"/>
          </a:xfrm>
        </p:spPr>
        <p:txBody>
          <a:bodyPr>
            <a:normAutofit/>
          </a:bodyPr>
          <a:lstStyle/>
          <a:p>
            <a:r>
              <a:rPr lang="fr-FR" sz="9600" dirty="0" smtClean="0">
                <a:solidFill>
                  <a:srgbClr val="00FF00"/>
                </a:solidFill>
              </a:rPr>
              <a:t>Fractales</a:t>
            </a:r>
            <a:endParaRPr lang="fr-FR" sz="9600" dirty="0">
              <a:solidFill>
                <a:srgbClr val="00FF00"/>
              </a:solidFill>
            </a:endParaRPr>
          </a:p>
        </p:txBody>
      </p:sp>
    </p:spTree>
  </p:cSld>
  <p:clrMapOvr>
    <a:masterClrMapping/>
  </p:clrMapOvr>
  <p:transition advClick="0" advTm="1000">
    <p:sndAc>
      <p:stSnd>
        <p:snd r:embed="rId2" name="12 Old man blu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4" grpId="1"/>
      <p:bldP spid="4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l48f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0"/>
            <a:ext cx="7090990" cy="6858000"/>
          </a:xfrm>
        </p:spPr>
      </p:pic>
      <p:pic>
        <p:nvPicPr>
          <p:cNvPr id="5" name="Image 4" descr="l48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0"/>
            <a:ext cx="709099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s4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912768" cy="6912768"/>
          </a:xfrm>
        </p:spPr>
      </p:pic>
      <p:pic>
        <p:nvPicPr>
          <p:cNvPr id="5" name="Image 4" descr="s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0"/>
            <a:ext cx="6858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 descr="1a1s94d10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58000" cy="6858000"/>
          </a:xfrm>
        </p:spPr>
      </p:pic>
      <p:pic>
        <p:nvPicPr>
          <p:cNvPr id="6" name="Image 5" descr="1a1s94d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 descr="s1044a Ft23 +2 fois spline flower+disc+bou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60648"/>
            <a:ext cx="6308725" cy="6308725"/>
          </a:xfrm>
        </p:spPr>
      </p:pic>
      <p:pic>
        <p:nvPicPr>
          <p:cNvPr id="7" name="Image 6" descr="s1044 Ft23 +2 fois spline flower+disc+bou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0"/>
            <a:ext cx="6858000" cy="6858000"/>
          </a:xfrm>
          <a:prstGeom prst="rect">
            <a:avLst/>
          </a:prstGeo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t255a ft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0"/>
            <a:ext cx="6858000" cy="6858000"/>
          </a:xfrm>
        </p:spPr>
      </p:pic>
      <p:pic>
        <p:nvPicPr>
          <p:cNvPr id="5" name="Image 4" descr="t255 ft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 descr="l48f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908720"/>
            <a:ext cx="2577588" cy="2492896"/>
          </a:xfrm>
        </p:spPr>
      </p:pic>
      <p:pic>
        <p:nvPicPr>
          <p:cNvPr id="5" name="Image 4" descr="s4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836712"/>
            <a:ext cx="2564904" cy="2564904"/>
          </a:xfrm>
          <a:prstGeom prst="rect">
            <a:avLst/>
          </a:prstGeom>
        </p:spPr>
      </p:pic>
      <p:pic>
        <p:nvPicPr>
          <p:cNvPr id="6" name="Image 5" descr="1a1s94d10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149080"/>
            <a:ext cx="2520280" cy="2520280"/>
          </a:xfrm>
          <a:prstGeom prst="rect">
            <a:avLst/>
          </a:prstGeom>
        </p:spPr>
      </p:pic>
      <p:pic>
        <p:nvPicPr>
          <p:cNvPr id="8" name="Image 7" descr="t255a ft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4149080"/>
            <a:ext cx="2520280" cy="2520280"/>
          </a:xfrm>
          <a:prstGeom prst="rect">
            <a:avLst/>
          </a:prstGeom>
        </p:spPr>
      </p:pic>
      <p:pic>
        <p:nvPicPr>
          <p:cNvPr id="9" name="Image 8" descr="s1044a Ft23 +2 fois spline flower+disc+boul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19872" y="4149080"/>
            <a:ext cx="2520280" cy="2520280"/>
          </a:xfrm>
          <a:prstGeom prst="rect">
            <a:avLst/>
          </a:prstGeom>
        </p:spPr>
      </p:pic>
      <p:pic>
        <p:nvPicPr>
          <p:cNvPr id="10" name="Image 9" descr="l48f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672" y="908720"/>
            <a:ext cx="2537383" cy="2454012"/>
          </a:xfrm>
          <a:prstGeom prst="rect">
            <a:avLst/>
          </a:prstGeom>
        </p:spPr>
      </p:pic>
      <p:pic>
        <p:nvPicPr>
          <p:cNvPr id="11" name="Image 10" descr="s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292080" y="836712"/>
            <a:ext cx="2564904" cy="2564904"/>
          </a:xfrm>
          <a:prstGeom prst="rect">
            <a:avLst/>
          </a:prstGeom>
        </p:spPr>
      </p:pic>
      <p:pic>
        <p:nvPicPr>
          <p:cNvPr id="12" name="Image 11" descr="1a1s94d1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1520" y="4149080"/>
            <a:ext cx="2520280" cy="2520280"/>
          </a:xfrm>
          <a:prstGeom prst="rect">
            <a:avLst/>
          </a:prstGeom>
        </p:spPr>
      </p:pic>
      <p:pic>
        <p:nvPicPr>
          <p:cNvPr id="13" name="Image 12" descr="s1044 Ft23 +2 fois spline flower+disc+boul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419872" y="4149080"/>
            <a:ext cx="2520280" cy="2520280"/>
          </a:xfrm>
          <a:prstGeom prst="rect">
            <a:avLst/>
          </a:prstGeom>
        </p:spPr>
      </p:pic>
      <p:pic>
        <p:nvPicPr>
          <p:cNvPr id="14" name="Image 13" descr="t255 ft2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372200" y="4149080"/>
            <a:ext cx="2520280" cy="2520280"/>
          </a:xfrm>
          <a:prstGeom prst="rect">
            <a:avLst/>
          </a:prstGeom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118</TotalTime>
  <Words>2</Words>
  <Application>Microsoft Office PowerPoint</Application>
  <PresentationFormat>Affichage à l'écran (4:3)</PresentationFormat>
  <Paragraphs>2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Apex</vt:lpstr>
      <vt:lpstr>Fractales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Fractales</dc:title>
  <dc:creator>Francoise</dc:creator>
  <cp:lastModifiedBy>Francoise</cp:lastModifiedBy>
  <cp:revision>13</cp:revision>
  <dcterms:created xsi:type="dcterms:W3CDTF">2014-09-29T12:43:03Z</dcterms:created>
  <dcterms:modified xsi:type="dcterms:W3CDTF">2014-09-30T03:50:08Z</dcterms:modified>
</cp:coreProperties>
</file>