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4.jpeg"/><Relationship Id="rId7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31840" y="4869160"/>
            <a:ext cx="5688632" cy="1368152"/>
          </a:xfrm>
        </p:spPr>
        <p:txBody>
          <a:bodyPr>
            <a:noAutofit/>
          </a:bodyPr>
          <a:lstStyle/>
          <a:p>
            <a:pPr lvl="8" algn="ctr"/>
            <a:r>
              <a:rPr lang="fr-FR" sz="5800" b="1" dirty="0" err="1" smtClean="0">
                <a:solidFill>
                  <a:srgbClr val="FFC000"/>
                </a:solidFill>
                <a:latin typeface="+mj-lt"/>
              </a:rPr>
              <a:t>Franlou</a:t>
            </a:r>
            <a:endParaRPr lang="fr-FR" sz="5800" b="1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2736304"/>
          </a:xfrm>
        </p:spPr>
        <p:txBody>
          <a:bodyPr>
            <a:normAutofit/>
          </a:bodyPr>
          <a:lstStyle/>
          <a:p>
            <a:r>
              <a:rPr lang="fr-FR" sz="9600" dirty="0" smtClean="0">
                <a:solidFill>
                  <a:srgbClr val="00FF00"/>
                </a:solidFill>
              </a:rPr>
              <a:t>Fractales</a:t>
            </a:r>
            <a:endParaRPr lang="fr-FR" sz="9600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advClick="0" advTm="1000">
    <p:sndAc>
      <p:stSnd>
        <p:snd r:embed="rId2" name="12 Old man blu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4" grpId="1"/>
      <p:bldP spid="4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l48f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7090990" cy="6858000"/>
          </a:xfrm>
        </p:spPr>
      </p:pic>
      <p:pic>
        <p:nvPicPr>
          <p:cNvPr id="5" name="Image 4" descr="l48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0"/>
            <a:ext cx="709099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s4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912768" cy="6912768"/>
          </a:xfrm>
        </p:spPr>
      </p:pic>
      <p:pic>
        <p:nvPicPr>
          <p:cNvPr id="5" name="Image 4" descr="s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0"/>
            <a:ext cx="6858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1a1s94d10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58000" cy="6858000"/>
          </a:xfrm>
        </p:spPr>
      </p:pic>
      <p:pic>
        <p:nvPicPr>
          <p:cNvPr id="6" name="Image 5" descr="1a1s94d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s1044a Ft23 +2 fois spline flower+disc+bou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60648"/>
            <a:ext cx="6308725" cy="6308725"/>
          </a:xfrm>
        </p:spPr>
      </p:pic>
      <p:pic>
        <p:nvPicPr>
          <p:cNvPr id="7" name="Image 6" descr="s1044 Ft23 +2 fois spline flower+disc+bou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t255a ft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58000" cy="6858000"/>
          </a:xfrm>
        </p:spPr>
      </p:pic>
      <p:pic>
        <p:nvPicPr>
          <p:cNvPr id="5" name="Image 4" descr="t255 ft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l48f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908720"/>
            <a:ext cx="2577588" cy="2492896"/>
          </a:xfrm>
        </p:spPr>
      </p:pic>
      <p:pic>
        <p:nvPicPr>
          <p:cNvPr id="5" name="Image 4" descr="s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836712"/>
            <a:ext cx="2564904" cy="2564904"/>
          </a:xfrm>
          <a:prstGeom prst="rect">
            <a:avLst/>
          </a:prstGeom>
        </p:spPr>
      </p:pic>
      <p:pic>
        <p:nvPicPr>
          <p:cNvPr id="6" name="Image 5" descr="1a1s94d10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149080"/>
            <a:ext cx="2520280" cy="2520280"/>
          </a:xfrm>
          <a:prstGeom prst="rect">
            <a:avLst/>
          </a:prstGeom>
        </p:spPr>
      </p:pic>
      <p:pic>
        <p:nvPicPr>
          <p:cNvPr id="8" name="Image 7" descr="t255a ft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4149080"/>
            <a:ext cx="2520280" cy="2520280"/>
          </a:xfrm>
          <a:prstGeom prst="rect">
            <a:avLst/>
          </a:prstGeom>
        </p:spPr>
      </p:pic>
      <p:pic>
        <p:nvPicPr>
          <p:cNvPr id="9" name="Image 8" descr="s1044a Ft23 +2 fois spline flower+disc+boul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4149080"/>
            <a:ext cx="2520280" cy="2520280"/>
          </a:xfrm>
          <a:prstGeom prst="rect">
            <a:avLst/>
          </a:prstGeom>
        </p:spPr>
      </p:pic>
      <p:pic>
        <p:nvPicPr>
          <p:cNvPr id="10" name="Image 9" descr="l48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9672" y="908720"/>
            <a:ext cx="2537383" cy="2454012"/>
          </a:xfrm>
          <a:prstGeom prst="rect">
            <a:avLst/>
          </a:prstGeom>
        </p:spPr>
      </p:pic>
      <p:pic>
        <p:nvPicPr>
          <p:cNvPr id="11" name="Image 10" descr="s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92080" y="836712"/>
            <a:ext cx="2564904" cy="2564904"/>
          </a:xfrm>
          <a:prstGeom prst="rect">
            <a:avLst/>
          </a:prstGeom>
        </p:spPr>
      </p:pic>
      <p:pic>
        <p:nvPicPr>
          <p:cNvPr id="12" name="Image 11" descr="1a1s94d1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4149080"/>
            <a:ext cx="2520280" cy="2520280"/>
          </a:xfrm>
          <a:prstGeom prst="rect">
            <a:avLst/>
          </a:prstGeom>
        </p:spPr>
      </p:pic>
      <p:pic>
        <p:nvPicPr>
          <p:cNvPr id="13" name="Image 12" descr="s1044 Ft23 +2 fois spline flower+disc+boul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419872" y="4149080"/>
            <a:ext cx="2520280" cy="2520280"/>
          </a:xfrm>
          <a:prstGeom prst="rect">
            <a:avLst/>
          </a:prstGeom>
        </p:spPr>
      </p:pic>
      <p:pic>
        <p:nvPicPr>
          <p:cNvPr id="14" name="Image 13" descr="t255 ft2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372200" y="4149080"/>
            <a:ext cx="2520280" cy="2520280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t255 ft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4149080"/>
            <a:ext cx="2520280" cy="2520280"/>
          </a:xfrm>
          <a:prstGeom prst="rect">
            <a:avLst/>
          </a:prstGeom>
        </p:spPr>
      </p:pic>
      <p:pic>
        <p:nvPicPr>
          <p:cNvPr id="13" name="Image 12" descr="s1044 Ft23 +2 fois spline flower+disc+bou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4149080"/>
            <a:ext cx="2520280" cy="2520280"/>
          </a:xfrm>
          <a:prstGeom prst="rect">
            <a:avLst/>
          </a:prstGeom>
        </p:spPr>
      </p:pic>
      <p:pic>
        <p:nvPicPr>
          <p:cNvPr id="12" name="Image 11" descr="1a1s94d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149080"/>
            <a:ext cx="2520280" cy="2520280"/>
          </a:xfrm>
          <a:prstGeom prst="rect">
            <a:avLst/>
          </a:prstGeom>
        </p:spPr>
      </p:pic>
      <p:pic>
        <p:nvPicPr>
          <p:cNvPr id="11" name="Image 10" descr="s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836712"/>
            <a:ext cx="2564904" cy="2564904"/>
          </a:xfrm>
          <a:prstGeom prst="rect">
            <a:avLst/>
          </a:prstGeom>
        </p:spPr>
      </p:pic>
      <p:pic>
        <p:nvPicPr>
          <p:cNvPr id="10" name="Image 9" descr="l48f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19672" y="908720"/>
            <a:ext cx="2537383" cy="2454012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V="1">
            <a:off x="457200" y="-243408"/>
            <a:ext cx="8229600" cy="72008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15" name="Espace réservé du contenu 14"/>
          <p:cNvSpPr>
            <a:spLocks noGrp="1"/>
          </p:cNvSpPr>
          <p:nvPr>
            <p:ph idx="1"/>
          </p:nvPr>
        </p:nvSpPr>
        <p:spPr>
          <a:xfrm flipH="1">
            <a:off x="-1692696" y="3501008"/>
            <a:ext cx="576064" cy="144016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1187624" y="1412776"/>
            <a:ext cx="648072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3900" b="1" dirty="0" smtClean="0">
                <a:solidFill>
                  <a:srgbClr val="FF0000"/>
                </a:solidFill>
              </a:rPr>
              <a:t> </a:t>
            </a:r>
            <a:r>
              <a:rPr lang="fr-FR" sz="23900" b="1" dirty="0" smtClean="0">
                <a:solidFill>
                  <a:srgbClr val="003300"/>
                </a:solidFill>
                <a:latin typeface="+mj-lt"/>
              </a:rPr>
              <a:t>Fin</a:t>
            </a:r>
            <a:endParaRPr lang="fr-FR" sz="23900" b="1" dirty="0">
              <a:solidFill>
                <a:srgbClr val="003300"/>
              </a:solidFill>
              <a:latin typeface="+mj-lt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8" presetClass="exit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150</TotalTime>
  <Words>4</Words>
  <Application>Microsoft Office PowerPoint</Application>
  <PresentationFormat>Affichage à l'écran (4:3)</PresentationFormat>
  <Paragraphs>3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Apex</vt:lpstr>
      <vt:lpstr>Fractales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Fractales</dc:title>
  <dc:creator>Francoise</dc:creator>
  <cp:lastModifiedBy>Francoise</cp:lastModifiedBy>
  <cp:revision>17</cp:revision>
  <dcterms:created xsi:type="dcterms:W3CDTF">2014-09-29T12:43:03Z</dcterms:created>
  <dcterms:modified xsi:type="dcterms:W3CDTF">2014-09-30T06:00:19Z</dcterms:modified>
</cp:coreProperties>
</file>