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  <p:sldId id="265" r:id="rId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5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84221-B24B-4C43-84CA-514598786490}" type="datetimeFigureOut">
              <a:rPr lang="fr-FR" smtClean="0"/>
              <a:pPr/>
              <a:t>29/09/2014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84221-B24B-4C43-84CA-514598786490}" type="datetimeFigureOut">
              <a:rPr lang="fr-FR" smtClean="0"/>
              <a:pPr/>
              <a:t>29/09/2014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84221-B24B-4C43-84CA-514598786490}" type="datetimeFigureOut">
              <a:rPr lang="fr-FR" smtClean="0"/>
              <a:pPr/>
              <a:t>29/09/2014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84221-B24B-4C43-84CA-514598786490}" type="datetimeFigureOut">
              <a:rPr lang="fr-FR" smtClean="0"/>
              <a:pPr/>
              <a:t>29/09/2014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84221-B24B-4C43-84CA-514598786490}" type="datetimeFigureOut">
              <a:rPr lang="fr-FR" smtClean="0"/>
              <a:pPr/>
              <a:t>29/09/2014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84221-B24B-4C43-84CA-514598786490}" type="datetimeFigureOut">
              <a:rPr lang="fr-FR" smtClean="0"/>
              <a:pPr/>
              <a:t>29/09/2014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84221-B24B-4C43-84CA-514598786490}" type="datetimeFigureOut">
              <a:rPr lang="fr-FR" smtClean="0"/>
              <a:pPr/>
              <a:t>29/09/2014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84221-B24B-4C43-84CA-514598786490}" type="datetimeFigureOut">
              <a:rPr lang="fr-FR" smtClean="0"/>
              <a:pPr/>
              <a:t>29/09/2014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84221-B24B-4C43-84CA-514598786490}" type="datetimeFigureOut">
              <a:rPr lang="fr-FR" smtClean="0"/>
              <a:pPr/>
              <a:t>29/09/2014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84221-B24B-4C43-84CA-514598786490}" type="datetimeFigureOut">
              <a:rPr lang="fr-FR" smtClean="0"/>
              <a:pPr/>
              <a:t>29/09/2014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84221-B24B-4C43-84CA-514598786490}" type="datetimeFigureOut">
              <a:rPr lang="fr-FR" smtClean="0"/>
              <a:pPr/>
              <a:t>29/09/2014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A84221-B24B-4C43-84CA-514598786490}" type="datetimeFigureOut">
              <a:rPr lang="fr-FR" smtClean="0"/>
              <a:pPr/>
              <a:t>29/09/2014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5A872-394F-4049-A829-CAEDB8ECA26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D:\00%20MATERIEL\CAPTURES%20D'ECRAN\Nicolette\perou_sagra.mp3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accent2"/>
                </a:solidFill>
              </a:rPr>
              <a:t>ESSAI </a:t>
            </a:r>
            <a:r>
              <a:rPr lang="fr-FR" dirty="0" smtClean="0">
                <a:solidFill>
                  <a:schemeClr val="accent2"/>
                </a:solidFill>
              </a:rPr>
              <a:t>4</a:t>
            </a:r>
            <a:endParaRPr lang="fr-FR" dirty="0">
              <a:solidFill>
                <a:schemeClr val="accent2"/>
              </a:solidFill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perou_sagr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07504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1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Espace réservé du contenu 6" descr="01noi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79386" y="1600200"/>
            <a:ext cx="5185228" cy="4525963"/>
          </a:xfrm>
        </p:spPr>
      </p:pic>
      <p:pic>
        <p:nvPicPr>
          <p:cNvPr id="8" name="Image 7" descr="01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79712" y="1628800"/>
            <a:ext cx="5196718" cy="4536000"/>
          </a:xfrm>
          <a:prstGeom prst="rect">
            <a:avLst/>
          </a:prstGeom>
        </p:spPr>
      </p:pic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Espace réservé du contenu 6" descr="02noi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02277" y="1600200"/>
            <a:ext cx="5739446" cy="4525963"/>
          </a:xfrm>
        </p:spPr>
      </p:pic>
      <p:pic>
        <p:nvPicPr>
          <p:cNvPr id="8" name="Image 7" descr="02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1680" y="1629304"/>
            <a:ext cx="5752185" cy="4536000"/>
          </a:xfrm>
          <a:prstGeom prst="rect">
            <a:avLst/>
          </a:prstGeom>
        </p:spPr>
      </p:pic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Espace réservé du contenu 6" descr="03noi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  <p:pic>
        <p:nvPicPr>
          <p:cNvPr id="8" name="Image 7" descr="03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48336" y="1628800"/>
            <a:ext cx="6048000" cy="4536000"/>
          </a:xfrm>
          <a:prstGeom prst="rect">
            <a:avLst/>
          </a:prstGeom>
        </p:spPr>
      </p:pic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Espace réservé du contenu 6" descr="04noi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1841" y="1600200"/>
            <a:ext cx="5760317" cy="4525963"/>
          </a:xfrm>
        </p:spPr>
      </p:pic>
      <p:pic>
        <p:nvPicPr>
          <p:cNvPr id="8" name="Image 7" descr="04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79217" y="1628800"/>
            <a:ext cx="5773103" cy="4536000"/>
          </a:xfrm>
          <a:prstGeom prst="rect">
            <a:avLst/>
          </a:prstGeom>
        </p:spPr>
      </p:pic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5noi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54712" y="1600200"/>
            <a:ext cx="5834575" cy="4525963"/>
          </a:xfrm>
        </p:spPr>
      </p:pic>
      <p:pic>
        <p:nvPicPr>
          <p:cNvPr id="5" name="Image 4" descr="05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19672" y="1628800"/>
            <a:ext cx="5847504" cy="4536000"/>
          </a:xfrm>
          <a:prstGeom prst="rect">
            <a:avLst/>
          </a:prstGeom>
        </p:spPr>
      </p:pic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6noi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  <p:pic>
        <p:nvPicPr>
          <p:cNvPr id="5" name="Image 4" descr="06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48336" y="1628800"/>
            <a:ext cx="6048000" cy="4536000"/>
          </a:xfrm>
          <a:prstGeom prst="rect">
            <a:avLst/>
          </a:prstGeom>
        </p:spPr>
      </p:pic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7139136" cy="4687632"/>
          </a:xfrm>
        </p:spPr>
        <p:txBody>
          <a:bodyPr/>
          <a:lstStyle/>
          <a:p>
            <a:r>
              <a:rPr lang="fr-FR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FIN</a:t>
            </a:r>
            <a:endParaRPr lang="fr-FR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1520" y="6453336"/>
            <a:ext cx="8435280" cy="288032"/>
          </a:xfrm>
        </p:spPr>
        <p:txBody>
          <a:bodyPr>
            <a:normAutofit fontScale="92500" lnSpcReduction="20000"/>
          </a:bodyPr>
          <a:lstStyle/>
          <a:p>
            <a:r>
              <a:rPr lang="fr-FR" sz="1600" dirty="0" smtClean="0">
                <a:solidFill>
                  <a:schemeClr val="accent2">
                    <a:lumMod val="75000"/>
                  </a:schemeClr>
                </a:solidFill>
              </a:rPr>
              <a:t>Clic pour arrêter la musique</a:t>
            </a:r>
            <a:endParaRPr lang="fr-FR" sz="16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536</TotalTime>
  <Words>8</Words>
  <Application>Microsoft Office PowerPoint</Application>
  <PresentationFormat>Affichage à l'écran (4:3)</PresentationFormat>
  <Paragraphs>3</Paragraphs>
  <Slides>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Thème Office</vt:lpstr>
      <vt:lpstr>ESSAI 4</vt:lpstr>
      <vt:lpstr>Diapositive 2</vt:lpstr>
      <vt:lpstr>Diapositive 3</vt:lpstr>
      <vt:lpstr>Diapositive 4</vt:lpstr>
      <vt:lpstr>Diapositive 5</vt:lpstr>
      <vt:lpstr>Diapositive 6</vt:lpstr>
      <vt:lpstr>Diapositive 7</vt:lpstr>
      <vt:lpstr>FIN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ESSAI 3</dc:title>
  <dc:creator>Fujitsu</dc:creator>
  <cp:lastModifiedBy>Fujitsu</cp:lastModifiedBy>
  <cp:revision>68</cp:revision>
  <dcterms:created xsi:type="dcterms:W3CDTF">2014-09-28T09:36:37Z</dcterms:created>
  <dcterms:modified xsi:type="dcterms:W3CDTF">2014-09-29T13:54:25Z</dcterms:modified>
</cp:coreProperties>
</file>