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ndir un rectangle avec un coin diagonal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3" name="Espace réservé pour une image 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ndir un rectangle avec un coin diagona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F8A84221-B24B-4C43-84CA-514598786490}" type="datetimeFigureOut">
              <a:rPr lang="fr-FR" smtClean="0"/>
              <a:pPr/>
              <a:t>28/09/2014</a:t>
            </a:fld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00%20MATERIEL\CAPTURES%20D'ECRAN\Nicolette\debussy_arabesque.mp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2"/>
                </a:solidFill>
              </a:rPr>
              <a:t>ESSAI 3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debussy_arabesqu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79512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386" y="1646238"/>
            <a:ext cx="5185227" cy="4525962"/>
          </a:xfrm>
        </p:spPr>
      </p:pic>
      <p:pic>
        <p:nvPicPr>
          <p:cNvPr id="9" name="Image 8" descr="01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1556792"/>
            <a:ext cx="5196718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2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02277" y="1646238"/>
            <a:ext cx="5739445" cy="4525962"/>
          </a:xfrm>
        </p:spPr>
      </p:pic>
      <p:pic>
        <p:nvPicPr>
          <p:cNvPr id="5" name="Image 4" descr="02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556792"/>
            <a:ext cx="5797837" cy="4572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3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</p:spPr>
      </p:pic>
      <p:pic>
        <p:nvPicPr>
          <p:cNvPr id="5" name="Image 4" descr="03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1593304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4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842" y="1646238"/>
            <a:ext cx="5760315" cy="4525962"/>
          </a:xfrm>
        </p:spPr>
      </p:pic>
      <p:pic>
        <p:nvPicPr>
          <p:cNvPr id="5" name="Image 4" descr="04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628800"/>
            <a:ext cx="5773124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5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54713" y="1646238"/>
            <a:ext cx="5834573" cy="4525962"/>
          </a:xfrm>
        </p:spPr>
      </p:pic>
      <p:pic>
        <p:nvPicPr>
          <p:cNvPr id="5" name="Image 4" descr="05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1628800"/>
            <a:ext cx="5893913" cy="4572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6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</p:spPr>
      </p:pic>
      <p:pic>
        <p:nvPicPr>
          <p:cNvPr id="5" name="Image 4" descr="06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162880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nderie">
  <a:themeElements>
    <a:clrScheme name="Fonderie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nderie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nderie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162</TotalTime>
  <Words>2</Words>
  <Application>Microsoft Office PowerPoint</Application>
  <PresentationFormat>Affichage à l'écran (4:3)</PresentationFormat>
  <Paragraphs>1</Paragraphs>
  <Slides>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Fonderie</vt:lpstr>
      <vt:lpstr>ESSAI 3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ESSAI 3</dc:title>
  <dc:creator>Fujitsu</dc:creator>
  <cp:lastModifiedBy>Fujitsu</cp:lastModifiedBy>
  <cp:revision>22</cp:revision>
  <dcterms:created xsi:type="dcterms:W3CDTF">2014-09-28T09:36:37Z</dcterms:created>
  <dcterms:modified xsi:type="dcterms:W3CDTF">2014-09-28T15:15:56Z</dcterms:modified>
</cp:coreProperties>
</file>