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CC9B5-7350-4C8D-A119-052E9A6DA9F1}" type="datetimeFigureOut">
              <a:rPr lang="fr-FR" smtClean="0"/>
              <a:t>28/09/2014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66602-59BA-4C6A-96BB-8A93BD8F526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ESSAI</a:t>
            </a:r>
            <a:r>
              <a:rPr lang="fr-FR" dirty="0" smtClean="0"/>
              <a:t> </a:t>
            </a:r>
            <a:r>
              <a:rPr lang="fr-F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1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386" y="1600200"/>
            <a:ext cx="5185228" cy="4525963"/>
          </a:xfrm>
        </p:spPr>
      </p:pic>
      <p:pic>
        <p:nvPicPr>
          <p:cNvPr id="6" name="Image 5" descr="01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1628800"/>
            <a:ext cx="5184576" cy="4464496"/>
          </a:xfrm>
          <a:prstGeom prst="rect">
            <a:avLst/>
          </a:prstGeo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2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2277" y="1600200"/>
            <a:ext cx="5739446" cy="4525963"/>
          </a:xfrm>
        </p:spPr>
      </p:pic>
      <p:pic>
        <p:nvPicPr>
          <p:cNvPr id="5" name="Image 4" descr="02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556792"/>
            <a:ext cx="5760639" cy="4608512"/>
          </a:xfrm>
          <a:prstGeom prst="rect">
            <a:avLst/>
          </a:prstGeo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3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7" name="Image 6" descr="03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628800"/>
            <a:ext cx="6033600" cy="45252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110</TotalTime>
  <Words>2</Words>
  <Application>Microsoft Office PowerPoint</Application>
  <PresentationFormat>Affichage à l'écran 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ESSAI 2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ESSAI 3</dc:title>
  <dc:creator>Fujitsu</dc:creator>
  <cp:lastModifiedBy>Fujitsu</cp:lastModifiedBy>
  <cp:revision>15</cp:revision>
  <dcterms:created xsi:type="dcterms:W3CDTF">2014-09-28T07:24:14Z</dcterms:created>
  <dcterms:modified xsi:type="dcterms:W3CDTF">2014-09-28T09:14:18Z</dcterms:modified>
</cp:coreProperties>
</file>