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DE749-70E9-4C96-83A1-5AC31FA24F80}" type="datetimeFigureOut">
              <a:rPr lang="fr-FR" smtClean="0"/>
              <a:t>27/09/2014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88FFC-2C37-42A6-AC3A-68D4020D328B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1268759"/>
            <a:ext cx="9144000" cy="2331691"/>
          </a:xfrm>
        </p:spPr>
        <p:txBody>
          <a:bodyPr>
            <a:normAutofit/>
          </a:bodyPr>
          <a:lstStyle/>
          <a:p>
            <a:r>
              <a:rPr lang="fr-FR" sz="9600" b="1" dirty="0" smtClean="0">
                <a:solidFill>
                  <a:srgbClr val="C00000"/>
                </a:solidFill>
              </a:rPr>
              <a:t>1</a:t>
            </a:r>
            <a:r>
              <a:rPr lang="fr-FR" sz="9600" b="1" baseline="30000" dirty="0" smtClean="0">
                <a:solidFill>
                  <a:srgbClr val="C00000"/>
                </a:solidFill>
              </a:rPr>
              <a:t>er</a:t>
            </a:r>
            <a:r>
              <a:rPr lang="fr-FR" sz="9600" b="1" dirty="0" smtClean="0">
                <a:solidFill>
                  <a:srgbClr val="C00000"/>
                </a:solidFill>
              </a:rPr>
              <a:t> ESSAI</a:t>
            </a:r>
            <a:endParaRPr lang="fr-FR" sz="9600" b="1" dirty="0">
              <a:solidFill>
                <a:srgbClr val="C000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w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  <p:pic>
        <p:nvPicPr>
          <p:cNvPr id="5" name="Image 4" descr="w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628800"/>
            <a:ext cx="4464496" cy="4464496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w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  <p:pic>
        <p:nvPicPr>
          <p:cNvPr id="5" name="Image 4" descr="w9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12368" y="1628800"/>
            <a:ext cx="4536504" cy="4536504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</Words>
  <Application>Microsoft Office PowerPoint</Application>
  <PresentationFormat>Affichage à l'écran (4:3)</PresentationFormat>
  <Paragraphs>1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1er ESSAI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1er ESSAI</dc:title>
  <dc:creator>Francoise</dc:creator>
  <cp:lastModifiedBy>Francoise</cp:lastModifiedBy>
  <cp:revision>11</cp:revision>
  <dcterms:created xsi:type="dcterms:W3CDTF">2014-09-27T09:54:17Z</dcterms:created>
  <dcterms:modified xsi:type="dcterms:W3CDTF">2014-09-27T11:35:18Z</dcterms:modified>
</cp:coreProperties>
</file>