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E563AC7-84CD-477E-A636-47F93EFFF919}" type="datetimeFigureOut">
              <a:rPr lang="fr-FR" smtClean="0"/>
              <a:pPr/>
              <a:t>26/09/2014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3C00BAA-BA95-4586-8B19-4C0D4D82089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advClick="0" advTm="1000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ESSAI 1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01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74809" y="1600200"/>
            <a:ext cx="5394382" cy="4708525"/>
          </a:xfr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74809" y="1600200"/>
            <a:ext cx="5394382" cy="4708525"/>
          </a:xfr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6522" y="1600200"/>
            <a:ext cx="5970956" cy="4708525"/>
          </a:xfr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6522" y="1600200"/>
            <a:ext cx="5970956" cy="4708525"/>
          </a:xfr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3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3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391</TotalTime>
  <Words>2</Words>
  <Application>Microsoft Office PowerPoint</Application>
  <PresentationFormat>Affichage à l'écran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Apex</vt:lpstr>
      <vt:lpstr>ESSAI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ESSAI 1</dc:title>
  <dc:creator>Fujitsu</dc:creator>
  <cp:lastModifiedBy>Fujitsu</cp:lastModifiedBy>
  <cp:revision>23</cp:revision>
  <dcterms:created xsi:type="dcterms:W3CDTF">2014-09-25T15:09:09Z</dcterms:created>
  <dcterms:modified xsi:type="dcterms:W3CDTF">2014-09-26T13:47:21Z</dcterms:modified>
</cp:coreProperties>
</file>