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3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2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04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89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86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63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55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81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88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5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684D-2AFD-49BC-A0B6-25757EAA70FF}" type="datetimeFigureOut">
              <a:rPr lang="fr-FR" smtClean="0"/>
              <a:t>26/09/2014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6CA47-2EE9-4CF7-A9F2-F872BA359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64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L’organisation géographique de l’Alsace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68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4" y="116632"/>
            <a:ext cx="841718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5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64832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Utilisateur\Desktop\ville als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916"/>
            <a:ext cx="4563260" cy="613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1640423" y="2322984"/>
            <a:ext cx="504056" cy="576064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915273" y="3789958"/>
            <a:ext cx="504056" cy="576064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15645" y="4797152"/>
            <a:ext cx="603684" cy="576064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1311317" y="2270390"/>
            <a:ext cx="216024" cy="720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1300803" y="2852936"/>
            <a:ext cx="216024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807261" y="4222006"/>
            <a:ext cx="216024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293603" y="3971702"/>
            <a:ext cx="223224" cy="106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611951" y="5301208"/>
            <a:ext cx="216024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584759" y="4941168"/>
            <a:ext cx="29428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251413" y="5084084"/>
            <a:ext cx="307603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595884" y="5589240"/>
            <a:ext cx="504056" cy="576064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1451004" y="5789654"/>
            <a:ext cx="216024" cy="720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024292" y="5874982"/>
            <a:ext cx="307603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563888" y="4046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L’Alsace, une région urbaine.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6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" descr="C:\Users\Charles\Pictures\france-popu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9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Utilisateur\Desktop\INSEE_DensitePopulation_Vign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1589536" y="420747"/>
            <a:ext cx="2193390" cy="2794123"/>
          </a:xfrm>
          <a:custGeom>
            <a:avLst/>
            <a:gdLst>
              <a:gd name="connsiteX0" fmla="*/ 1957228 w 2193390"/>
              <a:gd name="connsiteY0" fmla="*/ 8744 h 2794123"/>
              <a:gd name="connsiteX1" fmla="*/ 2026500 w 2193390"/>
              <a:gd name="connsiteY1" fmla="*/ 91871 h 2794123"/>
              <a:gd name="connsiteX2" fmla="*/ 1943373 w 2193390"/>
              <a:gd name="connsiteY2" fmla="*/ 313544 h 2794123"/>
              <a:gd name="connsiteX3" fmla="*/ 1763264 w 2193390"/>
              <a:gd name="connsiteY3" fmla="*/ 313544 h 2794123"/>
              <a:gd name="connsiteX4" fmla="*/ 1777119 w 2193390"/>
              <a:gd name="connsiteY4" fmla="*/ 618344 h 2794123"/>
              <a:gd name="connsiteX5" fmla="*/ 1500028 w 2193390"/>
              <a:gd name="connsiteY5" fmla="*/ 452089 h 2794123"/>
              <a:gd name="connsiteX6" fmla="*/ 1541591 w 2193390"/>
              <a:gd name="connsiteY6" fmla="*/ 161144 h 2794123"/>
              <a:gd name="connsiteX7" fmla="*/ 1209082 w 2193390"/>
              <a:gd name="connsiteY7" fmla="*/ 64162 h 2794123"/>
              <a:gd name="connsiteX8" fmla="*/ 1056682 w 2193390"/>
              <a:gd name="connsiteY8" fmla="*/ 341253 h 2794123"/>
              <a:gd name="connsiteX9" fmla="*/ 654900 w 2193390"/>
              <a:gd name="connsiteY9" fmla="*/ 590635 h 2794123"/>
              <a:gd name="connsiteX10" fmla="*/ 682609 w 2193390"/>
              <a:gd name="connsiteY10" fmla="*/ 784598 h 2794123"/>
              <a:gd name="connsiteX11" fmla="*/ 571773 w 2193390"/>
              <a:gd name="connsiteY11" fmla="*/ 1061689 h 2794123"/>
              <a:gd name="connsiteX12" fmla="*/ 738028 w 2193390"/>
              <a:gd name="connsiteY12" fmla="*/ 1186380 h 2794123"/>
              <a:gd name="connsiteX13" fmla="*/ 183846 w 2193390"/>
              <a:gd name="connsiteY13" fmla="*/ 1449617 h 2794123"/>
              <a:gd name="connsiteX14" fmla="*/ 322391 w 2193390"/>
              <a:gd name="connsiteY14" fmla="*/ 1643580 h 2794123"/>
              <a:gd name="connsiteX15" fmla="*/ 3737 w 2193390"/>
              <a:gd name="connsiteY15" fmla="*/ 1851398 h 2794123"/>
              <a:gd name="connsiteX16" fmla="*/ 156137 w 2193390"/>
              <a:gd name="connsiteY16" fmla="*/ 2017653 h 2794123"/>
              <a:gd name="connsiteX17" fmla="*/ 280828 w 2193390"/>
              <a:gd name="connsiteY17" fmla="*/ 2100780 h 2794123"/>
              <a:gd name="connsiteX18" fmla="*/ 211555 w 2193390"/>
              <a:gd name="connsiteY18" fmla="*/ 2433289 h 2794123"/>
              <a:gd name="connsiteX19" fmla="*/ 488646 w 2193390"/>
              <a:gd name="connsiteY19" fmla="*/ 2377871 h 2794123"/>
              <a:gd name="connsiteX20" fmla="*/ 710319 w 2193390"/>
              <a:gd name="connsiteY20" fmla="*/ 2253180 h 2794123"/>
              <a:gd name="connsiteX21" fmla="*/ 959700 w 2193390"/>
              <a:gd name="connsiteY21" fmla="*/ 2599544 h 2794123"/>
              <a:gd name="connsiteX22" fmla="*/ 945846 w 2193390"/>
              <a:gd name="connsiteY22" fmla="*/ 2793508 h 2794123"/>
              <a:gd name="connsiteX23" fmla="*/ 1125955 w 2193390"/>
              <a:gd name="connsiteY23" fmla="*/ 2654962 h 2794123"/>
              <a:gd name="connsiteX24" fmla="*/ 1070537 w 2193390"/>
              <a:gd name="connsiteY24" fmla="*/ 2488708 h 2794123"/>
              <a:gd name="connsiteX25" fmla="*/ 1125955 w 2193390"/>
              <a:gd name="connsiteY25" fmla="*/ 2156198 h 2794123"/>
              <a:gd name="connsiteX26" fmla="*/ 1195228 w 2193390"/>
              <a:gd name="connsiteY26" fmla="*/ 1962235 h 2794123"/>
              <a:gd name="connsiteX27" fmla="*/ 1236791 w 2193390"/>
              <a:gd name="connsiteY27" fmla="*/ 1879108 h 2794123"/>
              <a:gd name="connsiteX28" fmla="*/ 1209082 w 2193390"/>
              <a:gd name="connsiteY28" fmla="*/ 1740562 h 2794123"/>
              <a:gd name="connsiteX29" fmla="*/ 1209082 w 2193390"/>
              <a:gd name="connsiteY29" fmla="*/ 1588162 h 2794123"/>
              <a:gd name="connsiteX30" fmla="*/ 1264500 w 2193390"/>
              <a:gd name="connsiteY30" fmla="*/ 1463471 h 2794123"/>
              <a:gd name="connsiteX31" fmla="*/ 1347628 w 2193390"/>
              <a:gd name="connsiteY31" fmla="*/ 1366489 h 2794123"/>
              <a:gd name="connsiteX32" fmla="*/ 1430755 w 2193390"/>
              <a:gd name="connsiteY32" fmla="*/ 1269508 h 2794123"/>
              <a:gd name="connsiteX33" fmla="*/ 1486173 w 2193390"/>
              <a:gd name="connsiteY33" fmla="*/ 1214089 h 2794123"/>
              <a:gd name="connsiteX34" fmla="*/ 1555446 w 2193390"/>
              <a:gd name="connsiteY34" fmla="*/ 1130962 h 2794123"/>
              <a:gd name="connsiteX35" fmla="*/ 1624719 w 2193390"/>
              <a:gd name="connsiteY35" fmla="*/ 1047835 h 2794123"/>
              <a:gd name="connsiteX36" fmla="*/ 1652428 w 2193390"/>
              <a:gd name="connsiteY36" fmla="*/ 978562 h 2794123"/>
              <a:gd name="connsiteX37" fmla="*/ 1652428 w 2193390"/>
              <a:gd name="connsiteY37" fmla="*/ 881580 h 2794123"/>
              <a:gd name="connsiteX38" fmla="*/ 1721700 w 2193390"/>
              <a:gd name="connsiteY38" fmla="*/ 853871 h 2794123"/>
              <a:gd name="connsiteX39" fmla="*/ 1790973 w 2193390"/>
              <a:gd name="connsiteY39" fmla="*/ 784598 h 2794123"/>
              <a:gd name="connsiteX40" fmla="*/ 1846391 w 2193390"/>
              <a:gd name="connsiteY40" fmla="*/ 784598 h 2794123"/>
              <a:gd name="connsiteX41" fmla="*/ 1943373 w 2193390"/>
              <a:gd name="connsiteY41" fmla="*/ 521362 h 2794123"/>
              <a:gd name="connsiteX42" fmla="*/ 2026500 w 2193390"/>
              <a:gd name="connsiteY42" fmla="*/ 341253 h 2794123"/>
              <a:gd name="connsiteX43" fmla="*/ 2109628 w 2193390"/>
              <a:gd name="connsiteY43" fmla="*/ 147289 h 2794123"/>
              <a:gd name="connsiteX44" fmla="*/ 2192755 w 2193390"/>
              <a:gd name="connsiteY44" fmla="*/ 50308 h 2794123"/>
              <a:gd name="connsiteX45" fmla="*/ 2137337 w 2193390"/>
              <a:gd name="connsiteY45" fmla="*/ 8744 h 2794123"/>
              <a:gd name="connsiteX46" fmla="*/ 1957228 w 2193390"/>
              <a:gd name="connsiteY46" fmla="*/ 8744 h 279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193390" h="2794123">
                <a:moveTo>
                  <a:pt x="1957228" y="8744"/>
                </a:moveTo>
                <a:cubicBezTo>
                  <a:pt x="1938755" y="22599"/>
                  <a:pt x="2028809" y="41071"/>
                  <a:pt x="2026500" y="91871"/>
                </a:cubicBezTo>
                <a:cubicBezTo>
                  <a:pt x="2024191" y="142671"/>
                  <a:pt x="1987246" y="276599"/>
                  <a:pt x="1943373" y="313544"/>
                </a:cubicBezTo>
                <a:cubicBezTo>
                  <a:pt x="1899500" y="350490"/>
                  <a:pt x="1790973" y="262744"/>
                  <a:pt x="1763264" y="313544"/>
                </a:cubicBezTo>
                <a:cubicBezTo>
                  <a:pt x="1735555" y="364344"/>
                  <a:pt x="1820992" y="595253"/>
                  <a:pt x="1777119" y="618344"/>
                </a:cubicBezTo>
                <a:cubicBezTo>
                  <a:pt x="1733246" y="641435"/>
                  <a:pt x="1539283" y="528289"/>
                  <a:pt x="1500028" y="452089"/>
                </a:cubicBezTo>
                <a:cubicBezTo>
                  <a:pt x="1460773" y="375889"/>
                  <a:pt x="1590082" y="225798"/>
                  <a:pt x="1541591" y="161144"/>
                </a:cubicBezTo>
                <a:cubicBezTo>
                  <a:pt x="1493100" y="96490"/>
                  <a:pt x="1289900" y="34144"/>
                  <a:pt x="1209082" y="64162"/>
                </a:cubicBezTo>
                <a:cubicBezTo>
                  <a:pt x="1128264" y="94180"/>
                  <a:pt x="1149046" y="253507"/>
                  <a:pt x="1056682" y="341253"/>
                </a:cubicBezTo>
                <a:cubicBezTo>
                  <a:pt x="964318" y="428999"/>
                  <a:pt x="717245" y="516744"/>
                  <a:pt x="654900" y="590635"/>
                </a:cubicBezTo>
                <a:cubicBezTo>
                  <a:pt x="592555" y="664526"/>
                  <a:pt x="696463" y="706089"/>
                  <a:pt x="682609" y="784598"/>
                </a:cubicBezTo>
                <a:cubicBezTo>
                  <a:pt x="668754" y="863107"/>
                  <a:pt x="562536" y="994725"/>
                  <a:pt x="571773" y="1061689"/>
                </a:cubicBezTo>
                <a:cubicBezTo>
                  <a:pt x="581009" y="1128653"/>
                  <a:pt x="802682" y="1121725"/>
                  <a:pt x="738028" y="1186380"/>
                </a:cubicBezTo>
                <a:cubicBezTo>
                  <a:pt x="673374" y="1251035"/>
                  <a:pt x="253119" y="1373417"/>
                  <a:pt x="183846" y="1449617"/>
                </a:cubicBezTo>
                <a:cubicBezTo>
                  <a:pt x="114573" y="1525817"/>
                  <a:pt x="352409" y="1576617"/>
                  <a:pt x="322391" y="1643580"/>
                </a:cubicBezTo>
                <a:cubicBezTo>
                  <a:pt x="292373" y="1710543"/>
                  <a:pt x="31446" y="1789053"/>
                  <a:pt x="3737" y="1851398"/>
                </a:cubicBezTo>
                <a:cubicBezTo>
                  <a:pt x="-23972" y="1913743"/>
                  <a:pt x="109955" y="1976089"/>
                  <a:pt x="156137" y="2017653"/>
                </a:cubicBezTo>
                <a:cubicBezTo>
                  <a:pt x="202319" y="2059217"/>
                  <a:pt x="271592" y="2031507"/>
                  <a:pt x="280828" y="2100780"/>
                </a:cubicBezTo>
                <a:cubicBezTo>
                  <a:pt x="290064" y="2170053"/>
                  <a:pt x="176919" y="2387107"/>
                  <a:pt x="211555" y="2433289"/>
                </a:cubicBezTo>
                <a:cubicBezTo>
                  <a:pt x="246191" y="2479471"/>
                  <a:pt x="405519" y="2407889"/>
                  <a:pt x="488646" y="2377871"/>
                </a:cubicBezTo>
                <a:cubicBezTo>
                  <a:pt x="571773" y="2347853"/>
                  <a:pt x="631810" y="2216234"/>
                  <a:pt x="710319" y="2253180"/>
                </a:cubicBezTo>
                <a:cubicBezTo>
                  <a:pt x="788828" y="2290126"/>
                  <a:pt x="920445" y="2509489"/>
                  <a:pt x="959700" y="2599544"/>
                </a:cubicBezTo>
                <a:cubicBezTo>
                  <a:pt x="998955" y="2689599"/>
                  <a:pt x="918137" y="2784272"/>
                  <a:pt x="945846" y="2793508"/>
                </a:cubicBezTo>
                <a:cubicBezTo>
                  <a:pt x="973555" y="2802744"/>
                  <a:pt x="1105173" y="2705762"/>
                  <a:pt x="1125955" y="2654962"/>
                </a:cubicBezTo>
                <a:cubicBezTo>
                  <a:pt x="1146737" y="2604162"/>
                  <a:pt x="1070537" y="2571835"/>
                  <a:pt x="1070537" y="2488708"/>
                </a:cubicBezTo>
                <a:cubicBezTo>
                  <a:pt x="1070537" y="2405581"/>
                  <a:pt x="1105173" y="2243943"/>
                  <a:pt x="1125955" y="2156198"/>
                </a:cubicBezTo>
                <a:cubicBezTo>
                  <a:pt x="1146737" y="2068453"/>
                  <a:pt x="1176755" y="2008417"/>
                  <a:pt x="1195228" y="1962235"/>
                </a:cubicBezTo>
                <a:cubicBezTo>
                  <a:pt x="1213701" y="1916053"/>
                  <a:pt x="1234482" y="1916053"/>
                  <a:pt x="1236791" y="1879108"/>
                </a:cubicBezTo>
                <a:cubicBezTo>
                  <a:pt x="1239100" y="1842163"/>
                  <a:pt x="1213700" y="1789053"/>
                  <a:pt x="1209082" y="1740562"/>
                </a:cubicBezTo>
                <a:cubicBezTo>
                  <a:pt x="1204464" y="1692071"/>
                  <a:pt x="1199846" y="1634344"/>
                  <a:pt x="1209082" y="1588162"/>
                </a:cubicBezTo>
                <a:cubicBezTo>
                  <a:pt x="1218318" y="1541980"/>
                  <a:pt x="1241409" y="1500416"/>
                  <a:pt x="1264500" y="1463471"/>
                </a:cubicBezTo>
                <a:cubicBezTo>
                  <a:pt x="1287591" y="1426526"/>
                  <a:pt x="1347628" y="1366489"/>
                  <a:pt x="1347628" y="1366489"/>
                </a:cubicBezTo>
                <a:cubicBezTo>
                  <a:pt x="1375337" y="1334162"/>
                  <a:pt x="1407664" y="1294908"/>
                  <a:pt x="1430755" y="1269508"/>
                </a:cubicBezTo>
                <a:cubicBezTo>
                  <a:pt x="1453846" y="1244108"/>
                  <a:pt x="1465391" y="1237180"/>
                  <a:pt x="1486173" y="1214089"/>
                </a:cubicBezTo>
                <a:cubicBezTo>
                  <a:pt x="1506955" y="1190998"/>
                  <a:pt x="1555446" y="1130962"/>
                  <a:pt x="1555446" y="1130962"/>
                </a:cubicBezTo>
                <a:cubicBezTo>
                  <a:pt x="1578537" y="1103253"/>
                  <a:pt x="1608555" y="1073235"/>
                  <a:pt x="1624719" y="1047835"/>
                </a:cubicBezTo>
                <a:cubicBezTo>
                  <a:pt x="1640883" y="1022435"/>
                  <a:pt x="1647810" y="1006271"/>
                  <a:pt x="1652428" y="978562"/>
                </a:cubicBezTo>
                <a:cubicBezTo>
                  <a:pt x="1657046" y="950853"/>
                  <a:pt x="1640883" y="902362"/>
                  <a:pt x="1652428" y="881580"/>
                </a:cubicBezTo>
                <a:cubicBezTo>
                  <a:pt x="1663973" y="860798"/>
                  <a:pt x="1698609" y="870035"/>
                  <a:pt x="1721700" y="853871"/>
                </a:cubicBezTo>
                <a:cubicBezTo>
                  <a:pt x="1744791" y="837707"/>
                  <a:pt x="1770191" y="796144"/>
                  <a:pt x="1790973" y="784598"/>
                </a:cubicBezTo>
                <a:cubicBezTo>
                  <a:pt x="1811755" y="773053"/>
                  <a:pt x="1820991" y="828471"/>
                  <a:pt x="1846391" y="784598"/>
                </a:cubicBezTo>
                <a:cubicBezTo>
                  <a:pt x="1871791" y="740725"/>
                  <a:pt x="1913355" y="595253"/>
                  <a:pt x="1943373" y="521362"/>
                </a:cubicBezTo>
                <a:cubicBezTo>
                  <a:pt x="1973391" y="447471"/>
                  <a:pt x="1998791" y="403599"/>
                  <a:pt x="2026500" y="341253"/>
                </a:cubicBezTo>
                <a:cubicBezTo>
                  <a:pt x="2054209" y="278907"/>
                  <a:pt x="2081919" y="195780"/>
                  <a:pt x="2109628" y="147289"/>
                </a:cubicBezTo>
                <a:cubicBezTo>
                  <a:pt x="2137337" y="98798"/>
                  <a:pt x="2188137" y="73399"/>
                  <a:pt x="2192755" y="50308"/>
                </a:cubicBezTo>
                <a:cubicBezTo>
                  <a:pt x="2197373" y="27217"/>
                  <a:pt x="2176592" y="17981"/>
                  <a:pt x="2137337" y="8744"/>
                </a:cubicBezTo>
                <a:cubicBezTo>
                  <a:pt x="2098082" y="-493"/>
                  <a:pt x="1975701" y="-5111"/>
                  <a:pt x="1957228" y="8744"/>
                </a:cubicBez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1090056" y="3144798"/>
            <a:ext cx="1335823" cy="2980262"/>
          </a:xfrm>
          <a:custGeom>
            <a:avLst/>
            <a:gdLst>
              <a:gd name="connsiteX0" fmla="*/ 1306780 w 1335823"/>
              <a:gd name="connsiteY0" fmla="*/ 111020 h 2980262"/>
              <a:gd name="connsiteX1" fmla="*/ 1182089 w 1335823"/>
              <a:gd name="connsiteY1" fmla="*/ 184 h 2980262"/>
              <a:gd name="connsiteX2" fmla="*/ 1071253 w 1335823"/>
              <a:gd name="connsiteY2" fmla="*/ 138729 h 2980262"/>
              <a:gd name="connsiteX3" fmla="*/ 988126 w 1335823"/>
              <a:gd name="connsiteY3" fmla="*/ 55602 h 2980262"/>
              <a:gd name="connsiteX4" fmla="*/ 669471 w 1335823"/>
              <a:gd name="connsiteY4" fmla="*/ 55602 h 2980262"/>
              <a:gd name="connsiteX5" fmla="*/ 614053 w 1335823"/>
              <a:gd name="connsiteY5" fmla="*/ 124875 h 2980262"/>
              <a:gd name="connsiteX6" fmla="*/ 794162 w 1335823"/>
              <a:gd name="connsiteY6" fmla="*/ 277275 h 2980262"/>
              <a:gd name="connsiteX7" fmla="*/ 766453 w 1335823"/>
              <a:gd name="connsiteY7" fmla="*/ 498947 h 2980262"/>
              <a:gd name="connsiteX8" fmla="*/ 627908 w 1335823"/>
              <a:gd name="connsiteY8" fmla="*/ 637493 h 2980262"/>
              <a:gd name="connsiteX9" fmla="*/ 378526 w 1335823"/>
              <a:gd name="connsiteY9" fmla="*/ 706766 h 2980262"/>
              <a:gd name="connsiteX10" fmla="*/ 420089 w 1335823"/>
              <a:gd name="connsiteY10" fmla="*/ 914584 h 2980262"/>
              <a:gd name="connsiteX11" fmla="*/ 198417 w 1335823"/>
              <a:gd name="connsiteY11" fmla="*/ 859166 h 2980262"/>
              <a:gd name="connsiteX12" fmla="*/ 253835 w 1335823"/>
              <a:gd name="connsiteY12" fmla="*/ 1205529 h 2980262"/>
              <a:gd name="connsiteX13" fmla="*/ 198417 w 1335823"/>
              <a:gd name="connsiteY13" fmla="*/ 1302511 h 2980262"/>
              <a:gd name="connsiteX14" fmla="*/ 142999 w 1335823"/>
              <a:gd name="connsiteY14" fmla="*/ 1925966 h 2980262"/>
              <a:gd name="connsiteX15" fmla="*/ 4453 w 1335823"/>
              <a:gd name="connsiteY15" fmla="*/ 2244620 h 2980262"/>
              <a:gd name="connsiteX16" fmla="*/ 59871 w 1335823"/>
              <a:gd name="connsiteY16" fmla="*/ 2410875 h 2980262"/>
              <a:gd name="connsiteX17" fmla="*/ 309253 w 1335823"/>
              <a:gd name="connsiteY17" fmla="*/ 2507857 h 2980262"/>
              <a:gd name="connsiteX18" fmla="*/ 683326 w 1335823"/>
              <a:gd name="connsiteY18" fmla="*/ 2978911 h 2980262"/>
              <a:gd name="connsiteX19" fmla="*/ 738744 w 1335823"/>
              <a:gd name="connsiteY19" fmla="*/ 2646402 h 2980262"/>
              <a:gd name="connsiteX20" fmla="*/ 960417 w 1335823"/>
              <a:gd name="connsiteY20" fmla="*/ 2521711 h 2980262"/>
              <a:gd name="connsiteX21" fmla="*/ 1098962 w 1335823"/>
              <a:gd name="connsiteY21" fmla="*/ 2355457 h 2980262"/>
              <a:gd name="connsiteX22" fmla="*/ 1015835 w 1335823"/>
              <a:gd name="connsiteY22" fmla="*/ 2092220 h 2980262"/>
              <a:gd name="connsiteX23" fmla="*/ 835726 w 1335823"/>
              <a:gd name="connsiteY23" fmla="*/ 1981384 h 2980262"/>
              <a:gd name="connsiteX24" fmla="*/ 794162 w 1335823"/>
              <a:gd name="connsiteY24" fmla="*/ 1801275 h 2980262"/>
              <a:gd name="connsiteX25" fmla="*/ 669471 w 1335823"/>
              <a:gd name="connsiteY25" fmla="*/ 1648875 h 2980262"/>
              <a:gd name="connsiteX26" fmla="*/ 641762 w 1335823"/>
              <a:gd name="connsiteY26" fmla="*/ 1413347 h 2980262"/>
              <a:gd name="connsiteX27" fmla="*/ 669471 w 1335823"/>
              <a:gd name="connsiteY27" fmla="*/ 1150111 h 2980262"/>
              <a:gd name="connsiteX28" fmla="*/ 904999 w 1335823"/>
              <a:gd name="connsiteY28" fmla="*/ 1219384 h 2980262"/>
              <a:gd name="connsiteX29" fmla="*/ 1182089 w 1335823"/>
              <a:gd name="connsiteY29" fmla="*/ 1302511 h 2980262"/>
              <a:gd name="connsiteX30" fmla="*/ 1306780 w 1335823"/>
              <a:gd name="connsiteY30" fmla="*/ 1316366 h 2980262"/>
              <a:gd name="connsiteX31" fmla="*/ 1223653 w 1335823"/>
              <a:gd name="connsiteY31" fmla="*/ 1011566 h 2980262"/>
              <a:gd name="connsiteX32" fmla="*/ 1223653 w 1335823"/>
              <a:gd name="connsiteY32" fmla="*/ 831457 h 2980262"/>
              <a:gd name="connsiteX33" fmla="*/ 1279071 w 1335823"/>
              <a:gd name="connsiteY33" fmla="*/ 637493 h 2980262"/>
              <a:gd name="connsiteX34" fmla="*/ 1306780 w 1335823"/>
              <a:gd name="connsiteY34" fmla="*/ 512802 h 2980262"/>
              <a:gd name="connsiteX35" fmla="*/ 1334489 w 1335823"/>
              <a:gd name="connsiteY35" fmla="*/ 194147 h 2980262"/>
              <a:gd name="connsiteX36" fmla="*/ 1306780 w 1335823"/>
              <a:gd name="connsiteY36" fmla="*/ 111020 h 29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35823" h="2980262">
                <a:moveTo>
                  <a:pt x="1306780" y="111020"/>
                </a:moveTo>
                <a:cubicBezTo>
                  <a:pt x="1281380" y="78693"/>
                  <a:pt x="1221343" y="-4434"/>
                  <a:pt x="1182089" y="184"/>
                </a:cubicBezTo>
                <a:cubicBezTo>
                  <a:pt x="1142835" y="4802"/>
                  <a:pt x="1103580" y="129493"/>
                  <a:pt x="1071253" y="138729"/>
                </a:cubicBezTo>
                <a:cubicBezTo>
                  <a:pt x="1038926" y="147965"/>
                  <a:pt x="1055090" y="69456"/>
                  <a:pt x="988126" y="55602"/>
                </a:cubicBezTo>
                <a:cubicBezTo>
                  <a:pt x="921162" y="41748"/>
                  <a:pt x="731816" y="44056"/>
                  <a:pt x="669471" y="55602"/>
                </a:cubicBezTo>
                <a:cubicBezTo>
                  <a:pt x="607125" y="67147"/>
                  <a:pt x="593271" y="87930"/>
                  <a:pt x="614053" y="124875"/>
                </a:cubicBezTo>
                <a:cubicBezTo>
                  <a:pt x="634835" y="161820"/>
                  <a:pt x="768762" y="214930"/>
                  <a:pt x="794162" y="277275"/>
                </a:cubicBezTo>
                <a:cubicBezTo>
                  <a:pt x="819562" y="339620"/>
                  <a:pt x="794162" y="438911"/>
                  <a:pt x="766453" y="498947"/>
                </a:cubicBezTo>
                <a:cubicBezTo>
                  <a:pt x="738744" y="558983"/>
                  <a:pt x="692562" y="602857"/>
                  <a:pt x="627908" y="637493"/>
                </a:cubicBezTo>
                <a:cubicBezTo>
                  <a:pt x="563254" y="672129"/>
                  <a:pt x="413162" y="660584"/>
                  <a:pt x="378526" y="706766"/>
                </a:cubicBezTo>
                <a:cubicBezTo>
                  <a:pt x="343889" y="752948"/>
                  <a:pt x="450107" y="889184"/>
                  <a:pt x="420089" y="914584"/>
                </a:cubicBezTo>
                <a:cubicBezTo>
                  <a:pt x="390071" y="939984"/>
                  <a:pt x="226126" y="810675"/>
                  <a:pt x="198417" y="859166"/>
                </a:cubicBezTo>
                <a:cubicBezTo>
                  <a:pt x="170708" y="907657"/>
                  <a:pt x="253835" y="1131638"/>
                  <a:pt x="253835" y="1205529"/>
                </a:cubicBezTo>
                <a:cubicBezTo>
                  <a:pt x="253835" y="1279420"/>
                  <a:pt x="216890" y="1182438"/>
                  <a:pt x="198417" y="1302511"/>
                </a:cubicBezTo>
                <a:cubicBezTo>
                  <a:pt x="179944" y="1422584"/>
                  <a:pt x="175326" y="1768948"/>
                  <a:pt x="142999" y="1925966"/>
                </a:cubicBezTo>
                <a:cubicBezTo>
                  <a:pt x="110672" y="2082984"/>
                  <a:pt x="18308" y="2163802"/>
                  <a:pt x="4453" y="2244620"/>
                </a:cubicBezTo>
                <a:cubicBezTo>
                  <a:pt x="-9402" y="2325438"/>
                  <a:pt x="9071" y="2367002"/>
                  <a:pt x="59871" y="2410875"/>
                </a:cubicBezTo>
                <a:cubicBezTo>
                  <a:pt x="110671" y="2454748"/>
                  <a:pt x="205344" y="2413184"/>
                  <a:pt x="309253" y="2507857"/>
                </a:cubicBezTo>
                <a:cubicBezTo>
                  <a:pt x="413162" y="2602530"/>
                  <a:pt x="611744" y="2955820"/>
                  <a:pt x="683326" y="2978911"/>
                </a:cubicBezTo>
                <a:cubicBezTo>
                  <a:pt x="754908" y="3002002"/>
                  <a:pt x="692562" y="2722602"/>
                  <a:pt x="738744" y="2646402"/>
                </a:cubicBezTo>
                <a:cubicBezTo>
                  <a:pt x="784926" y="2570202"/>
                  <a:pt x="900381" y="2570202"/>
                  <a:pt x="960417" y="2521711"/>
                </a:cubicBezTo>
                <a:cubicBezTo>
                  <a:pt x="1020453" y="2473220"/>
                  <a:pt x="1089726" y="2427039"/>
                  <a:pt x="1098962" y="2355457"/>
                </a:cubicBezTo>
                <a:cubicBezTo>
                  <a:pt x="1108198" y="2283875"/>
                  <a:pt x="1059708" y="2154565"/>
                  <a:pt x="1015835" y="2092220"/>
                </a:cubicBezTo>
                <a:cubicBezTo>
                  <a:pt x="971962" y="2029875"/>
                  <a:pt x="872671" y="2029875"/>
                  <a:pt x="835726" y="1981384"/>
                </a:cubicBezTo>
                <a:cubicBezTo>
                  <a:pt x="798781" y="1932893"/>
                  <a:pt x="821871" y="1856693"/>
                  <a:pt x="794162" y="1801275"/>
                </a:cubicBezTo>
                <a:cubicBezTo>
                  <a:pt x="766453" y="1745857"/>
                  <a:pt x="694871" y="1713530"/>
                  <a:pt x="669471" y="1648875"/>
                </a:cubicBezTo>
                <a:cubicBezTo>
                  <a:pt x="644071" y="1584220"/>
                  <a:pt x="641762" y="1496474"/>
                  <a:pt x="641762" y="1413347"/>
                </a:cubicBezTo>
                <a:cubicBezTo>
                  <a:pt x="641762" y="1330220"/>
                  <a:pt x="625598" y="1182438"/>
                  <a:pt x="669471" y="1150111"/>
                </a:cubicBezTo>
                <a:cubicBezTo>
                  <a:pt x="713344" y="1117784"/>
                  <a:pt x="904999" y="1219384"/>
                  <a:pt x="904999" y="1219384"/>
                </a:cubicBezTo>
                <a:cubicBezTo>
                  <a:pt x="990435" y="1244784"/>
                  <a:pt x="1115126" y="1286347"/>
                  <a:pt x="1182089" y="1302511"/>
                </a:cubicBezTo>
                <a:cubicBezTo>
                  <a:pt x="1249052" y="1318675"/>
                  <a:pt x="1299853" y="1364857"/>
                  <a:pt x="1306780" y="1316366"/>
                </a:cubicBezTo>
                <a:cubicBezTo>
                  <a:pt x="1313707" y="1267875"/>
                  <a:pt x="1237507" y="1092384"/>
                  <a:pt x="1223653" y="1011566"/>
                </a:cubicBezTo>
                <a:cubicBezTo>
                  <a:pt x="1209799" y="930748"/>
                  <a:pt x="1214417" y="893802"/>
                  <a:pt x="1223653" y="831457"/>
                </a:cubicBezTo>
                <a:cubicBezTo>
                  <a:pt x="1232889" y="769112"/>
                  <a:pt x="1265216" y="690602"/>
                  <a:pt x="1279071" y="637493"/>
                </a:cubicBezTo>
                <a:cubicBezTo>
                  <a:pt x="1292926" y="584384"/>
                  <a:pt x="1297544" y="586693"/>
                  <a:pt x="1306780" y="512802"/>
                </a:cubicBezTo>
                <a:cubicBezTo>
                  <a:pt x="1316016" y="438911"/>
                  <a:pt x="1329871" y="261111"/>
                  <a:pt x="1334489" y="194147"/>
                </a:cubicBezTo>
                <a:cubicBezTo>
                  <a:pt x="1339107" y="127183"/>
                  <a:pt x="1332180" y="143347"/>
                  <a:pt x="1306780" y="11102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980182" y="5638800"/>
            <a:ext cx="533675" cy="758119"/>
          </a:xfrm>
          <a:custGeom>
            <a:avLst/>
            <a:gdLst>
              <a:gd name="connsiteX0" fmla="*/ 250400 w 533675"/>
              <a:gd name="connsiteY0" fmla="*/ 0 h 758119"/>
              <a:gd name="connsiteX1" fmla="*/ 125709 w 533675"/>
              <a:gd name="connsiteY1" fmla="*/ 69273 h 758119"/>
              <a:gd name="connsiteX2" fmla="*/ 56436 w 533675"/>
              <a:gd name="connsiteY2" fmla="*/ 152400 h 758119"/>
              <a:gd name="connsiteX3" fmla="*/ 56436 w 533675"/>
              <a:gd name="connsiteY3" fmla="*/ 235527 h 758119"/>
              <a:gd name="connsiteX4" fmla="*/ 98000 w 533675"/>
              <a:gd name="connsiteY4" fmla="*/ 290945 h 758119"/>
              <a:gd name="connsiteX5" fmla="*/ 84145 w 533675"/>
              <a:gd name="connsiteY5" fmla="*/ 401782 h 758119"/>
              <a:gd name="connsiteX6" fmla="*/ 1018 w 533675"/>
              <a:gd name="connsiteY6" fmla="*/ 484909 h 758119"/>
              <a:gd name="connsiteX7" fmla="*/ 42582 w 533675"/>
              <a:gd name="connsiteY7" fmla="*/ 568036 h 758119"/>
              <a:gd name="connsiteX8" fmla="*/ 111854 w 533675"/>
              <a:gd name="connsiteY8" fmla="*/ 637309 h 758119"/>
              <a:gd name="connsiteX9" fmla="*/ 56436 w 533675"/>
              <a:gd name="connsiteY9" fmla="*/ 748145 h 758119"/>
              <a:gd name="connsiteX10" fmla="*/ 153418 w 533675"/>
              <a:gd name="connsiteY10" fmla="*/ 748145 h 758119"/>
              <a:gd name="connsiteX11" fmla="*/ 250400 w 533675"/>
              <a:gd name="connsiteY11" fmla="*/ 706582 h 758119"/>
              <a:gd name="connsiteX12" fmla="*/ 333527 w 533675"/>
              <a:gd name="connsiteY12" fmla="*/ 651164 h 758119"/>
              <a:gd name="connsiteX13" fmla="*/ 264254 w 533675"/>
              <a:gd name="connsiteY13" fmla="*/ 595745 h 758119"/>
              <a:gd name="connsiteX14" fmla="*/ 333527 w 533675"/>
              <a:gd name="connsiteY14" fmla="*/ 554182 h 758119"/>
              <a:gd name="connsiteX15" fmla="*/ 388945 w 533675"/>
              <a:gd name="connsiteY15" fmla="*/ 526473 h 758119"/>
              <a:gd name="connsiteX16" fmla="*/ 444363 w 533675"/>
              <a:gd name="connsiteY16" fmla="*/ 415636 h 758119"/>
              <a:gd name="connsiteX17" fmla="*/ 527491 w 533675"/>
              <a:gd name="connsiteY17" fmla="*/ 429491 h 758119"/>
              <a:gd name="connsiteX18" fmla="*/ 513636 w 533675"/>
              <a:gd name="connsiteY18" fmla="*/ 346364 h 758119"/>
              <a:gd name="connsiteX19" fmla="*/ 402800 w 533675"/>
              <a:gd name="connsiteY19" fmla="*/ 221673 h 758119"/>
              <a:gd name="connsiteX20" fmla="*/ 347382 w 533675"/>
              <a:gd name="connsiteY20" fmla="*/ 166255 h 758119"/>
              <a:gd name="connsiteX21" fmla="*/ 264254 w 533675"/>
              <a:gd name="connsiteY21" fmla="*/ 69273 h 758119"/>
              <a:gd name="connsiteX22" fmla="*/ 250400 w 533675"/>
              <a:gd name="connsiteY22" fmla="*/ 0 h 75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3675" h="758119">
                <a:moveTo>
                  <a:pt x="250400" y="0"/>
                </a:moveTo>
                <a:cubicBezTo>
                  <a:pt x="227309" y="0"/>
                  <a:pt x="158036" y="43873"/>
                  <a:pt x="125709" y="69273"/>
                </a:cubicBezTo>
                <a:cubicBezTo>
                  <a:pt x="93382" y="94673"/>
                  <a:pt x="67981" y="124691"/>
                  <a:pt x="56436" y="152400"/>
                </a:cubicBezTo>
                <a:cubicBezTo>
                  <a:pt x="44890" y="180109"/>
                  <a:pt x="49509" y="212436"/>
                  <a:pt x="56436" y="235527"/>
                </a:cubicBezTo>
                <a:cubicBezTo>
                  <a:pt x="63363" y="258618"/>
                  <a:pt x="93382" y="263236"/>
                  <a:pt x="98000" y="290945"/>
                </a:cubicBezTo>
                <a:cubicBezTo>
                  <a:pt x="102618" y="318654"/>
                  <a:pt x="100309" y="369455"/>
                  <a:pt x="84145" y="401782"/>
                </a:cubicBezTo>
                <a:cubicBezTo>
                  <a:pt x="67981" y="434109"/>
                  <a:pt x="7945" y="457200"/>
                  <a:pt x="1018" y="484909"/>
                </a:cubicBezTo>
                <a:cubicBezTo>
                  <a:pt x="-5909" y="512618"/>
                  <a:pt x="24109" y="542636"/>
                  <a:pt x="42582" y="568036"/>
                </a:cubicBezTo>
                <a:cubicBezTo>
                  <a:pt x="61055" y="593436"/>
                  <a:pt x="109545" y="607291"/>
                  <a:pt x="111854" y="637309"/>
                </a:cubicBezTo>
                <a:cubicBezTo>
                  <a:pt x="114163" y="667327"/>
                  <a:pt x="49509" y="729673"/>
                  <a:pt x="56436" y="748145"/>
                </a:cubicBezTo>
                <a:cubicBezTo>
                  <a:pt x="63363" y="766617"/>
                  <a:pt x="121091" y="755072"/>
                  <a:pt x="153418" y="748145"/>
                </a:cubicBezTo>
                <a:cubicBezTo>
                  <a:pt x="185745" y="741218"/>
                  <a:pt x="220382" y="722746"/>
                  <a:pt x="250400" y="706582"/>
                </a:cubicBezTo>
                <a:cubicBezTo>
                  <a:pt x="280418" y="690419"/>
                  <a:pt x="331218" y="669637"/>
                  <a:pt x="333527" y="651164"/>
                </a:cubicBezTo>
                <a:cubicBezTo>
                  <a:pt x="335836" y="632691"/>
                  <a:pt x="264254" y="611909"/>
                  <a:pt x="264254" y="595745"/>
                </a:cubicBezTo>
                <a:cubicBezTo>
                  <a:pt x="264254" y="579581"/>
                  <a:pt x="312745" y="565727"/>
                  <a:pt x="333527" y="554182"/>
                </a:cubicBezTo>
                <a:cubicBezTo>
                  <a:pt x="354309" y="542637"/>
                  <a:pt x="370472" y="549564"/>
                  <a:pt x="388945" y="526473"/>
                </a:cubicBezTo>
                <a:cubicBezTo>
                  <a:pt x="407418" y="503382"/>
                  <a:pt x="421272" y="431800"/>
                  <a:pt x="444363" y="415636"/>
                </a:cubicBezTo>
                <a:cubicBezTo>
                  <a:pt x="467454" y="399472"/>
                  <a:pt x="515946" y="441036"/>
                  <a:pt x="527491" y="429491"/>
                </a:cubicBezTo>
                <a:cubicBezTo>
                  <a:pt x="539036" y="417946"/>
                  <a:pt x="534418" y="381000"/>
                  <a:pt x="513636" y="346364"/>
                </a:cubicBezTo>
                <a:cubicBezTo>
                  <a:pt x="492854" y="311728"/>
                  <a:pt x="430509" y="251691"/>
                  <a:pt x="402800" y="221673"/>
                </a:cubicBezTo>
                <a:cubicBezTo>
                  <a:pt x="375091" y="191655"/>
                  <a:pt x="370473" y="191655"/>
                  <a:pt x="347382" y="166255"/>
                </a:cubicBezTo>
                <a:cubicBezTo>
                  <a:pt x="324291" y="140855"/>
                  <a:pt x="278109" y="92364"/>
                  <a:pt x="264254" y="69273"/>
                </a:cubicBezTo>
                <a:cubicBezTo>
                  <a:pt x="250399" y="46182"/>
                  <a:pt x="273491" y="0"/>
                  <a:pt x="250400" y="0"/>
                </a:cubicBezTo>
                <a:close/>
              </a:path>
            </a:pathLst>
          </a:cu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205697" y="991390"/>
            <a:ext cx="700339" cy="623951"/>
          </a:xfrm>
          <a:custGeom>
            <a:avLst/>
            <a:gdLst>
              <a:gd name="connsiteX0" fmla="*/ 560267 w 700339"/>
              <a:gd name="connsiteY0" fmla="*/ 61555 h 623951"/>
              <a:gd name="connsiteX1" fmla="*/ 61503 w 700339"/>
              <a:gd name="connsiteY1" fmla="*/ 61555 h 623951"/>
              <a:gd name="connsiteX2" fmla="*/ 75358 w 700339"/>
              <a:gd name="connsiteY2" fmla="*/ 588028 h 623951"/>
              <a:gd name="connsiteX3" fmla="*/ 671103 w 700339"/>
              <a:gd name="connsiteY3" fmla="*/ 518755 h 623951"/>
              <a:gd name="connsiteX4" fmla="*/ 560267 w 700339"/>
              <a:gd name="connsiteY4" fmla="*/ 61555 h 62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339" h="623951">
                <a:moveTo>
                  <a:pt x="560267" y="61555"/>
                </a:moveTo>
                <a:cubicBezTo>
                  <a:pt x="458667" y="-14645"/>
                  <a:pt x="142321" y="-26190"/>
                  <a:pt x="61503" y="61555"/>
                </a:cubicBezTo>
                <a:cubicBezTo>
                  <a:pt x="-19315" y="149300"/>
                  <a:pt x="-26242" y="511828"/>
                  <a:pt x="75358" y="588028"/>
                </a:cubicBezTo>
                <a:cubicBezTo>
                  <a:pt x="176958" y="664228"/>
                  <a:pt x="594903" y="608809"/>
                  <a:pt x="671103" y="518755"/>
                </a:cubicBezTo>
                <a:cubicBezTo>
                  <a:pt x="747303" y="428701"/>
                  <a:pt x="661867" y="137755"/>
                  <a:pt x="560267" y="61555"/>
                </a:cubicBezTo>
                <a:close/>
              </a:path>
            </a:pathLst>
          </a:cu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428332" y="304655"/>
            <a:ext cx="1253602" cy="5073332"/>
          </a:xfrm>
          <a:custGeom>
            <a:avLst/>
            <a:gdLst>
              <a:gd name="connsiteX0" fmla="*/ 181268 w 1253602"/>
              <a:gd name="connsiteY0" fmla="*/ 5070909 h 5073332"/>
              <a:gd name="connsiteX1" fmla="*/ 333668 w 1253602"/>
              <a:gd name="connsiteY1" fmla="*/ 4960072 h 5073332"/>
              <a:gd name="connsiteX2" fmla="*/ 416795 w 1253602"/>
              <a:gd name="connsiteY2" fmla="*/ 4890800 h 5073332"/>
              <a:gd name="connsiteX3" fmla="*/ 375232 w 1253602"/>
              <a:gd name="connsiteY3" fmla="*/ 4752254 h 5073332"/>
              <a:gd name="connsiteX4" fmla="*/ 472213 w 1253602"/>
              <a:gd name="connsiteY4" fmla="*/ 4558290 h 5073332"/>
              <a:gd name="connsiteX5" fmla="*/ 624613 w 1253602"/>
              <a:gd name="connsiteY5" fmla="*/ 4267345 h 5073332"/>
              <a:gd name="connsiteX6" fmla="*/ 583050 w 1253602"/>
              <a:gd name="connsiteY6" fmla="*/ 4156509 h 5073332"/>
              <a:gd name="connsiteX7" fmla="*/ 499923 w 1253602"/>
              <a:gd name="connsiteY7" fmla="*/ 4087236 h 5073332"/>
              <a:gd name="connsiteX8" fmla="*/ 596904 w 1253602"/>
              <a:gd name="connsiteY8" fmla="*/ 3810145 h 5073332"/>
              <a:gd name="connsiteX9" fmla="*/ 707741 w 1253602"/>
              <a:gd name="connsiteY9" fmla="*/ 3588472 h 5073332"/>
              <a:gd name="connsiteX10" fmla="*/ 818577 w 1253602"/>
              <a:gd name="connsiteY10" fmla="*/ 3339090 h 5073332"/>
              <a:gd name="connsiteX11" fmla="*/ 873995 w 1253602"/>
              <a:gd name="connsiteY11" fmla="*/ 3048145 h 5073332"/>
              <a:gd name="connsiteX12" fmla="*/ 846286 w 1253602"/>
              <a:gd name="connsiteY12" fmla="*/ 2771054 h 5073332"/>
              <a:gd name="connsiteX13" fmla="*/ 804723 w 1253602"/>
              <a:gd name="connsiteY13" fmla="*/ 2424690 h 5073332"/>
              <a:gd name="connsiteX14" fmla="*/ 749304 w 1253602"/>
              <a:gd name="connsiteY14" fmla="*/ 2244581 h 5073332"/>
              <a:gd name="connsiteX15" fmla="*/ 1040250 w 1253602"/>
              <a:gd name="connsiteY15" fmla="*/ 1898218 h 5073332"/>
              <a:gd name="connsiteX16" fmla="*/ 1151086 w 1253602"/>
              <a:gd name="connsiteY16" fmla="*/ 1579563 h 5073332"/>
              <a:gd name="connsiteX17" fmla="*/ 1123377 w 1253602"/>
              <a:gd name="connsiteY17" fmla="*/ 1385600 h 5073332"/>
              <a:gd name="connsiteX18" fmla="*/ 1123377 w 1253602"/>
              <a:gd name="connsiteY18" fmla="*/ 1080800 h 5073332"/>
              <a:gd name="connsiteX19" fmla="*/ 1248068 w 1253602"/>
              <a:gd name="connsiteY19" fmla="*/ 872981 h 5073332"/>
              <a:gd name="connsiteX20" fmla="*/ 1206504 w 1253602"/>
              <a:gd name="connsiteY20" fmla="*/ 471200 h 5073332"/>
              <a:gd name="connsiteX21" fmla="*/ 984832 w 1253602"/>
              <a:gd name="connsiteY21" fmla="*/ 374218 h 5073332"/>
              <a:gd name="connsiteX22" fmla="*/ 583050 w 1253602"/>
              <a:gd name="connsiteY22" fmla="*/ 194109 h 5073332"/>
              <a:gd name="connsiteX23" fmla="*/ 444504 w 1253602"/>
              <a:gd name="connsiteY23" fmla="*/ 145 h 5073332"/>
              <a:gd name="connsiteX24" fmla="*/ 319813 w 1253602"/>
              <a:gd name="connsiteY24" fmla="*/ 166400 h 5073332"/>
              <a:gd name="connsiteX25" fmla="*/ 236686 w 1253602"/>
              <a:gd name="connsiteY25" fmla="*/ 388072 h 5073332"/>
              <a:gd name="connsiteX26" fmla="*/ 98141 w 1253602"/>
              <a:gd name="connsiteY26" fmla="*/ 623600 h 5073332"/>
              <a:gd name="connsiteX27" fmla="*/ 389086 w 1253602"/>
              <a:gd name="connsiteY27" fmla="*/ 803709 h 5073332"/>
              <a:gd name="connsiteX28" fmla="*/ 389086 w 1253602"/>
              <a:gd name="connsiteY28" fmla="*/ 831418 h 5073332"/>
              <a:gd name="connsiteX29" fmla="*/ 458359 w 1253602"/>
              <a:gd name="connsiteY29" fmla="*/ 997672 h 5073332"/>
              <a:gd name="connsiteX30" fmla="*/ 707741 w 1253602"/>
              <a:gd name="connsiteY30" fmla="*/ 1122363 h 5073332"/>
              <a:gd name="connsiteX31" fmla="*/ 873995 w 1253602"/>
              <a:gd name="connsiteY31" fmla="*/ 1593418 h 5073332"/>
              <a:gd name="connsiteX32" fmla="*/ 777013 w 1253602"/>
              <a:gd name="connsiteY32" fmla="*/ 1939781 h 5073332"/>
              <a:gd name="connsiteX33" fmla="*/ 624613 w 1253602"/>
              <a:gd name="connsiteY33" fmla="*/ 2300000 h 5073332"/>
              <a:gd name="connsiteX34" fmla="*/ 555341 w 1253602"/>
              <a:gd name="connsiteY34" fmla="*/ 3020436 h 5073332"/>
              <a:gd name="connsiteX35" fmla="*/ 375232 w 1253602"/>
              <a:gd name="connsiteY35" fmla="*/ 3810145 h 5073332"/>
              <a:gd name="connsiteX36" fmla="*/ 250541 w 1253602"/>
              <a:gd name="connsiteY36" fmla="*/ 4253490 h 5073332"/>
              <a:gd name="connsiteX37" fmla="*/ 167413 w 1253602"/>
              <a:gd name="connsiteY37" fmla="*/ 4558290 h 5073332"/>
              <a:gd name="connsiteX38" fmla="*/ 84286 w 1253602"/>
              <a:gd name="connsiteY38" fmla="*/ 4863090 h 5073332"/>
              <a:gd name="connsiteX39" fmla="*/ 1159 w 1253602"/>
              <a:gd name="connsiteY39" fmla="*/ 4946218 h 5073332"/>
              <a:gd name="connsiteX40" fmla="*/ 42723 w 1253602"/>
              <a:gd name="connsiteY40" fmla="*/ 5029345 h 5073332"/>
              <a:gd name="connsiteX41" fmla="*/ 181268 w 1253602"/>
              <a:gd name="connsiteY41" fmla="*/ 5070909 h 50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3602" h="5073332">
                <a:moveTo>
                  <a:pt x="181268" y="5070909"/>
                </a:moveTo>
                <a:cubicBezTo>
                  <a:pt x="229759" y="5059364"/>
                  <a:pt x="294414" y="4990090"/>
                  <a:pt x="333668" y="4960072"/>
                </a:cubicBezTo>
                <a:cubicBezTo>
                  <a:pt x="372922" y="4930054"/>
                  <a:pt x="409868" y="4925436"/>
                  <a:pt x="416795" y="4890800"/>
                </a:cubicBezTo>
                <a:cubicBezTo>
                  <a:pt x="423722" y="4856164"/>
                  <a:pt x="365996" y="4807672"/>
                  <a:pt x="375232" y="4752254"/>
                </a:cubicBezTo>
                <a:cubicBezTo>
                  <a:pt x="384468" y="4696836"/>
                  <a:pt x="430650" y="4639108"/>
                  <a:pt x="472213" y="4558290"/>
                </a:cubicBezTo>
                <a:cubicBezTo>
                  <a:pt x="513776" y="4477472"/>
                  <a:pt x="606140" y="4334308"/>
                  <a:pt x="624613" y="4267345"/>
                </a:cubicBezTo>
                <a:cubicBezTo>
                  <a:pt x="643086" y="4200382"/>
                  <a:pt x="603832" y="4186527"/>
                  <a:pt x="583050" y="4156509"/>
                </a:cubicBezTo>
                <a:cubicBezTo>
                  <a:pt x="562268" y="4126491"/>
                  <a:pt x="497614" y="4144963"/>
                  <a:pt x="499923" y="4087236"/>
                </a:cubicBezTo>
                <a:cubicBezTo>
                  <a:pt x="502232" y="4029509"/>
                  <a:pt x="562268" y="3893272"/>
                  <a:pt x="596904" y="3810145"/>
                </a:cubicBezTo>
                <a:cubicBezTo>
                  <a:pt x="631540" y="3727018"/>
                  <a:pt x="670796" y="3666981"/>
                  <a:pt x="707741" y="3588472"/>
                </a:cubicBezTo>
                <a:cubicBezTo>
                  <a:pt x="744687" y="3509963"/>
                  <a:pt x="790868" y="3429144"/>
                  <a:pt x="818577" y="3339090"/>
                </a:cubicBezTo>
                <a:cubicBezTo>
                  <a:pt x="846286" y="3249036"/>
                  <a:pt x="869377" y="3142818"/>
                  <a:pt x="873995" y="3048145"/>
                </a:cubicBezTo>
                <a:cubicBezTo>
                  <a:pt x="878613" y="2953472"/>
                  <a:pt x="857831" y="2874963"/>
                  <a:pt x="846286" y="2771054"/>
                </a:cubicBezTo>
                <a:cubicBezTo>
                  <a:pt x="834741" y="2667145"/>
                  <a:pt x="820887" y="2512435"/>
                  <a:pt x="804723" y="2424690"/>
                </a:cubicBezTo>
                <a:cubicBezTo>
                  <a:pt x="788559" y="2336945"/>
                  <a:pt x="710050" y="2332326"/>
                  <a:pt x="749304" y="2244581"/>
                </a:cubicBezTo>
                <a:cubicBezTo>
                  <a:pt x="788558" y="2156836"/>
                  <a:pt x="973286" y="2009054"/>
                  <a:pt x="1040250" y="1898218"/>
                </a:cubicBezTo>
                <a:cubicBezTo>
                  <a:pt x="1107214" y="1787382"/>
                  <a:pt x="1137232" y="1664999"/>
                  <a:pt x="1151086" y="1579563"/>
                </a:cubicBezTo>
                <a:cubicBezTo>
                  <a:pt x="1164940" y="1494127"/>
                  <a:pt x="1127995" y="1468727"/>
                  <a:pt x="1123377" y="1385600"/>
                </a:cubicBezTo>
                <a:cubicBezTo>
                  <a:pt x="1118759" y="1302473"/>
                  <a:pt x="1102595" y="1166236"/>
                  <a:pt x="1123377" y="1080800"/>
                </a:cubicBezTo>
                <a:cubicBezTo>
                  <a:pt x="1144159" y="995364"/>
                  <a:pt x="1234214" y="974581"/>
                  <a:pt x="1248068" y="872981"/>
                </a:cubicBezTo>
                <a:cubicBezTo>
                  <a:pt x="1261922" y="771381"/>
                  <a:pt x="1250377" y="554327"/>
                  <a:pt x="1206504" y="471200"/>
                </a:cubicBezTo>
                <a:cubicBezTo>
                  <a:pt x="1162631" y="388073"/>
                  <a:pt x="984832" y="374218"/>
                  <a:pt x="984832" y="374218"/>
                </a:cubicBezTo>
                <a:cubicBezTo>
                  <a:pt x="880923" y="328036"/>
                  <a:pt x="673105" y="256455"/>
                  <a:pt x="583050" y="194109"/>
                </a:cubicBezTo>
                <a:cubicBezTo>
                  <a:pt x="492995" y="131763"/>
                  <a:pt x="488377" y="4763"/>
                  <a:pt x="444504" y="145"/>
                </a:cubicBezTo>
                <a:cubicBezTo>
                  <a:pt x="400631" y="-4473"/>
                  <a:pt x="354449" y="101746"/>
                  <a:pt x="319813" y="166400"/>
                </a:cubicBezTo>
                <a:cubicBezTo>
                  <a:pt x="285177" y="231054"/>
                  <a:pt x="273631" y="311872"/>
                  <a:pt x="236686" y="388072"/>
                </a:cubicBezTo>
                <a:cubicBezTo>
                  <a:pt x="199741" y="464272"/>
                  <a:pt x="72741" y="554327"/>
                  <a:pt x="98141" y="623600"/>
                </a:cubicBezTo>
                <a:cubicBezTo>
                  <a:pt x="123541" y="692873"/>
                  <a:pt x="340595" y="769073"/>
                  <a:pt x="389086" y="803709"/>
                </a:cubicBezTo>
                <a:cubicBezTo>
                  <a:pt x="437577" y="838345"/>
                  <a:pt x="377541" y="799091"/>
                  <a:pt x="389086" y="831418"/>
                </a:cubicBezTo>
                <a:cubicBezTo>
                  <a:pt x="400631" y="863745"/>
                  <a:pt x="405250" y="949181"/>
                  <a:pt x="458359" y="997672"/>
                </a:cubicBezTo>
                <a:cubicBezTo>
                  <a:pt x="511468" y="1046163"/>
                  <a:pt x="638468" y="1023072"/>
                  <a:pt x="707741" y="1122363"/>
                </a:cubicBezTo>
                <a:cubicBezTo>
                  <a:pt x="777014" y="1221654"/>
                  <a:pt x="862450" y="1457182"/>
                  <a:pt x="873995" y="1593418"/>
                </a:cubicBezTo>
                <a:cubicBezTo>
                  <a:pt x="885540" y="1729654"/>
                  <a:pt x="818577" y="1822017"/>
                  <a:pt x="777013" y="1939781"/>
                </a:cubicBezTo>
                <a:cubicBezTo>
                  <a:pt x="735449" y="2057545"/>
                  <a:pt x="661558" y="2119891"/>
                  <a:pt x="624613" y="2300000"/>
                </a:cubicBezTo>
                <a:cubicBezTo>
                  <a:pt x="587668" y="2480109"/>
                  <a:pt x="596904" y="2768745"/>
                  <a:pt x="555341" y="3020436"/>
                </a:cubicBezTo>
                <a:cubicBezTo>
                  <a:pt x="513778" y="3272127"/>
                  <a:pt x="426032" y="3604636"/>
                  <a:pt x="375232" y="3810145"/>
                </a:cubicBezTo>
                <a:cubicBezTo>
                  <a:pt x="324432" y="4015654"/>
                  <a:pt x="285177" y="4128799"/>
                  <a:pt x="250541" y="4253490"/>
                </a:cubicBezTo>
                <a:cubicBezTo>
                  <a:pt x="215905" y="4378181"/>
                  <a:pt x="167413" y="4558290"/>
                  <a:pt x="167413" y="4558290"/>
                </a:cubicBezTo>
                <a:cubicBezTo>
                  <a:pt x="139704" y="4659890"/>
                  <a:pt x="111995" y="4798435"/>
                  <a:pt x="84286" y="4863090"/>
                </a:cubicBezTo>
                <a:cubicBezTo>
                  <a:pt x="56577" y="4927745"/>
                  <a:pt x="8086" y="4918509"/>
                  <a:pt x="1159" y="4946218"/>
                </a:cubicBezTo>
                <a:cubicBezTo>
                  <a:pt x="-5768" y="4973927"/>
                  <a:pt x="19632" y="5008563"/>
                  <a:pt x="42723" y="5029345"/>
                </a:cubicBezTo>
                <a:cubicBezTo>
                  <a:pt x="65814" y="5050127"/>
                  <a:pt x="132777" y="5082454"/>
                  <a:pt x="181268" y="5070909"/>
                </a:cubicBezTo>
                <a:close/>
              </a:path>
            </a:pathLst>
          </a:cu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4222396" y="2316050"/>
            <a:ext cx="641078" cy="583776"/>
          </a:xfrm>
          <a:custGeom>
            <a:avLst/>
            <a:gdLst>
              <a:gd name="connsiteX0" fmla="*/ 72513 w 641078"/>
              <a:gd name="connsiteY0" fmla="*/ 25368 h 583776"/>
              <a:gd name="connsiteX1" fmla="*/ 557422 w 641078"/>
              <a:gd name="connsiteY1" fmla="*/ 25368 h 583776"/>
              <a:gd name="connsiteX2" fmla="*/ 640549 w 641078"/>
              <a:gd name="connsiteY2" fmla="*/ 330168 h 583776"/>
              <a:gd name="connsiteX3" fmla="*/ 571277 w 641078"/>
              <a:gd name="connsiteY3" fmla="*/ 537986 h 583776"/>
              <a:gd name="connsiteX4" fmla="*/ 224913 w 641078"/>
              <a:gd name="connsiteY4" fmla="*/ 579550 h 583776"/>
              <a:gd name="connsiteX5" fmla="*/ 44804 w 641078"/>
              <a:gd name="connsiteY5" fmla="*/ 468714 h 583776"/>
              <a:gd name="connsiteX6" fmla="*/ 30949 w 641078"/>
              <a:gd name="connsiteY6" fmla="*/ 274750 h 583776"/>
              <a:gd name="connsiteX7" fmla="*/ 3240 w 641078"/>
              <a:gd name="connsiteY7" fmla="*/ 94641 h 583776"/>
              <a:gd name="connsiteX8" fmla="*/ 72513 w 641078"/>
              <a:gd name="connsiteY8" fmla="*/ 25368 h 58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078" h="583776">
                <a:moveTo>
                  <a:pt x="72513" y="25368"/>
                </a:moveTo>
                <a:cubicBezTo>
                  <a:pt x="164877" y="13823"/>
                  <a:pt x="462749" y="-25432"/>
                  <a:pt x="557422" y="25368"/>
                </a:cubicBezTo>
                <a:cubicBezTo>
                  <a:pt x="652095" y="76168"/>
                  <a:pt x="638240" y="244732"/>
                  <a:pt x="640549" y="330168"/>
                </a:cubicBezTo>
                <a:cubicBezTo>
                  <a:pt x="642858" y="415604"/>
                  <a:pt x="640550" y="496422"/>
                  <a:pt x="571277" y="537986"/>
                </a:cubicBezTo>
                <a:cubicBezTo>
                  <a:pt x="502004" y="579550"/>
                  <a:pt x="312658" y="591095"/>
                  <a:pt x="224913" y="579550"/>
                </a:cubicBezTo>
                <a:cubicBezTo>
                  <a:pt x="137168" y="568005"/>
                  <a:pt x="77131" y="519514"/>
                  <a:pt x="44804" y="468714"/>
                </a:cubicBezTo>
                <a:cubicBezTo>
                  <a:pt x="12477" y="417914"/>
                  <a:pt x="37876" y="337095"/>
                  <a:pt x="30949" y="274750"/>
                </a:cubicBezTo>
                <a:cubicBezTo>
                  <a:pt x="24022" y="212405"/>
                  <a:pt x="-10615" y="136205"/>
                  <a:pt x="3240" y="94641"/>
                </a:cubicBezTo>
                <a:cubicBezTo>
                  <a:pt x="17095" y="53077"/>
                  <a:pt x="-19851" y="36913"/>
                  <a:pt x="72513" y="25368"/>
                </a:cubicBez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220072" y="99139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Espaces densément peuplés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072" y="231605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Espaces faiblement peuplés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032448" y="0"/>
            <a:ext cx="511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Densité de population en Alsace.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032448" y="6017859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INSEE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542935" y="3573016"/>
            <a:ext cx="3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Le relief joue un rôle important dans la répartition de la population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3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Utilisateur\Desktop\trafic_rout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617541" cy="72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s\Utilisateur\Desktop\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54" y="0"/>
            <a:ext cx="4979069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carte générale .jpg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27384"/>
            <a:ext cx="6674882" cy="710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7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Utilisateur\Desktop\alsace-ca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0"/>
            <a:ext cx="4193320" cy="6858000"/>
          </a:xfrm>
          <a:prstGeom prst="rect">
            <a:avLst/>
          </a:prstGeom>
          <a:solidFill>
            <a:srgbClr val="FF0000">
              <a:alpha val="42000"/>
            </a:srgbClr>
          </a:solidFill>
        </p:spPr>
      </p:pic>
      <p:sp>
        <p:nvSpPr>
          <p:cNvPr id="7" name="Forme libre 6"/>
          <p:cNvSpPr/>
          <p:nvPr/>
        </p:nvSpPr>
        <p:spPr>
          <a:xfrm>
            <a:off x="2064879" y="1385281"/>
            <a:ext cx="1155915" cy="1247083"/>
          </a:xfrm>
          <a:custGeom>
            <a:avLst/>
            <a:gdLst>
              <a:gd name="connsiteX0" fmla="*/ 622903 w 1155915"/>
              <a:gd name="connsiteY0" fmla="*/ 1247083 h 1247083"/>
              <a:gd name="connsiteX1" fmla="*/ 650612 w 1155915"/>
              <a:gd name="connsiteY1" fmla="*/ 1108537 h 1247083"/>
              <a:gd name="connsiteX2" fmla="*/ 719885 w 1155915"/>
              <a:gd name="connsiteY2" fmla="*/ 1053119 h 1247083"/>
              <a:gd name="connsiteX3" fmla="*/ 733739 w 1155915"/>
              <a:gd name="connsiteY3" fmla="*/ 831446 h 1247083"/>
              <a:gd name="connsiteX4" fmla="*/ 733739 w 1155915"/>
              <a:gd name="connsiteY4" fmla="*/ 706755 h 1247083"/>
              <a:gd name="connsiteX5" fmla="*/ 816866 w 1155915"/>
              <a:gd name="connsiteY5" fmla="*/ 568210 h 1247083"/>
              <a:gd name="connsiteX6" fmla="*/ 858430 w 1155915"/>
              <a:gd name="connsiteY6" fmla="*/ 498937 h 1247083"/>
              <a:gd name="connsiteX7" fmla="*/ 983121 w 1155915"/>
              <a:gd name="connsiteY7" fmla="*/ 401955 h 1247083"/>
              <a:gd name="connsiteX8" fmla="*/ 1024685 w 1155915"/>
              <a:gd name="connsiteY8" fmla="*/ 360392 h 1247083"/>
              <a:gd name="connsiteX9" fmla="*/ 1107812 w 1155915"/>
              <a:gd name="connsiteY9" fmla="*/ 263410 h 1247083"/>
              <a:gd name="connsiteX10" fmla="*/ 1149376 w 1155915"/>
              <a:gd name="connsiteY10" fmla="*/ 180283 h 1247083"/>
              <a:gd name="connsiteX11" fmla="*/ 969266 w 1155915"/>
              <a:gd name="connsiteY11" fmla="*/ 69446 h 1247083"/>
              <a:gd name="connsiteX12" fmla="*/ 733739 w 1155915"/>
              <a:gd name="connsiteY12" fmla="*/ 174 h 1247083"/>
              <a:gd name="connsiteX13" fmla="*/ 456648 w 1155915"/>
              <a:gd name="connsiteY13" fmla="*/ 55592 h 1247083"/>
              <a:gd name="connsiteX14" fmla="*/ 248830 w 1155915"/>
              <a:gd name="connsiteY14" fmla="*/ 221846 h 1247083"/>
              <a:gd name="connsiteX15" fmla="*/ 13303 w 1155915"/>
              <a:gd name="connsiteY15" fmla="*/ 415810 h 1247083"/>
              <a:gd name="connsiteX16" fmla="*/ 41012 w 1155915"/>
              <a:gd name="connsiteY16" fmla="*/ 706755 h 1247083"/>
              <a:gd name="connsiteX17" fmla="*/ 137994 w 1155915"/>
              <a:gd name="connsiteY17" fmla="*/ 997701 h 1247083"/>
              <a:gd name="connsiteX18" fmla="*/ 415085 w 1155915"/>
              <a:gd name="connsiteY18" fmla="*/ 1066974 h 1247083"/>
              <a:gd name="connsiteX19" fmla="*/ 567485 w 1155915"/>
              <a:gd name="connsiteY19" fmla="*/ 1122392 h 1247083"/>
              <a:gd name="connsiteX20" fmla="*/ 622903 w 1155915"/>
              <a:gd name="connsiteY20" fmla="*/ 1122392 h 1247083"/>
              <a:gd name="connsiteX21" fmla="*/ 664466 w 1155915"/>
              <a:gd name="connsiteY21" fmla="*/ 1122392 h 1247083"/>
              <a:gd name="connsiteX22" fmla="*/ 692176 w 1155915"/>
              <a:gd name="connsiteY22" fmla="*/ 1080828 h 1247083"/>
              <a:gd name="connsiteX23" fmla="*/ 692176 w 1155915"/>
              <a:gd name="connsiteY23" fmla="*/ 1025410 h 1247083"/>
              <a:gd name="connsiteX24" fmla="*/ 747594 w 1155915"/>
              <a:gd name="connsiteY24" fmla="*/ 1025410 h 1247083"/>
              <a:gd name="connsiteX25" fmla="*/ 650612 w 1155915"/>
              <a:gd name="connsiteY25" fmla="*/ 1108537 h 1247083"/>
              <a:gd name="connsiteX26" fmla="*/ 719885 w 1155915"/>
              <a:gd name="connsiteY26" fmla="*/ 1025410 h 1247083"/>
              <a:gd name="connsiteX27" fmla="*/ 733739 w 1155915"/>
              <a:gd name="connsiteY27" fmla="*/ 1094683 h 124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5915" h="1247083">
                <a:moveTo>
                  <a:pt x="622903" y="1247083"/>
                </a:moveTo>
                <a:cubicBezTo>
                  <a:pt x="628675" y="1193973"/>
                  <a:pt x="634448" y="1140864"/>
                  <a:pt x="650612" y="1108537"/>
                </a:cubicBezTo>
                <a:cubicBezTo>
                  <a:pt x="666776" y="1076210"/>
                  <a:pt x="706031" y="1099301"/>
                  <a:pt x="719885" y="1053119"/>
                </a:cubicBezTo>
                <a:cubicBezTo>
                  <a:pt x="733739" y="1006937"/>
                  <a:pt x="731430" y="889173"/>
                  <a:pt x="733739" y="831446"/>
                </a:cubicBezTo>
                <a:cubicBezTo>
                  <a:pt x="736048" y="773719"/>
                  <a:pt x="719885" y="750628"/>
                  <a:pt x="733739" y="706755"/>
                </a:cubicBezTo>
                <a:cubicBezTo>
                  <a:pt x="747593" y="662882"/>
                  <a:pt x="816866" y="568210"/>
                  <a:pt x="816866" y="568210"/>
                </a:cubicBezTo>
                <a:cubicBezTo>
                  <a:pt x="837648" y="533574"/>
                  <a:pt x="830721" y="526646"/>
                  <a:pt x="858430" y="498937"/>
                </a:cubicBezTo>
                <a:cubicBezTo>
                  <a:pt x="886139" y="471228"/>
                  <a:pt x="955412" y="425046"/>
                  <a:pt x="983121" y="401955"/>
                </a:cubicBezTo>
                <a:cubicBezTo>
                  <a:pt x="1010830" y="378864"/>
                  <a:pt x="1003903" y="383483"/>
                  <a:pt x="1024685" y="360392"/>
                </a:cubicBezTo>
                <a:cubicBezTo>
                  <a:pt x="1045467" y="337301"/>
                  <a:pt x="1087030" y="293428"/>
                  <a:pt x="1107812" y="263410"/>
                </a:cubicBezTo>
                <a:cubicBezTo>
                  <a:pt x="1128594" y="233392"/>
                  <a:pt x="1172467" y="212610"/>
                  <a:pt x="1149376" y="180283"/>
                </a:cubicBezTo>
                <a:cubicBezTo>
                  <a:pt x="1126285" y="147956"/>
                  <a:pt x="1038539" y="99464"/>
                  <a:pt x="969266" y="69446"/>
                </a:cubicBezTo>
                <a:cubicBezTo>
                  <a:pt x="899993" y="39428"/>
                  <a:pt x="819175" y="2483"/>
                  <a:pt x="733739" y="174"/>
                </a:cubicBezTo>
                <a:cubicBezTo>
                  <a:pt x="648303" y="-2135"/>
                  <a:pt x="537466" y="18647"/>
                  <a:pt x="456648" y="55592"/>
                </a:cubicBezTo>
                <a:cubicBezTo>
                  <a:pt x="375830" y="92537"/>
                  <a:pt x="322721" y="161810"/>
                  <a:pt x="248830" y="221846"/>
                </a:cubicBezTo>
                <a:cubicBezTo>
                  <a:pt x="174939" y="281882"/>
                  <a:pt x="47939" y="334992"/>
                  <a:pt x="13303" y="415810"/>
                </a:cubicBezTo>
                <a:cubicBezTo>
                  <a:pt x="-21333" y="496628"/>
                  <a:pt x="20230" y="609773"/>
                  <a:pt x="41012" y="706755"/>
                </a:cubicBezTo>
                <a:cubicBezTo>
                  <a:pt x="61794" y="803737"/>
                  <a:pt x="75648" y="937664"/>
                  <a:pt x="137994" y="997701"/>
                </a:cubicBezTo>
                <a:cubicBezTo>
                  <a:pt x="200339" y="1057737"/>
                  <a:pt x="343503" y="1046192"/>
                  <a:pt x="415085" y="1066974"/>
                </a:cubicBezTo>
                <a:cubicBezTo>
                  <a:pt x="486667" y="1087756"/>
                  <a:pt x="532849" y="1113156"/>
                  <a:pt x="567485" y="1122392"/>
                </a:cubicBezTo>
                <a:cubicBezTo>
                  <a:pt x="602121" y="1131628"/>
                  <a:pt x="622903" y="1122392"/>
                  <a:pt x="622903" y="1122392"/>
                </a:cubicBezTo>
                <a:cubicBezTo>
                  <a:pt x="639066" y="1122392"/>
                  <a:pt x="652921" y="1129319"/>
                  <a:pt x="664466" y="1122392"/>
                </a:cubicBezTo>
                <a:cubicBezTo>
                  <a:pt x="676011" y="1115465"/>
                  <a:pt x="687558" y="1096992"/>
                  <a:pt x="692176" y="1080828"/>
                </a:cubicBezTo>
                <a:cubicBezTo>
                  <a:pt x="696794" y="1064664"/>
                  <a:pt x="682940" y="1034646"/>
                  <a:pt x="692176" y="1025410"/>
                </a:cubicBezTo>
                <a:cubicBezTo>
                  <a:pt x="701412" y="1016174"/>
                  <a:pt x="754521" y="1011556"/>
                  <a:pt x="747594" y="1025410"/>
                </a:cubicBezTo>
                <a:cubicBezTo>
                  <a:pt x="740667" y="1039264"/>
                  <a:pt x="655230" y="1108537"/>
                  <a:pt x="650612" y="1108537"/>
                </a:cubicBezTo>
                <a:cubicBezTo>
                  <a:pt x="645994" y="1108537"/>
                  <a:pt x="706031" y="1027719"/>
                  <a:pt x="719885" y="1025410"/>
                </a:cubicBezTo>
                <a:cubicBezTo>
                  <a:pt x="733740" y="1023101"/>
                  <a:pt x="736048" y="1085447"/>
                  <a:pt x="733739" y="1094683"/>
                </a:cubicBezTo>
              </a:path>
            </a:pathLst>
          </a:cu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1827895" y="1264643"/>
            <a:ext cx="1498538" cy="1592110"/>
          </a:xfrm>
          <a:custGeom>
            <a:avLst/>
            <a:gdLst>
              <a:gd name="connsiteX0" fmla="*/ 749050 w 1498538"/>
              <a:gd name="connsiteY0" fmla="*/ 1589393 h 1592110"/>
              <a:gd name="connsiteX1" fmla="*/ 596650 w 1498538"/>
              <a:gd name="connsiteY1" fmla="*/ 1533975 h 1592110"/>
              <a:gd name="connsiteX2" fmla="*/ 416541 w 1498538"/>
              <a:gd name="connsiteY2" fmla="*/ 1423139 h 1592110"/>
              <a:gd name="connsiteX3" fmla="*/ 111741 w 1498538"/>
              <a:gd name="connsiteY3" fmla="*/ 1256884 h 1592110"/>
              <a:gd name="connsiteX4" fmla="*/ 84032 w 1498538"/>
              <a:gd name="connsiteY4" fmla="*/ 993648 h 1592110"/>
              <a:gd name="connsiteX5" fmla="*/ 42469 w 1498538"/>
              <a:gd name="connsiteY5" fmla="*/ 661139 h 1592110"/>
              <a:gd name="connsiteX6" fmla="*/ 905 w 1498538"/>
              <a:gd name="connsiteY6" fmla="*/ 439466 h 1592110"/>
              <a:gd name="connsiteX7" fmla="*/ 84032 w 1498538"/>
              <a:gd name="connsiteY7" fmla="*/ 231648 h 1592110"/>
              <a:gd name="connsiteX8" fmla="*/ 264141 w 1498538"/>
              <a:gd name="connsiteY8" fmla="*/ 148521 h 1592110"/>
              <a:gd name="connsiteX9" fmla="*/ 541232 w 1498538"/>
              <a:gd name="connsiteY9" fmla="*/ 51539 h 1592110"/>
              <a:gd name="connsiteX10" fmla="*/ 832178 w 1498538"/>
              <a:gd name="connsiteY10" fmla="*/ 9975 h 1592110"/>
              <a:gd name="connsiteX11" fmla="*/ 1039996 w 1498538"/>
              <a:gd name="connsiteY11" fmla="*/ 9975 h 1592110"/>
              <a:gd name="connsiteX12" fmla="*/ 1330941 w 1498538"/>
              <a:gd name="connsiteY12" fmla="*/ 120812 h 1592110"/>
              <a:gd name="connsiteX13" fmla="*/ 1455632 w 1498538"/>
              <a:gd name="connsiteY13" fmla="*/ 190084 h 1592110"/>
              <a:gd name="connsiteX14" fmla="*/ 1497196 w 1498538"/>
              <a:gd name="connsiteY14" fmla="*/ 217793 h 1592110"/>
              <a:gd name="connsiteX15" fmla="*/ 1414069 w 1498538"/>
              <a:gd name="connsiteY15" fmla="*/ 342484 h 1592110"/>
              <a:gd name="connsiteX16" fmla="*/ 1330941 w 1498538"/>
              <a:gd name="connsiteY16" fmla="*/ 508739 h 1592110"/>
              <a:gd name="connsiteX17" fmla="*/ 1206250 w 1498538"/>
              <a:gd name="connsiteY17" fmla="*/ 591866 h 1592110"/>
              <a:gd name="connsiteX18" fmla="*/ 1026141 w 1498538"/>
              <a:gd name="connsiteY18" fmla="*/ 688848 h 1592110"/>
              <a:gd name="connsiteX19" fmla="*/ 998432 w 1498538"/>
              <a:gd name="connsiteY19" fmla="*/ 938230 h 1592110"/>
              <a:gd name="connsiteX20" fmla="*/ 984578 w 1498538"/>
              <a:gd name="connsiteY20" fmla="*/ 1076775 h 1592110"/>
              <a:gd name="connsiteX21" fmla="*/ 943014 w 1498538"/>
              <a:gd name="connsiteY21" fmla="*/ 1367721 h 1592110"/>
              <a:gd name="connsiteX22" fmla="*/ 873741 w 1498538"/>
              <a:gd name="connsiteY22" fmla="*/ 1353866 h 1592110"/>
              <a:gd name="connsiteX23" fmla="*/ 859887 w 1498538"/>
              <a:gd name="connsiteY23" fmla="*/ 1492412 h 1592110"/>
              <a:gd name="connsiteX24" fmla="*/ 804469 w 1498538"/>
              <a:gd name="connsiteY24" fmla="*/ 1575539 h 1592110"/>
              <a:gd name="connsiteX25" fmla="*/ 749050 w 1498538"/>
              <a:gd name="connsiteY25" fmla="*/ 1589393 h 159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98538" h="1592110">
                <a:moveTo>
                  <a:pt x="749050" y="1589393"/>
                </a:moveTo>
                <a:cubicBezTo>
                  <a:pt x="714414" y="1582466"/>
                  <a:pt x="652068" y="1561684"/>
                  <a:pt x="596650" y="1533975"/>
                </a:cubicBezTo>
                <a:cubicBezTo>
                  <a:pt x="541232" y="1506266"/>
                  <a:pt x="497359" y="1469321"/>
                  <a:pt x="416541" y="1423139"/>
                </a:cubicBezTo>
                <a:cubicBezTo>
                  <a:pt x="335723" y="1376957"/>
                  <a:pt x="167159" y="1328466"/>
                  <a:pt x="111741" y="1256884"/>
                </a:cubicBezTo>
                <a:cubicBezTo>
                  <a:pt x="56323" y="1185302"/>
                  <a:pt x="95577" y="1092939"/>
                  <a:pt x="84032" y="993648"/>
                </a:cubicBezTo>
                <a:cubicBezTo>
                  <a:pt x="72487" y="894357"/>
                  <a:pt x="56323" y="753503"/>
                  <a:pt x="42469" y="661139"/>
                </a:cubicBezTo>
                <a:cubicBezTo>
                  <a:pt x="28615" y="568775"/>
                  <a:pt x="-6022" y="511048"/>
                  <a:pt x="905" y="439466"/>
                </a:cubicBezTo>
                <a:cubicBezTo>
                  <a:pt x="7832" y="367884"/>
                  <a:pt x="40160" y="280139"/>
                  <a:pt x="84032" y="231648"/>
                </a:cubicBezTo>
                <a:cubicBezTo>
                  <a:pt x="127904" y="183157"/>
                  <a:pt x="187941" y="178539"/>
                  <a:pt x="264141" y="148521"/>
                </a:cubicBezTo>
                <a:cubicBezTo>
                  <a:pt x="340341" y="118503"/>
                  <a:pt x="446559" y="74630"/>
                  <a:pt x="541232" y="51539"/>
                </a:cubicBezTo>
                <a:cubicBezTo>
                  <a:pt x="635905" y="28448"/>
                  <a:pt x="749051" y="16902"/>
                  <a:pt x="832178" y="9975"/>
                </a:cubicBezTo>
                <a:cubicBezTo>
                  <a:pt x="915305" y="3048"/>
                  <a:pt x="956869" y="-8498"/>
                  <a:pt x="1039996" y="9975"/>
                </a:cubicBezTo>
                <a:cubicBezTo>
                  <a:pt x="1123123" y="28448"/>
                  <a:pt x="1261668" y="90794"/>
                  <a:pt x="1330941" y="120812"/>
                </a:cubicBezTo>
                <a:cubicBezTo>
                  <a:pt x="1400214" y="150830"/>
                  <a:pt x="1427923" y="173920"/>
                  <a:pt x="1455632" y="190084"/>
                </a:cubicBezTo>
                <a:cubicBezTo>
                  <a:pt x="1483341" y="206247"/>
                  <a:pt x="1504123" y="192393"/>
                  <a:pt x="1497196" y="217793"/>
                </a:cubicBezTo>
                <a:cubicBezTo>
                  <a:pt x="1490269" y="243193"/>
                  <a:pt x="1441778" y="293993"/>
                  <a:pt x="1414069" y="342484"/>
                </a:cubicBezTo>
                <a:cubicBezTo>
                  <a:pt x="1386360" y="390975"/>
                  <a:pt x="1365577" y="467175"/>
                  <a:pt x="1330941" y="508739"/>
                </a:cubicBezTo>
                <a:cubicBezTo>
                  <a:pt x="1296305" y="550303"/>
                  <a:pt x="1257050" y="561848"/>
                  <a:pt x="1206250" y="591866"/>
                </a:cubicBezTo>
                <a:cubicBezTo>
                  <a:pt x="1155450" y="621884"/>
                  <a:pt x="1060777" y="631121"/>
                  <a:pt x="1026141" y="688848"/>
                </a:cubicBezTo>
                <a:cubicBezTo>
                  <a:pt x="991505" y="746575"/>
                  <a:pt x="1005359" y="873575"/>
                  <a:pt x="998432" y="938230"/>
                </a:cubicBezTo>
                <a:cubicBezTo>
                  <a:pt x="991505" y="1002885"/>
                  <a:pt x="993814" y="1005193"/>
                  <a:pt x="984578" y="1076775"/>
                </a:cubicBezTo>
                <a:cubicBezTo>
                  <a:pt x="975342" y="1148357"/>
                  <a:pt x="961487" y="1321539"/>
                  <a:pt x="943014" y="1367721"/>
                </a:cubicBezTo>
                <a:cubicBezTo>
                  <a:pt x="924541" y="1413903"/>
                  <a:pt x="887595" y="1333084"/>
                  <a:pt x="873741" y="1353866"/>
                </a:cubicBezTo>
                <a:cubicBezTo>
                  <a:pt x="859887" y="1374648"/>
                  <a:pt x="871432" y="1455466"/>
                  <a:pt x="859887" y="1492412"/>
                </a:cubicBezTo>
                <a:cubicBezTo>
                  <a:pt x="848342" y="1529357"/>
                  <a:pt x="825251" y="1561685"/>
                  <a:pt x="804469" y="1575539"/>
                </a:cubicBezTo>
                <a:cubicBezTo>
                  <a:pt x="783687" y="1589393"/>
                  <a:pt x="783686" y="1596320"/>
                  <a:pt x="749050" y="1589393"/>
                </a:cubicBezTo>
                <a:close/>
              </a:path>
            </a:pathLst>
          </a:cu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4641754" y="1154928"/>
            <a:ext cx="480885" cy="460705"/>
          </a:xfrm>
          <a:custGeom>
            <a:avLst/>
            <a:gdLst>
              <a:gd name="connsiteX0" fmla="*/ 22646 w 480885"/>
              <a:gd name="connsiteY0" fmla="*/ 335731 h 460705"/>
              <a:gd name="connsiteX1" fmla="*/ 8791 w 480885"/>
              <a:gd name="connsiteY1" fmla="*/ 114059 h 460705"/>
              <a:gd name="connsiteX2" fmla="*/ 147337 w 480885"/>
              <a:gd name="connsiteY2" fmla="*/ 3222 h 460705"/>
              <a:gd name="connsiteX3" fmla="*/ 452137 w 480885"/>
              <a:gd name="connsiteY3" fmla="*/ 44786 h 460705"/>
              <a:gd name="connsiteX4" fmla="*/ 465991 w 480885"/>
              <a:gd name="connsiteY4" fmla="*/ 197186 h 460705"/>
              <a:gd name="connsiteX5" fmla="*/ 465991 w 480885"/>
              <a:gd name="connsiteY5" fmla="*/ 363441 h 460705"/>
              <a:gd name="connsiteX6" fmla="*/ 272028 w 480885"/>
              <a:gd name="connsiteY6" fmla="*/ 460422 h 460705"/>
              <a:gd name="connsiteX7" fmla="*/ 91919 w 480885"/>
              <a:gd name="connsiteY7" fmla="*/ 391150 h 460705"/>
              <a:gd name="connsiteX8" fmla="*/ 22646 w 480885"/>
              <a:gd name="connsiteY8" fmla="*/ 335731 h 46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85" h="460705">
                <a:moveTo>
                  <a:pt x="22646" y="335731"/>
                </a:moveTo>
                <a:cubicBezTo>
                  <a:pt x="8791" y="289549"/>
                  <a:pt x="-11991" y="169477"/>
                  <a:pt x="8791" y="114059"/>
                </a:cubicBezTo>
                <a:cubicBezTo>
                  <a:pt x="29573" y="58641"/>
                  <a:pt x="73446" y="14767"/>
                  <a:pt x="147337" y="3222"/>
                </a:cubicBezTo>
                <a:cubicBezTo>
                  <a:pt x="221228" y="-8323"/>
                  <a:pt x="399028" y="12459"/>
                  <a:pt x="452137" y="44786"/>
                </a:cubicBezTo>
                <a:cubicBezTo>
                  <a:pt x="505246" y="77113"/>
                  <a:pt x="463682" y="144077"/>
                  <a:pt x="465991" y="197186"/>
                </a:cubicBezTo>
                <a:cubicBezTo>
                  <a:pt x="468300" y="250295"/>
                  <a:pt x="498318" y="319568"/>
                  <a:pt x="465991" y="363441"/>
                </a:cubicBezTo>
                <a:cubicBezTo>
                  <a:pt x="433664" y="407314"/>
                  <a:pt x="334373" y="455804"/>
                  <a:pt x="272028" y="460422"/>
                </a:cubicBezTo>
                <a:cubicBezTo>
                  <a:pt x="209683" y="465040"/>
                  <a:pt x="131174" y="411932"/>
                  <a:pt x="91919" y="391150"/>
                </a:cubicBezTo>
                <a:cubicBezTo>
                  <a:pt x="52664" y="370368"/>
                  <a:pt x="36501" y="381913"/>
                  <a:pt x="22646" y="335731"/>
                </a:cubicBezTo>
                <a:close/>
              </a:path>
            </a:pathLst>
          </a:custGeom>
          <a:solidFill>
            <a:srgbClr val="FF000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4427984" y="1012718"/>
            <a:ext cx="908426" cy="745126"/>
          </a:xfrm>
          <a:custGeom>
            <a:avLst/>
            <a:gdLst>
              <a:gd name="connsiteX0" fmla="*/ 18742 w 908426"/>
              <a:gd name="connsiteY0" fmla="*/ 293058 h 745126"/>
              <a:gd name="connsiteX1" fmla="*/ 32597 w 908426"/>
              <a:gd name="connsiteY1" fmla="*/ 126803 h 745126"/>
              <a:gd name="connsiteX2" fmla="*/ 365106 w 908426"/>
              <a:gd name="connsiteY2" fmla="*/ 15967 h 745126"/>
              <a:gd name="connsiteX3" fmla="*/ 586779 w 908426"/>
              <a:gd name="connsiteY3" fmla="*/ 2112 h 745126"/>
              <a:gd name="connsiteX4" fmla="*/ 766888 w 908426"/>
              <a:gd name="connsiteY4" fmla="*/ 29821 h 745126"/>
              <a:gd name="connsiteX5" fmla="*/ 780742 w 908426"/>
              <a:gd name="connsiteY5" fmla="*/ 237640 h 745126"/>
              <a:gd name="connsiteX6" fmla="*/ 905433 w 908426"/>
              <a:gd name="connsiteY6" fmla="*/ 417749 h 745126"/>
              <a:gd name="connsiteX7" fmla="*/ 836160 w 908426"/>
              <a:gd name="connsiteY7" fmla="*/ 611712 h 745126"/>
              <a:gd name="connsiteX8" fmla="*/ 489797 w 908426"/>
              <a:gd name="connsiteY8" fmla="*/ 736403 h 745126"/>
              <a:gd name="connsiteX9" fmla="*/ 337397 w 908426"/>
              <a:gd name="connsiteY9" fmla="*/ 722549 h 745126"/>
              <a:gd name="connsiteX10" fmla="*/ 143433 w 908426"/>
              <a:gd name="connsiteY10" fmla="*/ 625567 h 745126"/>
              <a:gd name="connsiteX11" fmla="*/ 88015 w 908426"/>
              <a:gd name="connsiteY11" fmla="*/ 445458 h 745126"/>
              <a:gd name="connsiteX12" fmla="*/ 18742 w 908426"/>
              <a:gd name="connsiteY12" fmla="*/ 293058 h 74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8426" h="745126">
                <a:moveTo>
                  <a:pt x="18742" y="293058"/>
                </a:moveTo>
                <a:cubicBezTo>
                  <a:pt x="9506" y="239949"/>
                  <a:pt x="-25130" y="172985"/>
                  <a:pt x="32597" y="126803"/>
                </a:cubicBezTo>
                <a:cubicBezTo>
                  <a:pt x="90324" y="80621"/>
                  <a:pt x="272743" y="36749"/>
                  <a:pt x="365106" y="15967"/>
                </a:cubicBezTo>
                <a:cubicBezTo>
                  <a:pt x="457469" y="-4815"/>
                  <a:pt x="519815" y="-197"/>
                  <a:pt x="586779" y="2112"/>
                </a:cubicBezTo>
                <a:cubicBezTo>
                  <a:pt x="653743" y="4421"/>
                  <a:pt x="734561" y="-9434"/>
                  <a:pt x="766888" y="29821"/>
                </a:cubicBezTo>
                <a:cubicBezTo>
                  <a:pt x="799215" y="69076"/>
                  <a:pt x="757651" y="172985"/>
                  <a:pt x="780742" y="237640"/>
                </a:cubicBezTo>
                <a:cubicBezTo>
                  <a:pt x="803833" y="302295"/>
                  <a:pt x="896197" y="355404"/>
                  <a:pt x="905433" y="417749"/>
                </a:cubicBezTo>
                <a:cubicBezTo>
                  <a:pt x="914669" y="480094"/>
                  <a:pt x="905433" y="558603"/>
                  <a:pt x="836160" y="611712"/>
                </a:cubicBezTo>
                <a:cubicBezTo>
                  <a:pt x="766887" y="664821"/>
                  <a:pt x="572924" y="717930"/>
                  <a:pt x="489797" y="736403"/>
                </a:cubicBezTo>
                <a:cubicBezTo>
                  <a:pt x="406670" y="754876"/>
                  <a:pt x="395124" y="741022"/>
                  <a:pt x="337397" y="722549"/>
                </a:cubicBezTo>
                <a:cubicBezTo>
                  <a:pt x="279670" y="704076"/>
                  <a:pt x="184997" y="671749"/>
                  <a:pt x="143433" y="625567"/>
                </a:cubicBezTo>
                <a:cubicBezTo>
                  <a:pt x="101869" y="579385"/>
                  <a:pt x="106488" y="500876"/>
                  <a:pt x="88015" y="445458"/>
                </a:cubicBezTo>
                <a:cubicBezTo>
                  <a:pt x="69542" y="390040"/>
                  <a:pt x="27978" y="346167"/>
                  <a:pt x="18742" y="293058"/>
                </a:cubicBezTo>
                <a:close/>
              </a:path>
            </a:pathLst>
          </a:cu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403648" y="5157192"/>
            <a:ext cx="424247" cy="360040"/>
          </a:xfrm>
          <a:prstGeom prst="ellipse">
            <a:avLst/>
          </a:prstGeom>
          <a:solidFill>
            <a:srgbClr val="FF0000">
              <a:alpha val="6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177143" y="4941168"/>
            <a:ext cx="877255" cy="792088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508104" y="1154928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Territoires plus ou moins polarisés par les métropoles : activités tertiaires, haute-technologie. 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1195558" y="3673210"/>
            <a:ext cx="877255" cy="792088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422061" y="3889234"/>
            <a:ext cx="424247" cy="360040"/>
          </a:xfrm>
          <a:prstGeom prst="ellipse">
            <a:avLst/>
          </a:prstGeom>
          <a:solidFill>
            <a:srgbClr val="FF0000">
              <a:alpha val="6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762961" y="3248980"/>
            <a:ext cx="291437" cy="252028"/>
          </a:xfrm>
          <a:prstGeom prst="ellipse">
            <a:avLst/>
          </a:prstGeom>
          <a:solidFill>
            <a:srgbClr val="FF0000">
              <a:alpha val="6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666332" y="3162879"/>
            <a:ext cx="484694" cy="42423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1177143" y="5589240"/>
            <a:ext cx="1079653" cy="1026067"/>
          </a:xfrm>
          <a:custGeom>
            <a:avLst/>
            <a:gdLst>
              <a:gd name="connsiteX0" fmla="*/ 52688 w 1048720"/>
              <a:gd name="connsiteY0" fmla="*/ 581039 h 892528"/>
              <a:gd name="connsiteX1" fmla="*/ 135815 w 1048720"/>
              <a:gd name="connsiteY1" fmla="*/ 414785 h 892528"/>
              <a:gd name="connsiteX2" fmla="*/ 440615 w 1048720"/>
              <a:gd name="connsiteY2" fmla="*/ 262385 h 892528"/>
              <a:gd name="connsiteX3" fmla="*/ 676142 w 1048720"/>
              <a:gd name="connsiteY3" fmla="*/ 109985 h 892528"/>
              <a:gd name="connsiteX4" fmla="*/ 856251 w 1048720"/>
              <a:gd name="connsiteY4" fmla="*/ 13003 h 892528"/>
              <a:gd name="connsiteX5" fmla="*/ 911669 w 1048720"/>
              <a:gd name="connsiteY5" fmla="*/ 13003 h 892528"/>
              <a:gd name="connsiteX6" fmla="*/ 967088 w 1048720"/>
              <a:gd name="connsiteY6" fmla="*/ 123839 h 892528"/>
              <a:gd name="connsiteX7" fmla="*/ 1036360 w 1048720"/>
              <a:gd name="connsiteY7" fmla="*/ 193112 h 892528"/>
              <a:gd name="connsiteX8" fmla="*/ 1036360 w 1048720"/>
              <a:gd name="connsiteY8" fmla="*/ 290094 h 892528"/>
              <a:gd name="connsiteX9" fmla="*/ 911669 w 1048720"/>
              <a:gd name="connsiteY9" fmla="*/ 539476 h 892528"/>
              <a:gd name="connsiteX10" fmla="*/ 814688 w 1048720"/>
              <a:gd name="connsiteY10" fmla="*/ 678021 h 892528"/>
              <a:gd name="connsiteX11" fmla="*/ 523742 w 1048720"/>
              <a:gd name="connsiteY11" fmla="*/ 858130 h 892528"/>
              <a:gd name="connsiteX12" fmla="*/ 260506 w 1048720"/>
              <a:gd name="connsiteY12" fmla="*/ 885839 h 892528"/>
              <a:gd name="connsiteX13" fmla="*/ 11124 w 1048720"/>
              <a:gd name="connsiteY13" fmla="*/ 775003 h 892528"/>
              <a:gd name="connsiteX14" fmla="*/ 52688 w 1048720"/>
              <a:gd name="connsiteY14" fmla="*/ 581039 h 89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8720" h="892528">
                <a:moveTo>
                  <a:pt x="52688" y="581039"/>
                </a:moveTo>
                <a:cubicBezTo>
                  <a:pt x="73470" y="521003"/>
                  <a:pt x="71161" y="467894"/>
                  <a:pt x="135815" y="414785"/>
                </a:cubicBezTo>
                <a:cubicBezTo>
                  <a:pt x="200469" y="361676"/>
                  <a:pt x="350561" y="313185"/>
                  <a:pt x="440615" y="262385"/>
                </a:cubicBezTo>
                <a:cubicBezTo>
                  <a:pt x="530669" y="211585"/>
                  <a:pt x="606869" y="151549"/>
                  <a:pt x="676142" y="109985"/>
                </a:cubicBezTo>
                <a:cubicBezTo>
                  <a:pt x="745415" y="68421"/>
                  <a:pt x="816997" y="29167"/>
                  <a:pt x="856251" y="13003"/>
                </a:cubicBezTo>
                <a:cubicBezTo>
                  <a:pt x="895505" y="-3161"/>
                  <a:pt x="893196" y="-5470"/>
                  <a:pt x="911669" y="13003"/>
                </a:cubicBezTo>
                <a:cubicBezTo>
                  <a:pt x="930142" y="31476"/>
                  <a:pt x="946306" y="93821"/>
                  <a:pt x="967088" y="123839"/>
                </a:cubicBezTo>
                <a:cubicBezTo>
                  <a:pt x="987870" y="153857"/>
                  <a:pt x="1024815" y="165403"/>
                  <a:pt x="1036360" y="193112"/>
                </a:cubicBezTo>
                <a:cubicBezTo>
                  <a:pt x="1047905" y="220821"/>
                  <a:pt x="1057142" y="232367"/>
                  <a:pt x="1036360" y="290094"/>
                </a:cubicBezTo>
                <a:cubicBezTo>
                  <a:pt x="1015578" y="347821"/>
                  <a:pt x="948614" y="474821"/>
                  <a:pt x="911669" y="539476"/>
                </a:cubicBezTo>
                <a:cubicBezTo>
                  <a:pt x="874724" y="604131"/>
                  <a:pt x="879342" y="624912"/>
                  <a:pt x="814688" y="678021"/>
                </a:cubicBezTo>
                <a:cubicBezTo>
                  <a:pt x="750034" y="731130"/>
                  <a:pt x="616106" y="823494"/>
                  <a:pt x="523742" y="858130"/>
                </a:cubicBezTo>
                <a:cubicBezTo>
                  <a:pt x="431378" y="892766"/>
                  <a:pt x="345942" y="899693"/>
                  <a:pt x="260506" y="885839"/>
                </a:cubicBezTo>
                <a:cubicBezTo>
                  <a:pt x="175070" y="871985"/>
                  <a:pt x="45760" y="823494"/>
                  <a:pt x="11124" y="775003"/>
                </a:cubicBezTo>
                <a:cubicBezTo>
                  <a:pt x="-23512" y="726512"/>
                  <a:pt x="31906" y="641075"/>
                  <a:pt x="52688" y="581039"/>
                </a:cubicBezTo>
                <a:close/>
              </a:path>
            </a:pathLst>
          </a:cu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2782169" y="360479"/>
            <a:ext cx="1088527" cy="921580"/>
          </a:xfrm>
          <a:custGeom>
            <a:avLst/>
            <a:gdLst>
              <a:gd name="connsiteX0" fmla="*/ 19017 w 1088527"/>
              <a:gd name="connsiteY0" fmla="*/ 59037 h 921580"/>
              <a:gd name="connsiteX1" fmla="*/ 5162 w 1088527"/>
              <a:gd name="connsiteY1" fmla="*/ 322273 h 921580"/>
              <a:gd name="connsiteX2" fmla="*/ 74435 w 1088527"/>
              <a:gd name="connsiteY2" fmla="*/ 543946 h 921580"/>
              <a:gd name="connsiteX3" fmla="*/ 282253 w 1088527"/>
              <a:gd name="connsiteY3" fmla="*/ 765619 h 921580"/>
              <a:gd name="connsiteX4" fmla="*/ 517781 w 1088527"/>
              <a:gd name="connsiteY4" fmla="*/ 904164 h 921580"/>
              <a:gd name="connsiteX5" fmla="*/ 739453 w 1088527"/>
              <a:gd name="connsiteY5" fmla="*/ 876455 h 921580"/>
              <a:gd name="connsiteX6" fmla="*/ 1071962 w 1088527"/>
              <a:gd name="connsiteY6" fmla="*/ 516237 h 921580"/>
              <a:gd name="connsiteX7" fmla="*/ 1030399 w 1088527"/>
              <a:gd name="connsiteY7" fmla="*/ 239146 h 921580"/>
              <a:gd name="connsiteX8" fmla="*/ 961126 w 1088527"/>
              <a:gd name="connsiteY8" fmla="*/ 211437 h 921580"/>
              <a:gd name="connsiteX9" fmla="*/ 434653 w 1088527"/>
              <a:gd name="connsiteY9" fmla="*/ 31328 h 921580"/>
              <a:gd name="connsiteX10" fmla="*/ 129853 w 1088527"/>
              <a:gd name="connsiteY10" fmla="*/ 3619 h 921580"/>
              <a:gd name="connsiteX11" fmla="*/ 19017 w 1088527"/>
              <a:gd name="connsiteY11" fmla="*/ 59037 h 92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8527" h="921580">
                <a:moveTo>
                  <a:pt x="19017" y="59037"/>
                </a:moveTo>
                <a:cubicBezTo>
                  <a:pt x="-1765" y="112146"/>
                  <a:pt x="-4074" y="241455"/>
                  <a:pt x="5162" y="322273"/>
                </a:cubicBezTo>
                <a:cubicBezTo>
                  <a:pt x="14398" y="403091"/>
                  <a:pt x="28253" y="470055"/>
                  <a:pt x="74435" y="543946"/>
                </a:cubicBezTo>
                <a:cubicBezTo>
                  <a:pt x="120617" y="617837"/>
                  <a:pt x="208362" y="705583"/>
                  <a:pt x="282253" y="765619"/>
                </a:cubicBezTo>
                <a:cubicBezTo>
                  <a:pt x="356144" y="825655"/>
                  <a:pt x="441581" y="885691"/>
                  <a:pt x="517781" y="904164"/>
                </a:cubicBezTo>
                <a:cubicBezTo>
                  <a:pt x="593981" y="922637"/>
                  <a:pt x="647089" y="941110"/>
                  <a:pt x="739453" y="876455"/>
                </a:cubicBezTo>
                <a:cubicBezTo>
                  <a:pt x="831817" y="811800"/>
                  <a:pt x="1023471" y="622455"/>
                  <a:pt x="1071962" y="516237"/>
                </a:cubicBezTo>
                <a:cubicBezTo>
                  <a:pt x="1120453" y="410019"/>
                  <a:pt x="1048872" y="289946"/>
                  <a:pt x="1030399" y="239146"/>
                </a:cubicBezTo>
                <a:cubicBezTo>
                  <a:pt x="1011926" y="188346"/>
                  <a:pt x="961126" y="211437"/>
                  <a:pt x="961126" y="211437"/>
                </a:cubicBezTo>
                <a:cubicBezTo>
                  <a:pt x="861835" y="176801"/>
                  <a:pt x="573198" y="65964"/>
                  <a:pt x="434653" y="31328"/>
                </a:cubicBezTo>
                <a:cubicBezTo>
                  <a:pt x="296108" y="-3308"/>
                  <a:pt x="196816" y="-3308"/>
                  <a:pt x="129853" y="3619"/>
                </a:cubicBezTo>
                <a:cubicBezTo>
                  <a:pt x="62890" y="10546"/>
                  <a:pt x="39799" y="5928"/>
                  <a:pt x="19017" y="59037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4453315" y="2697548"/>
            <a:ext cx="883096" cy="803460"/>
          </a:xfrm>
          <a:custGeom>
            <a:avLst/>
            <a:gdLst>
              <a:gd name="connsiteX0" fmla="*/ 19017 w 1088527"/>
              <a:gd name="connsiteY0" fmla="*/ 59037 h 921580"/>
              <a:gd name="connsiteX1" fmla="*/ 5162 w 1088527"/>
              <a:gd name="connsiteY1" fmla="*/ 322273 h 921580"/>
              <a:gd name="connsiteX2" fmla="*/ 74435 w 1088527"/>
              <a:gd name="connsiteY2" fmla="*/ 543946 h 921580"/>
              <a:gd name="connsiteX3" fmla="*/ 282253 w 1088527"/>
              <a:gd name="connsiteY3" fmla="*/ 765619 h 921580"/>
              <a:gd name="connsiteX4" fmla="*/ 517781 w 1088527"/>
              <a:gd name="connsiteY4" fmla="*/ 904164 h 921580"/>
              <a:gd name="connsiteX5" fmla="*/ 739453 w 1088527"/>
              <a:gd name="connsiteY5" fmla="*/ 876455 h 921580"/>
              <a:gd name="connsiteX6" fmla="*/ 1071962 w 1088527"/>
              <a:gd name="connsiteY6" fmla="*/ 516237 h 921580"/>
              <a:gd name="connsiteX7" fmla="*/ 1030399 w 1088527"/>
              <a:gd name="connsiteY7" fmla="*/ 239146 h 921580"/>
              <a:gd name="connsiteX8" fmla="*/ 961126 w 1088527"/>
              <a:gd name="connsiteY8" fmla="*/ 211437 h 921580"/>
              <a:gd name="connsiteX9" fmla="*/ 434653 w 1088527"/>
              <a:gd name="connsiteY9" fmla="*/ 31328 h 921580"/>
              <a:gd name="connsiteX10" fmla="*/ 129853 w 1088527"/>
              <a:gd name="connsiteY10" fmla="*/ 3619 h 921580"/>
              <a:gd name="connsiteX11" fmla="*/ 19017 w 1088527"/>
              <a:gd name="connsiteY11" fmla="*/ 59037 h 92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8527" h="921580">
                <a:moveTo>
                  <a:pt x="19017" y="59037"/>
                </a:moveTo>
                <a:cubicBezTo>
                  <a:pt x="-1765" y="112146"/>
                  <a:pt x="-4074" y="241455"/>
                  <a:pt x="5162" y="322273"/>
                </a:cubicBezTo>
                <a:cubicBezTo>
                  <a:pt x="14398" y="403091"/>
                  <a:pt x="28253" y="470055"/>
                  <a:pt x="74435" y="543946"/>
                </a:cubicBezTo>
                <a:cubicBezTo>
                  <a:pt x="120617" y="617837"/>
                  <a:pt x="208362" y="705583"/>
                  <a:pt x="282253" y="765619"/>
                </a:cubicBezTo>
                <a:cubicBezTo>
                  <a:pt x="356144" y="825655"/>
                  <a:pt x="441581" y="885691"/>
                  <a:pt x="517781" y="904164"/>
                </a:cubicBezTo>
                <a:cubicBezTo>
                  <a:pt x="593981" y="922637"/>
                  <a:pt x="647089" y="941110"/>
                  <a:pt x="739453" y="876455"/>
                </a:cubicBezTo>
                <a:cubicBezTo>
                  <a:pt x="831817" y="811800"/>
                  <a:pt x="1023471" y="622455"/>
                  <a:pt x="1071962" y="516237"/>
                </a:cubicBezTo>
                <a:cubicBezTo>
                  <a:pt x="1120453" y="410019"/>
                  <a:pt x="1048872" y="289946"/>
                  <a:pt x="1030399" y="239146"/>
                </a:cubicBezTo>
                <a:cubicBezTo>
                  <a:pt x="1011926" y="188346"/>
                  <a:pt x="961126" y="211437"/>
                  <a:pt x="961126" y="211437"/>
                </a:cubicBezTo>
                <a:cubicBezTo>
                  <a:pt x="861835" y="176801"/>
                  <a:pt x="573198" y="65964"/>
                  <a:pt x="434653" y="31328"/>
                </a:cubicBezTo>
                <a:cubicBezTo>
                  <a:pt x="296108" y="-3308"/>
                  <a:pt x="196816" y="-3308"/>
                  <a:pt x="129853" y="3619"/>
                </a:cubicBezTo>
                <a:cubicBezTo>
                  <a:pt x="62890" y="10546"/>
                  <a:pt x="39799" y="5928"/>
                  <a:pt x="19017" y="59037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652120" y="285675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Territoires marqués par un nombre important de travailleurs frontaliers.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197124" y="0"/>
            <a:ext cx="469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L’activité en Alsace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4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83" y="548680"/>
            <a:ext cx="6192837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0"/>
            <a:ext cx="691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grandes entreprises de la région Alsace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Utilisateur\Desktop\carte chomage reg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44"/>
            <a:ext cx="545805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</Words>
  <Application>Microsoft Office PowerPoint</Application>
  <PresentationFormat>Affichage à l'écran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L’organisation géographique de l’Alsace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L’organisation géographique de l’Alsace</dc:title>
  <dc:creator>Utilisateur</dc:creator>
  <cp:lastModifiedBy>Utilisateur</cp:lastModifiedBy>
  <cp:revision>1</cp:revision>
  <dcterms:created xsi:type="dcterms:W3CDTF">2014-09-26T08:34:04Z</dcterms:created>
  <dcterms:modified xsi:type="dcterms:W3CDTF">2014-09-26T08:37:54Z</dcterms:modified>
</cp:coreProperties>
</file>