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5BB1D07-6A1E-487A-9885-BCEAB0655AF8}" type="datetimeFigureOut">
              <a:rPr lang="fr-CA" smtClean="0"/>
              <a:t>2014-09-23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563E9E4-69B3-40DF-8774-AAD6FE9F6AF2}" type="slidenum">
              <a:rPr lang="fr-CA" smtClean="0"/>
              <a:t>‹N°›</a:t>
            </a:fld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583316"/>
            <a:ext cx="6161239" cy="47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5330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Vagues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</cp:revision>
  <dcterms:created xsi:type="dcterms:W3CDTF">2014-09-24T01:35:30Z</dcterms:created>
  <dcterms:modified xsi:type="dcterms:W3CDTF">2014-09-24T01:37:46Z</dcterms:modified>
</cp:coreProperties>
</file>