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59" r:id="rId6"/>
    <p:sldId id="268" r:id="rId7"/>
    <p:sldId id="260" r:id="rId8"/>
    <p:sldId id="262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066ED-E82C-4143-847B-9EFBC16303F6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D522D-80C6-42FA-9985-062794DC30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34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B6BA9A6-7FF3-4388-AE82-7E6883FC01F9}" type="datetimeFigureOut">
              <a:rPr lang="fr-FR" smtClean="0"/>
              <a:t>21/09/2014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29929B9-4864-4FC3-8453-5023E1D49F96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1268760"/>
            <a:ext cx="6400800" cy="685800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Freedom</a:t>
            </a:r>
            <a:r>
              <a:rPr lang="fr-FR" dirty="0" smtClean="0">
                <a:solidFill>
                  <a:srgbClr val="FF0000"/>
                </a:solidFill>
              </a:rPr>
              <a:t> of speech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3744416" cy="330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1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540035" cy="43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42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fr-FR" dirty="0" err="1" smtClean="0"/>
              <a:t>Now</a:t>
            </a:r>
            <a:r>
              <a:rPr lang="fr-FR" dirty="0" smtClean="0"/>
              <a:t> as </a:t>
            </a:r>
            <a:r>
              <a:rPr lang="fr-FR" dirty="0" err="1" smtClean="0"/>
              <a:t>we’ve</a:t>
            </a:r>
            <a:r>
              <a:rPr lang="fr-FR" dirty="0" smtClean="0"/>
              <a:t> all </a:t>
            </a:r>
            <a:r>
              <a:rPr lang="fr-FR" dirty="0" err="1" smtClean="0"/>
              <a:t>expressed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opinions, and </a:t>
            </a:r>
            <a:r>
              <a:rPr lang="fr-FR" dirty="0" err="1" smtClean="0"/>
              <a:t>watched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videos</a:t>
            </a:r>
            <a:r>
              <a:rPr lang="fr-FR" dirty="0" smtClean="0"/>
              <a:t> to </a:t>
            </a: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r>
              <a:rPr lang="fr-FR" dirty="0" err="1" smtClean="0"/>
              <a:t>deeply</a:t>
            </a:r>
            <a:r>
              <a:rPr lang="fr-FR" dirty="0" smtClean="0"/>
              <a:t> the </a:t>
            </a:r>
            <a:r>
              <a:rPr lang="fr-FR" dirty="0" err="1" smtClean="0"/>
              <a:t>meaning</a:t>
            </a:r>
            <a:r>
              <a:rPr lang="fr-FR" dirty="0" smtClean="0"/>
              <a:t> of </a:t>
            </a:r>
            <a:r>
              <a:rPr lang="fr-FR" dirty="0" err="1" smtClean="0"/>
              <a:t>that</a:t>
            </a:r>
            <a:r>
              <a:rPr lang="fr-FR" dirty="0" smtClean="0"/>
              <a:t> free speech,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to </a:t>
            </a:r>
            <a:r>
              <a:rPr lang="fr-FR" dirty="0" err="1" smtClean="0"/>
              <a:t>ask</a:t>
            </a:r>
            <a:r>
              <a:rPr lang="fr-FR" dirty="0" smtClean="0"/>
              <a:t> </a:t>
            </a:r>
            <a:r>
              <a:rPr lang="fr-FR" dirty="0" err="1" smtClean="0"/>
              <a:t>everyone</a:t>
            </a:r>
            <a:r>
              <a:rPr lang="fr-FR" dirty="0" smtClean="0"/>
              <a:t> of </a:t>
            </a:r>
            <a:r>
              <a:rPr lang="fr-FR" dirty="0" err="1" smtClean="0"/>
              <a:t>you</a:t>
            </a:r>
            <a:r>
              <a:rPr lang="fr-FR" dirty="0" smtClean="0"/>
              <a:t> to </a:t>
            </a:r>
            <a:r>
              <a:rPr lang="fr-FR" dirty="0" err="1" smtClean="0"/>
              <a:t>give</a:t>
            </a:r>
            <a:r>
              <a:rPr lang="fr-FR" dirty="0" smtClean="0"/>
              <a:t> us </a:t>
            </a:r>
            <a:r>
              <a:rPr lang="fr-FR" dirty="0" err="1" smtClean="0"/>
              <a:t>his</a:t>
            </a:r>
            <a:r>
              <a:rPr lang="fr-FR" dirty="0" smtClean="0"/>
              <a:t> opinion about </a:t>
            </a:r>
            <a:r>
              <a:rPr lang="fr-FR" dirty="0" err="1" smtClean="0"/>
              <a:t>that</a:t>
            </a:r>
            <a:r>
              <a:rPr lang="fr-FR" dirty="0" smtClean="0"/>
              <a:t> right, and tell us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he</a:t>
            </a:r>
            <a:r>
              <a:rPr lang="fr-FR" dirty="0" smtClean="0"/>
              <a:t> </a:t>
            </a:r>
            <a:r>
              <a:rPr lang="fr-FR" dirty="0" err="1" smtClean="0"/>
              <a:t>understood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(les gens doivent tous </a:t>
            </a:r>
            <a:r>
              <a:rPr lang="fr-FR" dirty="0" err="1" smtClean="0"/>
              <a:t>repondre</a:t>
            </a:r>
            <a:r>
              <a:rPr lang="fr-FR" dirty="0" smtClean="0"/>
              <a:t>). Je vais dire : « </a:t>
            </a:r>
            <a:r>
              <a:rPr lang="fr-FR" dirty="0" err="1" smtClean="0"/>
              <a:t>Now</a:t>
            </a:r>
            <a:r>
              <a:rPr lang="fr-FR" dirty="0" smtClean="0"/>
              <a:t> free speech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fancy</a:t>
            </a:r>
            <a:r>
              <a:rPr lang="fr-FR" dirty="0" smtClean="0"/>
              <a:t> </a:t>
            </a:r>
            <a:r>
              <a:rPr lang="fr-FR" dirty="0" err="1" smtClean="0"/>
              <a:t>word</a:t>
            </a:r>
            <a:r>
              <a:rPr lang="fr-FR" dirty="0" smtClean="0"/>
              <a:t>, </a:t>
            </a:r>
            <a:r>
              <a:rPr lang="fr-FR" dirty="0" err="1" smtClean="0"/>
              <a:t>however</a:t>
            </a:r>
            <a:r>
              <a:rPr lang="fr-FR" dirty="0" smtClean="0"/>
              <a:t>,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big</a:t>
            </a:r>
            <a:r>
              <a:rPr lang="fr-FR" dirty="0" smtClean="0"/>
              <a:t> issue as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can’t</a:t>
            </a:r>
            <a:r>
              <a:rPr lang="fr-FR" dirty="0" smtClean="0"/>
              <a:t> </a:t>
            </a:r>
            <a:r>
              <a:rPr lang="fr-FR" dirty="0" err="1" smtClean="0"/>
              <a:t>say</a:t>
            </a:r>
            <a:r>
              <a:rPr lang="fr-FR" dirty="0" smtClean="0"/>
              <a:t> if countries </a:t>
            </a:r>
            <a:r>
              <a:rPr lang="fr-FR" dirty="0" err="1" smtClean="0"/>
              <a:t>themselves</a:t>
            </a:r>
            <a:r>
              <a:rPr lang="fr-FR" dirty="0" smtClean="0"/>
              <a:t> respect </a:t>
            </a:r>
            <a:r>
              <a:rPr lang="fr-FR" dirty="0" err="1" smtClean="0"/>
              <a:t>this</a:t>
            </a:r>
            <a:r>
              <a:rPr lang="fr-FR" dirty="0" smtClean="0"/>
              <a:t> right » TOI TU DIS : And </a:t>
            </a:r>
            <a:r>
              <a:rPr lang="fr-FR" dirty="0" err="1" smtClean="0"/>
              <a:t>so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encourage </a:t>
            </a:r>
            <a:r>
              <a:rPr lang="fr-FR" dirty="0" err="1" smtClean="0"/>
              <a:t>you</a:t>
            </a:r>
            <a:r>
              <a:rPr lang="fr-FR" dirty="0" smtClean="0"/>
              <a:t> to have a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mind</a:t>
            </a:r>
            <a:r>
              <a:rPr lang="fr-FR" dirty="0" smtClean="0"/>
              <a:t> about </a:t>
            </a:r>
            <a:r>
              <a:rPr lang="fr-FR" dirty="0" err="1" smtClean="0"/>
              <a:t>rules</a:t>
            </a:r>
            <a:r>
              <a:rPr lang="fr-FR" dirty="0" smtClean="0"/>
              <a:t> and </a:t>
            </a:r>
            <a:r>
              <a:rPr lang="fr-FR" dirty="0" err="1" smtClean="0"/>
              <a:t>rights</a:t>
            </a:r>
            <a:r>
              <a:rPr lang="fr-FR" dirty="0" smtClean="0"/>
              <a:t> in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word</a:t>
            </a:r>
            <a:r>
              <a:rPr lang="fr-FR" dirty="0" smtClean="0"/>
              <a:t>, and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careful</a:t>
            </a:r>
            <a:r>
              <a:rPr lang="fr-FR" dirty="0" smtClean="0"/>
              <a:t> about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say</a:t>
            </a:r>
            <a:r>
              <a:rPr lang="fr-FR" dirty="0" smtClean="0"/>
              <a:t>, </a:t>
            </a:r>
            <a:r>
              <a:rPr lang="fr-FR" dirty="0" err="1" smtClean="0"/>
              <a:t>wherever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go. Je finis avec: </a:t>
            </a:r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 and </a:t>
            </a:r>
            <a:r>
              <a:rPr lang="fr-FR" dirty="0" err="1" smtClean="0"/>
              <a:t>your</a:t>
            </a:r>
            <a:r>
              <a:rPr lang="fr-FR" dirty="0" smtClean="0"/>
              <a:t> help, and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hope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enjoyed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13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err="1" smtClean="0">
                <a:solidFill>
                  <a:srgbClr val="00B0F0"/>
                </a:solidFill>
              </a:rPr>
              <a:t>Summary</a:t>
            </a:r>
            <a:r>
              <a:rPr lang="fr-FR" u="sng" dirty="0" smtClean="0">
                <a:solidFill>
                  <a:srgbClr val="00B0F0"/>
                </a:solidFill>
              </a:rPr>
              <a:t> (JE PRESENTE LE SOMMAIRE)</a:t>
            </a:r>
            <a:endParaRPr lang="fr-FR" u="sng" dirty="0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freedom</a:t>
            </a:r>
            <a:r>
              <a:rPr lang="fr-FR" dirty="0" smtClean="0"/>
              <a:t> of speech ? (</a:t>
            </a:r>
            <a:r>
              <a:rPr lang="fr-FR" dirty="0" err="1" smtClean="0"/>
              <a:t>simo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freedom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established</a:t>
            </a:r>
            <a:r>
              <a:rPr lang="fr-FR" dirty="0" smtClean="0"/>
              <a:t> ? (</a:t>
            </a:r>
            <a:r>
              <a:rPr lang="fr-FR" dirty="0" err="1" smtClean="0"/>
              <a:t>simo</a:t>
            </a:r>
            <a:r>
              <a:rPr lang="fr-FR" dirty="0" smtClean="0"/>
              <a:t>)</a:t>
            </a:r>
          </a:p>
          <a:p>
            <a:r>
              <a:rPr lang="fr-FR" dirty="0" smtClean="0"/>
              <a:t>How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freedom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working</a:t>
            </a:r>
            <a:r>
              <a:rPr lang="fr-FR" dirty="0" smtClean="0"/>
              <a:t> in « free » countries ? (hamza)</a:t>
            </a:r>
          </a:p>
          <a:p>
            <a:r>
              <a:rPr lang="fr-FR" dirty="0" err="1" smtClean="0"/>
              <a:t>Morocco’s</a:t>
            </a:r>
            <a:r>
              <a:rPr lang="fr-FR" dirty="0" smtClean="0"/>
              <a:t> </a:t>
            </a:r>
            <a:r>
              <a:rPr lang="fr-FR" dirty="0" err="1" smtClean="0"/>
              <a:t>freedom</a:t>
            </a:r>
            <a:r>
              <a:rPr lang="fr-FR" dirty="0" smtClean="0"/>
              <a:t> of speech.(hamza)</a:t>
            </a:r>
          </a:p>
          <a:p>
            <a:r>
              <a:rPr lang="fr-FR" dirty="0" smtClean="0"/>
              <a:t>Conclusion. (</a:t>
            </a:r>
            <a:r>
              <a:rPr lang="fr-FR" dirty="0" err="1" smtClean="0"/>
              <a:t>simo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64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freedom</a:t>
            </a:r>
            <a:r>
              <a:rPr lang="fr-FR" dirty="0"/>
              <a:t> of speech 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26642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_does_Freedom_of_Speech_Mean_to_Yo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400800" cy="685800"/>
          </a:xfrm>
        </p:spPr>
        <p:txBody>
          <a:bodyPr>
            <a:noAutofit/>
          </a:bodyPr>
          <a:lstStyle/>
          <a:p>
            <a:r>
              <a:rPr lang="fr-FR" sz="2000" dirty="0" err="1" smtClean="0">
                <a:solidFill>
                  <a:srgbClr val="00B0F0"/>
                </a:solidFill>
              </a:rPr>
              <a:t>Where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fr-FR" sz="2000" dirty="0" err="1" smtClean="0">
                <a:solidFill>
                  <a:srgbClr val="00B0F0"/>
                </a:solidFill>
              </a:rPr>
              <a:t>can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fr-FR" sz="2000" dirty="0" err="1" smtClean="0">
                <a:solidFill>
                  <a:srgbClr val="00B0F0"/>
                </a:solidFill>
              </a:rPr>
              <a:t>that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fr-FR" sz="2000" dirty="0" err="1" smtClean="0">
                <a:solidFill>
                  <a:srgbClr val="00B0F0"/>
                </a:solidFill>
              </a:rPr>
              <a:t>freedom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fr-FR" sz="2000" dirty="0" err="1" smtClean="0">
                <a:solidFill>
                  <a:srgbClr val="00B0F0"/>
                </a:solidFill>
              </a:rPr>
              <a:t>be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fr-FR" sz="2000" dirty="0" err="1" smtClean="0">
                <a:solidFill>
                  <a:srgbClr val="00B0F0"/>
                </a:solidFill>
              </a:rPr>
              <a:t>established</a:t>
            </a:r>
            <a:r>
              <a:rPr lang="fr-FR" sz="2000" dirty="0" smtClean="0">
                <a:solidFill>
                  <a:srgbClr val="00B0F0"/>
                </a:solidFill>
              </a:rPr>
              <a:t> ?</a:t>
            </a:r>
            <a:endParaRPr lang="fr-FR" sz="2000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87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cracy_is_Animation_by_Lukasz_Szozd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340768"/>
            <a:ext cx="6400800" cy="685800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that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freedom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working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« free » countries ?</a:t>
            </a:r>
          </a:p>
        </p:txBody>
      </p:sp>
      <p:pic>
        <p:nvPicPr>
          <p:cNvPr id="4" name="Au_pays_des_Libert_s_un_juif_am_ricain_antisioni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2438400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34705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_First_Amend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2348880"/>
            <a:ext cx="3972272" cy="29792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First </a:t>
            </a:r>
            <a:r>
              <a:rPr lang="fr-FR" dirty="0" err="1" smtClean="0"/>
              <a:t>amendment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54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err="1" smtClean="0">
                <a:solidFill>
                  <a:srgbClr val="00B050"/>
                </a:solidFill>
              </a:rPr>
              <a:t>Morocco’s</a:t>
            </a:r>
            <a:r>
              <a:rPr lang="fr-FR" sz="2000" u="sng" dirty="0" smtClean="0">
                <a:solidFill>
                  <a:srgbClr val="00B050"/>
                </a:solidFill>
              </a:rPr>
              <a:t> </a:t>
            </a:r>
            <a:r>
              <a:rPr lang="fr-FR" sz="2000" u="sng" dirty="0" err="1" smtClean="0">
                <a:solidFill>
                  <a:srgbClr val="00B050"/>
                </a:solidFill>
              </a:rPr>
              <a:t>freedom</a:t>
            </a:r>
            <a:r>
              <a:rPr lang="fr-FR" sz="2000" u="sng" dirty="0" smtClean="0">
                <a:solidFill>
                  <a:srgbClr val="00B050"/>
                </a:solidFill>
              </a:rPr>
              <a:t> of speech</a:t>
            </a:r>
            <a:endParaRPr lang="fr-FR" sz="2000" u="sng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4956200" cy="326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744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87</TotalTime>
  <Words>122</Words>
  <Application>Microsoft Office PowerPoint</Application>
  <PresentationFormat>On-screen Show (4:3)</PresentationFormat>
  <Paragraphs>14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Couture</vt:lpstr>
      <vt:lpstr>Freedom of speech</vt:lpstr>
      <vt:lpstr>Summary (JE PRESENTE LE SOMMAIRE)</vt:lpstr>
      <vt:lpstr>What is freedom of speech ?</vt:lpstr>
      <vt:lpstr>PowerPoint Presentation</vt:lpstr>
      <vt:lpstr>Where can that freedom be established ?</vt:lpstr>
      <vt:lpstr>PowerPoint Presentation</vt:lpstr>
      <vt:lpstr>How that freedom is working in « free » countries ?</vt:lpstr>
      <vt:lpstr>First amendment</vt:lpstr>
      <vt:lpstr>Morocco’s freedom of speech</vt:lpstr>
      <vt:lpstr>PowerPoint Presentation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Freedom of speech</dc:title>
  <dc:creator>P</dc:creator>
  <cp:lastModifiedBy>P</cp:lastModifiedBy>
  <cp:revision>9</cp:revision>
  <dcterms:created xsi:type="dcterms:W3CDTF">2014-09-21T11:34:11Z</dcterms:created>
  <dcterms:modified xsi:type="dcterms:W3CDTF">2014-09-21T13:24:56Z</dcterms:modified>
</cp:coreProperties>
</file>