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5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Jry0ubqEUd57oCJ4GuxzQ==" hashData="YyYvO1zwQnSZ6IQvdwjVZKKPM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8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787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731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466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10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95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88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215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02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524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424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920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11437-D4EE-427E-A5D3-01BE6467D699}" type="datetimeFigureOut">
              <a:rPr lang="fr-FR" smtClean="0"/>
              <a:t>13/09/2014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45A8F-E109-4F01-A10E-2F6DA3487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1704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52137"/>
            <a:ext cx="9290940" cy="691013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362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  <p:sndAc>
          <p:stSnd loop="1">
            <p:snd r:embed="rId2" name="l'automne.wav"/>
          </p:stSnd>
        </p:sndAc>
      </p:transition>
    </mc:Choice>
    <mc:Fallback xmlns="">
      <p:transition spd="slow" advClick="0" advTm="4000">
        <p:fade/>
        <p:sndAc>
          <p:stSnd loop="1">
            <p:snd r:embed="rId4" name="l'autom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0"/>
            <a:ext cx="979308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6050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0115"/>
            <a:ext cx="9144000" cy="5017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50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3" y="401039"/>
            <a:ext cx="9060287" cy="60250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85800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4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0067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586" y="1340768"/>
            <a:ext cx="9220586" cy="4142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909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52137"/>
            <a:ext cx="9433048" cy="70158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7136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73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7563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" y="859841"/>
            <a:ext cx="9151999" cy="51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4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68" y="116632"/>
            <a:ext cx="9353064" cy="66247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72200" y="393285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8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2524326" cy="18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2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42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41" y="116631"/>
            <a:ext cx="9387261" cy="660628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4208" y="476672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8852"/>
            <a:ext cx="9252521" cy="71262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5906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" y="836712"/>
            <a:ext cx="9106615" cy="5205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21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08" y="6521"/>
            <a:ext cx="8892090" cy="68576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152" y="476672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3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30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91"/>
            <a:ext cx="9138285" cy="68622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641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" y="-1"/>
            <a:ext cx="9103995" cy="688826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6216" y="145707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4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75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047" y="371474"/>
            <a:ext cx="9202047" cy="61538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351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4229"/>
            <a:ext cx="9366820" cy="68537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99992" y="764704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               </a:t>
            </a:r>
            <a:r>
              <a:rPr lang="fr-FR" dirty="0" smtClean="0">
                <a:solidFill>
                  <a:schemeClr val="accent6"/>
                </a:solidFill>
                <a:latin typeface="Baskerville Old Face" panose="02020602080505020303" pitchFamily="18" charset="0"/>
              </a:rPr>
              <a:t>             FIN</a:t>
            </a:r>
          </a:p>
          <a:p>
            <a:r>
              <a:rPr lang="fr-FR" dirty="0" smtClean="0">
                <a:solidFill>
                  <a:schemeClr val="accent6"/>
                </a:solidFill>
                <a:latin typeface="Baskerville Old Face" panose="02020602080505020303" pitchFamily="18" charset="0"/>
              </a:rPr>
              <a:t>          Mes créations personnelles</a:t>
            </a:r>
          </a:p>
          <a:p>
            <a:r>
              <a:rPr lang="fr-FR" dirty="0" smtClean="0">
                <a:solidFill>
                  <a:schemeClr val="accent6"/>
                </a:solidFill>
                <a:latin typeface="Baskerville Old Face" panose="02020602080505020303" pitchFamily="18" charset="0"/>
              </a:rPr>
              <a:t>  Les beaux paysages viennent du net </a:t>
            </a:r>
            <a:endParaRPr lang="fr-FR" dirty="0">
              <a:solidFill>
                <a:schemeClr val="accent6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9552" y="64533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/>
                </a:solidFill>
              </a:rPr>
              <a:t>2014</a:t>
            </a:r>
            <a:endParaRPr lang="fr-FR" dirty="0">
              <a:solidFill>
                <a:schemeClr val="accent6"/>
              </a:solidFill>
            </a:endParaRPr>
          </a:p>
        </p:txBody>
      </p:sp>
      <p:sp>
        <p:nvSpPr>
          <p:cNvPr id="4" name="ZoneTexte 3">
            <a:hlinkClick r:id="rId3"/>
          </p:cNvPr>
          <p:cNvSpPr txBox="1"/>
          <p:nvPr/>
        </p:nvSpPr>
        <p:spPr>
          <a:xfrm>
            <a:off x="3923928" y="407707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Mes autres PPS : </a:t>
            </a:r>
            <a:r>
              <a:rPr lang="fr-FR" dirty="0" smtClean="0">
                <a:hlinkClick r:id="rId3"/>
              </a:rPr>
              <a:t>http://vero57.blogspot.fr/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33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2000">
        <p:fade thruBlk="1"/>
      </p:transition>
    </mc:Choice>
    <mc:Fallback xmlns="">
      <p:transition spd="slow" advClick="0" advTm="1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22</Words>
  <Application>Microsoft Office PowerPoint</Application>
  <PresentationFormat>Affichage à l'écran (4:3)</PresentationFormat>
  <Paragraphs>5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7</cp:revision>
  <dcterms:created xsi:type="dcterms:W3CDTF">2014-09-10T14:55:32Z</dcterms:created>
  <dcterms:modified xsi:type="dcterms:W3CDTF">2014-09-13T07:46:18Z</dcterms:modified>
</cp:coreProperties>
</file>