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40" r:id="rId2"/>
  </p:sldMasterIdLst>
  <p:notesMasterIdLst>
    <p:notesMasterId r:id="rId21"/>
  </p:notesMasterIdLst>
  <p:handoutMasterIdLst>
    <p:handoutMasterId r:id="rId22"/>
  </p:handoutMasterIdLst>
  <p:sldIdLst>
    <p:sldId id="256" r:id="rId3"/>
    <p:sldId id="261" r:id="rId4"/>
    <p:sldId id="262" r:id="rId5"/>
    <p:sldId id="263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4" r:id="rId15"/>
    <p:sldId id="280" r:id="rId16"/>
    <p:sldId id="285" r:id="rId17"/>
    <p:sldId id="286" r:id="rId18"/>
    <p:sldId id="289" r:id="rId19"/>
    <p:sldId id="29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eu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8603FDC-E32A-4AB5-989C-0864C3EAD2B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20" y="1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180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09-16T17:39:56.283" idx="1">
    <p:pos x="5855" y="706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1268B-8AC2-4239-8FAF-7C144C210720}" type="datetimeFigureOut">
              <a:rPr lang="en-US"/>
              <a:t>9/18/2014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BA2C8-71FC-43D0-BD87-0547616971FA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292136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AD8362-6D63-40AC-BAA9-90C3AE6D5875}" type="datetimeFigureOut">
              <a:rPr lang="en-US"/>
              <a:t>9/18/2014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539446-6953-447E-A4E3-E7CFBF870046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23929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ater3"/>
          <p:cNvSpPr/>
          <p:nvPr/>
        </p:nvSpPr>
        <p:spPr>
          <a:xfrm>
            <a:off x="2552" y="5243129"/>
            <a:ext cx="12188952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5" name="sky"/>
          <p:cNvSpPr/>
          <p:nvPr/>
        </p:nvSpPr>
        <p:spPr>
          <a:xfrm>
            <a:off x="2552" y="0"/>
            <a:ext cx="12188952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pic>
        <p:nvPicPr>
          <p:cNvPr id="6" name="water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>
          <a:xfrm>
            <a:off x="-1425" y="5497897"/>
            <a:ext cx="12188952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water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>
          <a:xfrm flipH="1">
            <a:off x="-1425" y="5221111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-1425" y="5961106"/>
            <a:ext cx="12188952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05872" y="1309047"/>
            <a:ext cx="9602789" cy="2667000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5872" y="4038600"/>
            <a:ext cx="9601200" cy="990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1">
              <a:rPr lang="en-US"/>
              <a:t>9/18/2014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ky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09047"/>
            <a:ext cx="9601252" cy="2667000"/>
          </a:xfrm>
        </p:spPr>
        <p:txBody>
          <a:bodyPr anchor="b">
            <a:normAutofit/>
          </a:bodyPr>
          <a:lstStyle>
            <a:lvl1pPr algn="ctr">
              <a:defRPr sz="6000" b="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4038600"/>
            <a:ext cx="9601200" cy="1143000"/>
          </a:xfrm>
        </p:spPr>
        <p:txBody>
          <a:bodyPr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84E2-2D7A-43CF-AC90-352A289A783A}" type="datetime1">
              <a:rPr lang="en-US"/>
              <a:t>9/18/2014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41120" y="1572768"/>
            <a:ext cx="4572000" cy="414223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572768"/>
            <a:ext cx="4572000" cy="414223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/>
              <a:t>9/18/2014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1120" y="2365861"/>
            <a:ext cx="4572000" cy="33491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572768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365861"/>
            <a:ext cx="4572000" cy="33491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/>
              <a:t>9/18/2014</a:t>
            </a:fld>
            <a:endParaRPr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1">
              <a:rPr lang="en-US"/>
              <a:t>9/18/2014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ky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1">
              <a:rPr lang="en-US"/>
              <a:t>9/18/2014</a:t>
            </a:fld>
            <a:endParaRPr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413" y="685800"/>
            <a:ext cx="6858000" cy="4572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1">
              <a:rPr lang="en-US"/>
              <a:t>9/18/2014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60413" y="685800"/>
            <a:ext cx="6858000" cy="4572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4940-A916-4C8B-9648-02A2D3898F9E}" type="datetime1">
              <a:rPr lang="en-US"/>
              <a:t>9/18/2014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1">
              <a:rPr lang="en-US"/>
              <a:t>9/18/2014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44036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440362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1">
              <a:rPr lang="en-US"/>
              <a:t>9/18/2014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ky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 dirty="0"/>
          </a:p>
        </p:txBody>
      </p:sp>
      <p:sp>
        <p:nvSpPr>
          <p:cNvPr id="8" name="water3"/>
          <p:cNvSpPr/>
          <p:nvPr/>
        </p:nvSpPr>
        <p:spPr>
          <a:xfrm>
            <a:off x="2552" y="6064101"/>
            <a:ext cx="12188952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pic>
        <p:nvPicPr>
          <p:cNvPr id="9" name="water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>
          <a:xfrm>
            <a:off x="-1425" y="6256181"/>
            <a:ext cx="12188952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water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>
          <a:xfrm flipH="1">
            <a:off x="-1425" y="5979395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1120" y="265176"/>
            <a:ext cx="9509759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9509760" cy="414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fld id="{5586B75A-687E-405C-8A0B-8D00578BA2C3}" type="datetime1">
              <a:rPr lang="en-US"/>
              <a:pPr/>
              <a:t>9/18/2014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41120" y="6601968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10800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baseline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chemeClr val="accent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•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000"/>
        </a:spcBef>
        <a:buSzPct val="100000"/>
        <a:buFont typeface="Arial" pitchFamily="34" charset="0"/>
        <a:buChar char="•"/>
        <a:defRPr sz="1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6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6pPr>
      <a:lvl7pPr marL="192024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6840">
          <p15:clr>
            <a:srgbClr val="F26B43"/>
          </p15:clr>
        </p15:guide>
        <p15:guide id="4" orient="horz" pos="984">
          <p15:clr>
            <a:srgbClr val="F26B43"/>
          </p15:clr>
        </p15:guide>
        <p15:guide id="5" orient="horz" pos="3600">
          <p15:clr>
            <a:srgbClr val="F26B43"/>
          </p15:clr>
        </p15:guide>
        <p15:guide id="6" pos="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gif"/><Relationship Id="rId12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0" Type="http://schemas.openxmlformats.org/officeDocument/2006/relationships/image" Target="../media/image9.gif"/><Relationship Id="rId4" Type="http://schemas.openxmlformats.org/officeDocument/2006/relationships/image" Target="../media/image3.jpg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gif"/><Relationship Id="rId4" Type="http://schemas.openxmlformats.org/officeDocument/2006/relationships/image" Target="../media/image1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1.gif"/><Relationship Id="rId5" Type="http://schemas.openxmlformats.org/officeDocument/2006/relationships/image" Target="../media/image20.gif"/><Relationship Id="rId4" Type="http://schemas.openxmlformats.org/officeDocument/2006/relationships/image" Target="../media/image1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9.GIF"/><Relationship Id="rId5" Type="http://schemas.openxmlformats.org/officeDocument/2006/relationships/image" Target="../media/image28.png"/><Relationship Id="rId4" Type="http://schemas.openxmlformats.org/officeDocument/2006/relationships/image" Target="../media/image2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2.gif"/><Relationship Id="rId4" Type="http://schemas.openxmlformats.org/officeDocument/2006/relationships/image" Target="../media/image4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7.gif"/><Relationship Id="rId5" Type="http://schemas.openxmlformats.org/officeDocument/2006/relationships/image" Target="../media/image46.jpeg"/><Relationship Id="rId4" Type="http://schemas.openxmlformats.org/officeDocument/2006/relationships/image" Target="../media/image4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8.xml"/><Relationship Id="rId6" Type="http://schemas.openxmlformats.org/officeDocument/2006/relationships/comments" Target="../comments/comment1.xml"/><Relationship Id="rId5" Type="http://schemas.openxmlformats.org/officeDocument/2006/relationships/image" Target="../media/image50.GIF"/><Relationship Id="rId4" Type="http://schemas.openxmlformats.org/officeDocument/2006/relationships/image" Target="../media/image9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7" Type="http://schemas.openxmlformats.org/officeDocument/2006/relationships/image" Target="../media/image56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5.gif"/><Relationship Id="rId5" Type="http://schemas.openxmlformats.org/officeDocument/2006/relationships/image" Target="../media/image54.jpg"/><Relationship Id="rId4" Type="http://schemas.openxmlformats.org/officeDocument/2006/relationships/image" Target="../media/image5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3.gif"/><Relationship Id="rId4" Type="http://schemas.openxmlformats.org/officeDocument/2006/relationships/image" Target="../media/image6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7.gif"/><Relationship Id="rId4" Type="http://schemas.openxmlformats.org/officeDocument/2006/relationships/image" Target="../media/image6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1.gif"/><Relationship Id="rId4" Type="http://schemas.openxmlformats.org/officeDocument/2006/relationships/image" Target="../media/image70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5.gif"/><Relationship Id="rId4" Type="http://schemas.openxmlformats.org/officeDocument/2006/relationships/image" Target="../media/image74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g"/><Relationship Id="rId3" Type="http://schemas.openxmlformats.org/officeDocument/2006/relationships/image" Target="../media/image77.gif"/><Relationship Id="rId7" Type="http://schemas.openxmlformats.org/officeDocument/2006/relationships/image" Target="../media/image81.gif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0.gif"/><Relationship Id="rId5" Type="http://schemas.openxmlformats.org/officeDocument/2006/relationships/image" Target="../media/image79.gif"/><Relationship Id="rId10" Type="http://schemas.openxmlformats.org/officeDocument/2006/relationships/image" Target="../media/image84.gif"/><Relationship Id="rId4" Type="http://schemas.openxmlformats.org/officeDocument/2006/relationships/image" Target="../media/image78.gif"/><Relationship Id="rId9" Type="http://schemas.openxmlformats.org/officeDocument/2006/relationships/image" Target="../media/image8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GIF"/><Relationship Id="rId2" Type="http://schemas.openxmlformats.org/officeDocument/2006/relationships/image" Target="../media/image85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8.gif"/><Relationship Id="rId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3595" y="4263730"/>
            <a:ext cx="10526998" cy="76547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fr-FR" noProof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noProof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noProof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noProof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noProof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noProof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noProof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noProof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2400" noProof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 y a eu les facécies du sapeur Camembert , désormais il y a celle de Culbuto premier plus connu sous le pseudo de Fanfan la teinture . </a:t>
            </a:r>
            <a:endParaRPr lang="fr-FR" sz="2400" noProof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fr-FR" sz="1800" b="0" i="0" baseline="0" noProof="1">
              <a:solidFill>
                <a:srgbClr val="3691AA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022" y="125233"/>
            <a:ext cx="5832282" cy="3387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9187" y="5383034"/>
            <a:ext cx="1882813" cy="110179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49" y="6003815"/>
            <a:ext cx="799603" cy="63968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34466">
            <a:off x="7695328" y="2177676"/>
            <a:ext cx="610733" cy="17865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18" y="6130260"/>
            <a:ext cx="476250" cy="3619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6133" y="6003815"/>
            <a:ext cx="952500" cy="238125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1599834" y="6164525"/>
            <a:ext cx="1637175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000" dirty="0" smtClean="0">
                <a:solidFill>
                  <a:srgbClr val="92D050"/>
                </a:solidFill>
                <a:latin typeface="B650-Deco" pitchFamily="2" charset="0"/>
              </a:rPr>
              <a:t>Montez le son</a:t>
            </a:r>
            <a:endParaRPr lang="fr-FR" sz="2000" dirty="0">
              <a:solidFill>
                <a:srgbClr val="92D050"/>
              </a:solidFill>
              <a:latin typeface="B650-Deco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8327" y="5912531"/>
            <a:ext cx="279885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000" dirty="0" smtClean="0">
                <a:solidFill>
                  <a:schemeClr val="bg1"/>
                </a:solidFill>
                <a:latin typeface="B650-Deco" pitchFamily="2" charset="0"/>
              </a:rPr>
              <a:t>Pour avancer , cliquez ici</a:t>
            </a:r>
            <a:endParaRPr lang="fr-FR" sz="2000" dirty="0">
              <a:solidFill>
                <a:schemeClr val="bg1"/>
              </a:solidFill>
              <a:latin typeface="B650-Deco" pitchFamily="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84" y="966009"/>
            <a:ext cx="2314575" cy="17526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4597" y="1005837"/>
            <a:ext cx="2409179" cy="18149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ah si tu pouvais fermer ta gueu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364" y="5881864"/>
            <a:ext cx="2933843" cy="88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90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noProof="1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993" y="848554"/>
            <a:ext cx="8643068" cy="5780052"/>
          </a:xfrm>
          <a:prstGeom prst="roundRect">
            <a:avLst>
              <a:gd name="adj" fmla="val 5889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1804945" y="191698"/>
            <a:ext cx="8022867" cy="4801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800" dirty="0" smtClean="0">
                <a:solidFill>
                  <a:srgbClr val="FFFF00"/>
                </a:solidFill>
                <a:latin typeface="CommercialScriptTwo" panose="00000400000000000000" pitchFamily="2" charset="0"/>
              </a:rPr>
              <a:t>Nicolas, vite revient , « ils » sont devenue fou</a:t>
            </a:r>
            <a:endParaRPr lang="fr-FR" sz="2800" dirty="0">
              <a:solidFill>
                <a:srgbClr val="FFFF00"/>
              </a:solidFill>
              <a:latin typeface="CommercialScriptTwo" panose="00000400000000000000" pitchFamily="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8351" y="245390"/>
            <a:ext cx="1085850" cy="37274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450" y="4610100"/>
            <a:ext cx="2114550" cy="227647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43" y="5386106"/>
            <a:ext cx="1428750" cy="1419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57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noProof="1"/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76" y="1331371"/>
            <a:ext cx="3318344" cy="4691622"/>
          </a:xfrm>
        </p:spPr>
      </p:pic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fr-FR" noProof="1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464" y="1329782"/>
            <a:ext cx="4625303" cy="4648625"/>
          </a:xfr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48609" y="389614"/>
            <a:ext cx="4986793" cy="64920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fr-FR" noProof="1" smtClean="0">
                <a:solidFill>
                  <a:srgbClr val="FFC000"/>
                </a:solidFill>
                <a:latin typeface="B650-Deco" pitchFamily="2" charset="0"/>
              </a:rPr>
              <a:t>Dur dur d’être président </a:t>
            </a:r>
            <a:endParaRPr lang="fr-FR" noProof="1">
              <a:solidFill>
                <a:srgbClr val="FFC000"/>
              </a:solidFill>
              <a:latin typeface="B650-Deco" pitchFamily="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667" y="1117144"/>
            <a:ext cx="3143250" cy="326585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158" y="4383004"/>
            <a:ext cx="1200150" cy="163999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" y="1071300"/>
            <a:ext cx="344642" cy="25848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320" y="1116356"/>
            <a:ext cx="304800" cy="2286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148" y="1077192"/>
            <a:ext cx="3048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2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noProof="1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325" y="1544242"/>
            <a:ext cx="7515225" cy="4375934"/>
          </a:xfrm>
          <a:prstGeom prst="round2DiagRect">
            <a:avLst>
              <a:gd name="adj1" fmla="val 3913"/>
              <a:gd name="adj2" fmla="val 21805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2409246" y="513778"/>
            <a:ext cx="6106601" cy="5909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3600" dirty="0" smtClean="0">
                <a:solidFill>
                  <a:srgbClr val="FF0000"/>
                </a:solidFill>
                <a:latin typeface="Bluff-CE" panose="00000400000000000000" pitchFamily="2" charset="0"/>
                <a:ea typeface="Bluff-CE" panose="00000400000000000000" pitchFamily="2" charset="0"/>
              </a:rPr>
              <a:t>Il prend même les cartes vermeilles pépère </a:t>
            </a:r>
            <a:endParaRPr lang="fr-FR" sz="3600" dirty="0">
              <a:solidFill>
                <a:srgbClr val="FF0000"/>
              </a:solidFill>
              <a:latin typeface="Bluff-CE" panose="00000400000000000000" pitchFamily="2" charset="0"/>
              <a:ea typeface="Bluff-CE" panose="00000400000000000000" pitchFamily="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9" y="3217643"/>
            <a:ext cx="1548439" cy="100193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654" y="2400300"/>
            <a:ext cx="2660265" cy="263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577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noProof="1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69" y="762000"/>
            <a:ext cx="11450582" cy="51592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noProof="1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0467" y="3096481"/>
            <a:ext cx="2590635" cy="181344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559557" y="165494"/>
            <a:ext cx="9643831" cy="37702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000" dirty="0" smtClean="0">
                <a:solidFill>
                  <a:srgbClr val="FFFF00"/>
                </a:solidFill>
                <a:latin typeface="CommercialScriptTwo" panose="00000400000000000000" pitchFamily="2" charset="0"/>
              </a:rPr>
              <a:t>Vous les « sans dents » n’oubliez pas de payer vos impôts ; ha    Je suis viré ….  </a:t>
            </a:r>
            <a:endParaRPr lang="fr-FR" sz="2000" dirty="0">
              <a:solidFill>
                <a:srgbClr val="FFFF00"/>
              </a:solidFill>
              <a:latin typeface="CommercialScriptTwo" panose="00000400000000000000" pitchFamily="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2436" y="165494"/>
            <a:ext cx="602188" cy="35127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27" y="245882"/>
            <a:ext cx="190500" cy="1905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248" y="177439"/>
            <a:ext cx="352425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0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937" y="981116"/>
            <a:ext cx="7588061" cy="5048168"/>
          </a:xfrm>
          <a:prstGeom prst="roundRect">
            <a:avLst>
              <a:gd name="adj" fmla="val 1077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753859" y="392668"/>
            <a:ext cx="6526215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000" dirty="0" smtClean="0">
                <a:solidFill>
                  <a:schemeClr val="bg1"/>
                </a:solidFill>
              </a:rPr>
              <a:t>Dis </a:t>
            </a:r>
            <a:r>
              <a:rPr lang="fr-FR" sz="2000" dirty="0">
                <a:solidFill>
                  <a:schemeClr val="bg1"/>
                </a:solidFill>
              </a:rPr>
              <a:t>F</a:t>
            </a:r>
            <a:r>
              <a:rPr lang="fr-FR" sz="2000" dirty="0" smtClean="0">
                <a:solidFill>
                  <a:schemeClr val="bg1"/>
                </a:solidFill>
              </a:rPr>
              <a:t>rançois , on s’amuse bien , c’est nous les t’chefs  </a:t>
            </a:r>
            <a:endParaRPr lang="fr-FR" sz="2000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9519" y="392668"/>
            <a:ext cx="343714" cy="34371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172" y="4000500"/>
            <a:ext cx="958452" cy="109537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7" y="4829175"/>
            <a:ext cx="1285875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2910" y="4763779"/>
            <a:ext cx="1381125" cy="99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15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501" y="823903"/>
            <a:ext cx="6169031" cy="47681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313829" y="183550"/>
            <a:ext cx="6416703" cy="36933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000" dirty="0" smtClean="0">
                <a:solidFill>
                  <a:srgbClr val="FFFF00"/>
                </a:solidFill>
                <a:latin typeface="Script-R691" panose="00000700000000000000" pitchFamily="2" charset="0"/>
              </a:rPr>
              <a:t>Les bras cassés en concert à l’Élysée jusqu’en 2017</a:t>
            </a:r>
            <a:endParaRPr lang="fr-FR" sz="2000" dirty="0">
              <a:solidFill>
                <a:srgbClr val="FFFF00"/>
              </a:solidFill>
              <a:latin typeface="Script-R691" panose="00000700000000000000" pitchFamily="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6877" y="201115"/>
            <a:ext cx="327058" cy="32705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26" y="3347499"/>
            <a:ext cx="2244551" cy="22445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169" y="3560739"/>
            <a:ext cx="2031311" cy="20313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287259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185" y="970060"/>
            <a:ext cx="7191954" cy="4794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707375" y="240786"/>
            <a:ext cx="6637573" cy="53553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3200" dirty="0" smtClean="0">
                <a:solidFill>
                  <a:schemeClr val="bg1"/>
                </a:solidFill>
                <a:latin typeface="B650-Deco" pitchFamily="2" charset="0"/>
              </a:rPr>
              <a:t>Deux chevaux et un âne au volant</a:t>
            </a:r>
            <a:endParaRPr lang="fr-FR" sz="3200" dirty="0">
              <a:solidFill>
                <a:schemeClr val="bg1"/>
              </a:solidFill>
              <a:latin typeface="B650-Deco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" y="4576762"/>
            <a:ext cx="1905000" cy="13620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075" y="4187273"/>
            <a:ext cx="1905000" cy="132397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8191" y="298785"/>
            <a:ext cx="606757" cy="36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030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741" y="1026286"/>
            <a:ext cx="6564848" cy="49578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61" y="1601872"/>
            <a:ext cx="565459" cy="562113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2344" y="5054958"/>
            <a:ext cx="2281023" cy="106067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0" y="4548147"/>
            <a:ext cx="2094953" cy="13994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/>
          <p:cNvSpPr txBox="1"/>
          <p:nvPr/>
        </p:nvSpPr>
        <p:spPr>
          <a:xfrm>
            <a:off x="2644061" y="115669"/>
            <a:ext cx="6316901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tistic-CE" panose="00000400000000000000" pitchFamily="2" charset="0"/>
                <a:ea typeface="Artistic-CE" panose="00000400000000000000" pitchFamily="2" charset="0"/>
              </a:rPr>
              <a:t>Il en est capable le Culbuto</a:t>
            </a:r>
            <a:endParaRPr lang="fr-F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tistic-CE" panose="00000400000000000000" pitchFamily="2" charset="0"/>
              <a:ea typeface="Artistic-CE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569253" y="3244334"/>
            <a:ext cx="10534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EWH4N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687" y="299972"/>
            <a:ext cx="1057275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785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946" y="1121156"/>
            <a:ext cx="7152130" cy="47680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142946" y="417860"/>
            <a:ext cx="6228497" cy="48013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800" dirty="0" smtClean="0">
                <a:solidFill>
                  <a:srgbClr val="FFFF00"/>
                </a:solidFill>
                <a:latin typeface="Script MT Bold" panose="03040602040607080904" pitchFamily="66" charset="0"/>
              </a:rPr>
              <a:t>Il est toujours permis de rêver pépère </a:t>
            </a:r>
            <a:endParaRPr lang="fr-FR" sz="2800" dirty="0">
              <a:solidFill>
                <a:srgbClr val="FFFF00"/>
              </a:solidFill>
              <a:latin typeface="Script MT Bold" panose="030406020406070809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4405952"/>
            <a:ext cx="1905000" cy="168592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0737" y="4215452"/>
            <a:ext cx="2314575" cy="17526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634" y="489713"/>
            <a:ext cx="426845" cy="29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28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702" y="914400"/>
            <a:ext cx="6594863" cy="489806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8576"/>
            <a:ext cx="2789735" cy="106870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9184" y="38431"/>
            <a:ext cx="944397" cy="144713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1314">
            <a:off x="4269154" y="3388292"/>
            <a:ext cx="490873" cy="49087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89" y="3363430"/>
            <a:ext cx="2333526" cy="268474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2634" y="3697356"/>
            <a:ext cx="1600947" cy="2342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67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1" y="813414"/>
            <a:ext cx="9160854" cy="5146708"/>
          </a:xfrm>
          <a:prstGeom prst="snip2DiagRect">
            <a:avLst>
              <a:gd name="adj1" fmla="val 7124"/>
              <a:gd name="adj2" fmla="val 39099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285462" y="119734"/>
            <a:ext cx="5271714" cy="54784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32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 </a:t>
            </a:r>
            <a:r>
              <a:rPr lang="fr-F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T</a:t>
            </a:r>
            <a:r>
              <a:rPr lang="fr-FR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.</a:t>
            </a:r>
            <a:r>
              <a:rPr lang="fr-F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V</a:t>
            </a:r>
            <a:r>
              <a:rPr lang="fr-FR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.</a:t>
            </a:r>
            <a:r>
              <a:rPr lang="fr-F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A</a:t>
            </a:r>
            <a:r>
              <a:rPr lang="fr-FR" sz="32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made in Culbuto </a:t>
            </a:r>
            <a:endParaRPr lang="fr-FR" sz="320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7424" y="2051569"/>
            <a:ext cx="2162175" cy="402665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215" y="241255"/>
            <a:ext cx="51435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776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830" y="826437"/>
            <a:ext cx="6863478" cy="5139030"/>
          </a:xfrm>
          <a:prstGeom prst="round2DiagRect">
            <a:avLst>
              <a:gd name="adj1" fmla="val 25642"/>
              <a:gd name="adj2" fmla="val 9527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1" y="4733585"/>
            <a:ext cx="1395412" cy="133665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830" y="2676525"/>
            <a:ext cx="172477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432" y="2676525"/>
            <a:ext cx="2094948" cy="2581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9578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757" y="740282"/>
            <a:ext cx="7832035" cy="5249038"/>
          </a:xfrm>
          <a:prstGeom prst="roundRect">
            <a:avLst>
              <a:gd name="adj" fmla="val 1308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757" y="1974080"/>
            <a:ext cx="3742257" cy="328372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3" y="2672632"/>
            <a:ext cx="1934736" cy="33166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5820" y="4574207"/>
            <a:ext cx="1829012" cy="13671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292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212" y="1306517"/>
            <a:ext cx="7138463" cy="4756000"/>
          </a:xfrm>
          <a:prstGeom prst="roundRect">
            <a:avLst>
              <a:gd name="adj" fmla="val 891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2907768" y="664927"/>
            <a:ext cx="622935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0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Elles s’aiment , c’est vrai  et ça ce voit 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946" y="583965"/>
            <a:ext cx="563466" cy="56346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38" y="3954781"/>
            <a:ext cx="1524000" cy="1143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807" y="4191639"/>
            <a:ext cx="1190625" cy="42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73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872" y="906459"/>
            <a:ext cx="7508945" cy="47946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86388">
            <a:off x="3595687" y="1857375"/>
            <a:ext cx="523875" cy="304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52" y="2502243"/>
            <a:ext cx="1642451" cy="16030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761" y="2721318"/>
            <a:ext cx="1940127" cy="138395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9736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979" y="4933944"/>
            <a:ext cx="7292090" cy="1106905"/>
          </a:xfrm>
        </p:spPr>
        <p:txBody>
          <a:bodyPr>
            <a:noAutofit/>
          </a:bodyPr>
          <a:lstStyle/>
          <a:p>
            <a:r>
              <a:rPr lang="fr-FR" sz="2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Photos du Net          un grand merci à Délirius</a:t>
            </a:r>
            <a:br>
              <a:rPr lang="fr-FR" sz="2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</a:br>
            <a:r>
              <a:rPr lang="fr-FR" sz="2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Montage : Michel59 ©</a:t>
            </a:r>
            <a:br>
              <a:rPr lang="fr-FR" sz="2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</a:br>
            <a:r>
              <a:rPr lang="fr-FR" sz="2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Musique : Patrick Sébastien – Ah si tu pouvais fermer ta gueule </a:t>
            </a:r>
            <a:endParaRPr lang="fr-FR" sz="20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98" y="191242"/>
            <a:ext cx="4629277" cy="278528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854" y="4126004"/>
            <a:ext cx="2106754" cy="194593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879" y="2229119"/>
            <a:ext cx="809625" cy="4953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0091" y="3477741"/>
            <a:ext cx="2401741" cy="251476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68" y="5170456"/>
            <a:ext cx="476250" cy="321343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858" y="651350"/>
            <a:ext cx="3119361" cy="21755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103" y="94020"/>
            <a:ext cx="3749506" cy="30058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55" y="3950118"/>
            <a:ext cx="1971675" cy="79057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914" y="3203413"/>
            <a:ext cx="2466703" cy="228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328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930" y="488341"/>
            <a:ext cx="9423901" cy="517195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3361" y="516343"/>
            <a:ext cx="3085105" cy="49131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1001" y="4126727"/>
            <a:ext cx="1742830" cy="100083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930" y="2624446"/>
            <a:ext cx="4886915" cy="30045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6999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ean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2F3FC63-BF9C-4B26-82E5-BA4335A36E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Présentation peinture océan (grand écran)</Template>
  <TotalTime>0</TotalTime>
  <Words>91</Words>
  <Application>Microsoft Office PowerPoint</Application>
  <PresentationFormat>Grand écran</PresentationFormat>
  <Paragraphs>16</Paragraphs>
  <Slides>18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9" baseType="lpstr">
      <vt:lpstr>Algerian</vt:lpstr>
      <vt:lpstr>Arial</vt:lpstr>
      <vt:lpstr>Artistic-CE</vt:lpstr>
      <vt:lpstr>B650-Deco</vt:lpstr>
      <vt:lpstr>Bluff-CE</vt:lpstr>
      <vt:lpstr>CommercialScriptTwo</vt:lpstr>
      <vt:lpstr>Georgia</vt:lpstr>
      <vt:lpstr>Pristina</vt:lpstr>
      <vt:lpstr>Script MT Bold</vt:lpstr>
      <vt:lpstr>Script-R691</vt:lpstr>
      <vt:lpstr>Ocean 16x9</vt:lpstr>
      <vt:lpstr>    Il y a eu les facécies du sapeur Camembert , désormais il y a celle de Culbuto premier plus connu sous le pseudo de Fanfan la teinture . </vt:lpstr>
      <vt:lpstr>Présentation PowerPoint</vt:lpstr>
      <vt:lpstr>Dur dur d’être président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Photos du Net          un grand merci à Délirius Montage : Michel59 © Musique : Patrick Sébastien – Ah si tu pouvais fermer ta gueule 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2014-09-16T11:57:23Z</dcterms:created>
  <dcterms:modified xsi:type="dcterms:W3CDTF">2014-09-18T19:15:41Z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TC028952569991</vt:lpwstr>
  </property>
</Properties>
</file>