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47"/>
  </p:notesMasterIdLst>
  <p:sldIdLst>
    <p:sldId id="692" r:id="rId2"/>
    <p:sldId id="751" r:id="rId3"/>
    <p:sldId id="747" r:id="rId4"/>
    <p:sldId id="695" r:id="rId5"/>
    <p:sldId id="697" r:id="rId6"/>
    <p:sldId id="689" r:id="rId7"/>
    <p:sldId id="698" r:id="rId8"/>
    <p:sldId id="699" r:id="rId9"/>
    <p:sldId id="649" r:id="rId10"/>
    <p:sldId id="700" r:id="rId11"/>
    <p:sldId id="701" r:id="rId12"/>
    <p:sldId id="640" r:id="rId13"/>
    <p:sldId id="702" r:id="rId14"/>
    <p:sldId id="703" r:id="rId15"/>
    <p:sldId id="633" r:id="rId16"/>
    <p:sldId id="707" r:id="rId17"/>
    <p:sldId id="624" r:id="rId18"/>
    <p:sldId id="708" r:id="rId19"/>
    <p:sldId id="709" r:id="rId20"/>
    <p:sldId id="637" r:id="rId21"/>
    <p:sldId id="710" r:id="rId22"/>
    <p:sldId id="711" r:id="rId23"/>
    <p:sldId id="712" r:id="rId24"/>
    <p:sldId id="652" r:id="rId25"/>
    <p:sldId id="713" r:id="rId26"/>
    <p:sldId id="714" r:id="rId27"/>
    <p:sldId id="653" r:id="rId28"/>
    <p:sldId id="715" r:id="rId29"/>
    <p:sldId id="680" r:id="rId30"/>
    <p:sldId id="716" r:id="rId31"/>
    <p:sldId id="717" r:id="rId32"/>
    <p:sldId id="679" r:id="rId33"/>
    <p:sldId id="718" r:id="rId34"/>
    <p:sldId id="669" r:id="rId35"/>
    <p:sldId id="719" r:id="rId36"/>
    <p:sldId id="720" r:id="rId37"/>
    <p:sldId id="752" r:id="rId38"/>
    <p:sldId id="684" r:id="rId39"/>
    <p:sldId id="721" r:id="rId40"/>
    <p:sldId id="726" r:id="rId41"/>
    <p:sldId id="728" r:id="rId42"/>
    <p:sldId id="729" r:id="rId43"/>
    <p:sldId id="725" r:id="rId44"/>
    <p:sldId id="673" r:id="rId45"/>
    <p:sldId id="748" r:id="rId4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9900"/>
    <a:srgbClr val="CCCC00"/>
    <a:srgbClr val="99CC00"/>
    <a:srgbClr val="644316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87" autoAdjust="0"/>
    <p:restoredTop sz="92333" autoAdjust="0"/>
  </p:normalViewPr>
  <p:slideViewPr>
    <p:cSldViewPr>
      <p:cViewPr>
        <p:scale>
          <a:sx n="33" d="100"/>
          <a:sy n="33" d="100"/>
        </p:scale>
        <p:origin x="-854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054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160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4A7B1B9-1155-4781-AD66-1B038DA85D9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0613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7B1B9-1155-4781-AD66-1B038DA85D9D}" type="slidenum">
              <a:rPr lang="it-IT" altLang="it-IT" smtClean="0"/>
              <a:pPr/>
              <a:t>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78674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7B1B9-1155-4781-AD66-1B038DA85D9D}" type="slidenum">
              <a:rPr lang="it-IT" altLang="it-IT" smtClean="0"/>
              <a:pPr/>
              <a:t>45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35406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B7EEE-9078-491B-8E56-50350E0002A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963163"/>
      </p:ext>
    </p:extLst>
  </p:cSld>
  <p:clrMapOvr>
    <a:masterClrMapping/>
  </p:clrMapOvr>
  <p:transition spd="med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6F225-50F8-42AB-9017-661CC3F9552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89675"/>
      </p:ext>
    </p:extLst>
  </p:cSld>
  <p:clrMapOvr>
    <a:masterClrMapping/>
  </p:clrMapOvr>
  <p:transition spd="med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B7171-16DE-4F33-A4A9-E4BA207B2F6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35964"/>
      </p:ext>
    </p:extLst>
  </p:cSld>
  <p:clrMapOvr>
    <a:masterClrMapping/>
  </p:clrMapOvr>
  <p:transition spd="med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C0C40-1135-4C59-8334-666EDEAFF2A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639816"/>
      </p:ext>
    </p:extLst>
  </p:cSld>
  <p:clrMapOvr>
    <a:masterClrMapping/>
  </p:clrMapOvr>
  <p:transition spd="med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2188F-5598-4D2F-ADB8-B8E098B4A57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164173"/>
      </p:ext>
    </p:extLst>
  </p:cSld>
  <p:clrMapOvr>
    <a:masterClrMapping/>
  </p:clrMapOvr>
  <p:transition spd="med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085D6-3426-4EB7-AB38-BA141C1A861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371417"/>
      </p:ext>
    </p:extLst>
  </p:cSld>
  <p:clrMapOvr>
    <a:masterClrMapping/>
  </p:clrMapOvr>
  <p:transition spd="med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E1657-F636-46B6-9619-F8BD95CB93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371022"/>
      </p:ext>
    </p:extLst>
  </p:cSld>
  <p:clrMapOvr>
    <a:masterClrMapping/>
  </p:clrMapOvr>
  <p:transition spd="med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40EAD-F7A3-48A2-B0FD-205CCB30031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503900"/>
      </p:ext>
    </p:extLst>
  </p:cSld>
  <p:clrMapOvr>
    <a:masterClrMapping/>
  </p:clrMapOvr>
  <p:transition spd="med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61603-DCDA-4A07-9E2F-92BC066ACF6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065915"/>
      </p:ext>
    </p:extLst>
  </p:cSld>
  <p:clrMapOvr>
    <a:masterClrMapping/>
  </p:clrMapOvr>
  <p:transition spd="med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9010B-75C9-446D-BC2A-49BFA7B2F5C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714971"/>
      </p:ext>
    </p:extLst>
  </p:cSld>
  <p:clrMapOvr>
    <a:masterClrMapping/>
  </p:clrMapOvr>
  <p:transition spd="med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CD2F9-A3D5-400F-BDF8-CFA6E79C555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220885"/>
      </p:ext>
    </p:extLst>
  </p:cSld>
  <p:clrMapOvr>
    <a:masterClrMapping/>
  </p:clrMapOvr>
  <p:transition spd="med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14B7C28-4FA0-48C7-B396-F1A15F23CA0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med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5" Type="http://schemas.openxmlformats.org/officeDocument/2006/relationships/audio" Target="../media/audio1.wav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4.jpeg"/><Relationship Id="rId3" Type="http://schemas.openxmlformats.org/officeDocument/2006/relationships/image" Target="../media/image72.png"/><Relationship Id="rId7" Type="http://schemas.openxmlformats.org/officeDocument/2006/relationships/image" Target="../media/image6.png"/><Relationship Id="rId12" Type="http://schemas.openxmlformats.org/officeDocument/2006/relationships/image" Target="../media/image7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9.png"/><Relationship Id="rId15" Type="http://schemas.openxmlformats.org/officeDocument/2006/relationships/image" Target="../media/image76.gif"/><Relationship Id="rId10" Type="http://schemas.openxmlformats.org/officeDocument/2006/relationships/image" Target="../media/image3.png"/><Relationship Id="rId4" Type="http://schemas.openxmlformats.org/officeDocument/2006/relationships/image" Target="../media/image10.gif"/><Relationship Id="rId9" Type="http://schemas.openxmlformats.org/officeDocument/2006/relationships/image" Target="../media/image7.png"/><Relationship Id="rId1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E:\CARLA Carla Acer 16-3-2014\- 0A New Pc-ACER 2 febbraio 2013\- 00 1 GIUGNO\- GIF  AGOSTO\- ARRIVAL + GIF 21 Giugno\- 01 gif REMIND per new pps\83795_2012_Defi_Max_Autom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6"/>
            <a:ext cx="9144000" cy="683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30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1768669" y="1772816"/>
            <a:ext cx="5067300" cy="234315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6600" b="1" i="1" kern="10" spc="1321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Comic Sans MS"/>
              </a:rPr>
              <a:t>The </a:t>
            </a:r>
            <a:r>
              <a:rPr lang="it-IT" sz="6600" b="1" i="1" kern="10" spc="1321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Comic Sans MS"/>
              </a:rPr>
              <a:t>falling</a:t>
            </a:r>
            <a:r>
              <a:rPr lang="it-IT" sz="6600" b="1" i="1" kern="10" spc="1321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Comic Sans MS"/>
              </a:rPr>
              <a:t> </a:t>
            </a:r>
            <a:r>
              <a:rPr lang="it-IT" sz="6600" b="1" i="1" kern="10" spc="1321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Comic Sans MS"/>
              </a:rPr>
              <a:t>leaves</a:t>
            </a:r>
            <a:endParaRPr lang="it-IT" sz="6600" b="1" i="1" kern="10" spc="1321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Comic Sans MS"/>
            </a:endParaRPr>
          </a:p>
        </p:txBody>
      </p:sp>
      <p:pic>
        <p:nvPicPr>
          <p:cNvPr id="7" name="Afbeelding 19" descr="y8bebu03c3i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74013">
            <a:off x="415925" y="7134225"/>
            <a:ext cx="6064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20" descr="9gksmv59ej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058025"/>
            <a:ext cx="43338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16" descr="dvzk6hwrcww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62986">
            <a:off x="2359025" y="6926263"/>
            <a:ext cx="37623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12" descr="d42gpf3kx1k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858000"/>
            <a:ext cx="503238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8" descr="9z581tbp6oa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14875">
            <a:off x="4381500" y="7099300"/>
            <a:ext cx="5588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1" descr="d42gpf3kx1k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6937375"/>
            <a:ext cx="654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21" descr="9gksmv59ej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7231063"/>
            <a:ext cx="433388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Afbeelding 10" descr="d42gpf3kx1k.gi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6858000"/>
            <a:ext cx="76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Afbeelding 9" descr="d42gpf3kx1k.gi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6858000"/>
            <a:ext cx="1409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31"/>
          <p:cNvSpPr txBox="1">
            <a:spLocks noChangeArrowheads="1"/>
          </p:cNvSpPr>
          <p:nvPr/>
        </p:nvSpPr>
        <p:spPr bwMode="auto">
          <a:xfrm>
            <a:off x="250825" y="6381750"/>
            <a:ext cx="40514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800" b="1" dirty="0" err="1" smtClean="0">
                <a:latin typeface="Monotype Corsiva" pitchFamily="66" charset="0"/>
              </a:rPr>
              <a:t>Avancement</a:t>
            </a:r>
            <a:r>
              <a:rPr lang="it-IT" altLang="it-IT" sz="2800" b="1" dirty="0" smtClean="0">
                <a:latin typeface="Monotype Corsiva" pitchFamily="66" charset="0"/>
              </a:rPr>
              <a:t> </a:t>
            </a:r>
            <a:r>
              <a:rPr lang="it-IT" altLang="it-IT" sz="2800" b="1" dirty="0" err="1" smtClean="0">
                <a:latin typeface="Monotype Corsiva" pitchFamily="66" charset="0"/>
              </a:rPr>
              <a:t>automatique</a:t>
            </a:r>
            <a:endParaRPr lang="it-IT" altLang="it-IT" sz="2800" b="1" dirty="0">
              <a:latin typeface="Monotype Corsiva" pitchFamily="66" charset="0"/>
            </a:endParaRPr>
          </a:p>
        </p:txBody>
      </p:sp>
      <p:pic>
        <p:nvPicPr>
          <p:cNvPr id="2050" name="Picture 2" descr="G:\- Per FARE new PPS autunno\282-The falling leaves\0_f859b_e1da78a_L-30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162" y="4869160"/>
            <a:ext cx="285750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 loop="1">
            <p:snd r:embed="rId3" name="Falling leaves .wav"/>
          </p:stSnd>
        </p:sndAc>
      </p:transition>
    </mc:Choice>
    <mc:Fallback xmlns="">
      <p:transition advClick="0" advTm="10000">
        <p:sndAc>
          <p:stSnd loop="1">
            <p:snd r:embed="rId15" name="Falling leav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CARLA Carla Acer 16-3-2014\- 0A New Pc-ACER 2 febbraio 2013\- 00 1 GIUGNO\- GIF  AGOSTO\- ARRIVAL + GIF 21 Giugno\- 01 gif REMIND per new pps\autunno\24223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994" y="1140728"/>
            <a:ext cx="4973538" cy="530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ARLA Carla Acer 16-3-2014\- 0A New Pc-ACER 2 febbraio 2013\- 00 1 GIUGNO\- GIF  AGOSTO\- ARRIVAL + GIF 21 Giugno\- 01 gif REMIND per new pps\autunno\24223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1064528"/>
            <a:ext cx="5076057" cy="545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:\- Per FARE new PPS autunno\282-The falling leaves\d5463f05-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484" y="0"/>
            <a:ext cx="6880900" cy="696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tangolo 8"/>
          <p:cNvSpPr/>
          <p:nvPr/>
        </p:nvSpPr>
        <p:spPr>
          <a:xfrm>
            <a:off x="1711070" y="386388"/>
            <a:ext cx="55983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 smtClean="0">
                <a:solidFill>
                  <a:srgbClr val="663300"/>
                </a:solidFill>
                <a:latin typeface="book antiqua"/>
              </a:rPr>
              <a:t>                                     </a:t>
            </a:r>
            <a:r>
              <a:rPr lang="fr-FR" b="1" i="1" dirty="0" smtClean="0">
                <a:solidFill>
                  <a:srgbClr val="663300"/>
                </a:solidFill>
                <a:latin typeface="book antiqua"/>
              </a:rPr>
              <a:t>Feuilles </a:t>
            </a:r>
            <a:r>
              <a:rPr lang="fr-FR" b="1" i="1" dirty="0">
                <a:solidFill>
                  <a:srgbClr val="663300"/>
                </a:solidFill>
                <a:latin typeface="book antiqua"/>
              </a:rPr>
              <a:t>volantes</a:t>
            </a:r>
            <a:r>
              <a:rPr lang="fr-FR" b="1" i="1" dirty="0" smtClean="0">
                <a:solidFill>
                  <a:srgbClr val="663300"/>
                </a:solidFill>
                <a:latin typeface="book antiqua"/>
              </a:rPr>
              <a:t>,</a:t>
            </a:r>
          </a:p>
          <a:p>
            <a:pPr algn="ctr"/>
            <a:endParaRPr lang="fr-FR" i="1" dirty="0">
              <a:solidFill>
                <a:srgbClr val="663300"/>
              </a:solidFill>
              <a:latin typeface="book antiqua"/>
            </a:endParaRP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Le ciel se fait lourd quand râlent les pupitres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Annonçant dans la cour un vide insoutenable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Et le cœur enchaîné, sous la coiffe du pitre,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S’entrechoque aux paroles de maîtres de sérénades.</a:t>
            </a:r>
          </a:p>
          <a:p>
            <a:pPr algn="ctr"/>
            <a:endParaRPr lang="fr-FR" i="1" dirty="0">
              <a:solidFill>
                <a:srgbClr val="663300"/>
              </a:solidFill>
              <a:latin typeface="book antiqua"/>
            </a:endParaRP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Les rêveries s’élèvent et frôlent l’amertume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Des sombres feuilles folles qui tangent en narguant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Les évadés punis, aux mains griffées de plumes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Dont leur omniprésence n’en fait que des absents.</a:t>
            </a:r>
          </a:p>
          <a:p>
            <a:pPr algn="ctr"/>
            <a:endParaRPr lang="fr-FR" i="1" dirty="0">
              <a:solidFill>
                <a:srgbClr val="663300"/>
              </a:solidFill>
              <a:latin typeface="book antiqua"/>
            </a:endParaRP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Quand grincent les miroirs aux couleurs de la nuit,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Annonçant la tempête au fond des encriers,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Une larme de pluie se transforme en l’ennui</a:t>
            </a:r>
          </a:p>
          <a:p>
            <a:pPr algn="ctr"/>
            <a:r>
              <a:rPr lang="fr-FR" i="1" dirty="0">
                <a:solidFill>
                  <a:srgbClr val="663300"/>
                </a:solidFill>
                <a:latin typeface="book antiqua"/>
              </a:rPr>
              <a:t>D’une vie qui s’achève dès la fin de l’été.</a:t>
            </a:r>
          </a:p>
          <a:p>
            <a:pPr algn="ctr"/>
            <a:r>
              <a:rPr lang="fr-FR" i="1" dirty="0" smtClean="0">
                <a:solidFill>
                  <a:srgbClr val="663300"/>
                </a:solidFill>
                <a:latin typeface="book antiqua"/>
              </a:rPr>
              <a:t> </a:t>
            </a:r>
            <a:endParaRPr lang="fr-FR" i="1" dirty="0">
              <a:solidFill>
                <a:srgbClr val="663300"/>
              </a:solidFill>
              <a:latin typeface="book antiqua"/>
            </a:endParaRPr>
          </a:p>
          <a:p>
            <a:r>
              <a:rPr lang="fr-FR" b="1" i="1" dirty="0" smtClean="0">
                <a:solidFill>
                  <a:srgbClr val="663300"/>
                </a:solidFill>
                <a:latin typeface="book antiqua"/>
              </a:rPr>
              <a:t>               Isaac </a:t>
            </a:r>
            <a:r>
              <a:rPr lang="fr-FR" b="1" i="1" dirty="0" err="1">
                <a:solidFill>
                  <a:srgbClr val="663300"/>
                </a:solidFill>
                <a:latin typeface="book antiqua"/>
              </a:rPr>
              <a:t>Lerutan</a:t>
            </a:r>
            <a:r>
              <a:rPr lang="fr-FR" b="1" i="1" dirty="0" smtClean="0">
                <a:solidFill>
                  <a:srgbClr val="663300"/>
                </a:solidFill>
                <a:latin typeface="book antiqua"/>
              </a:rPr>
              <a:t>.</a:t>
            </a:r>
            <a:endParaRPr lang="fr-FR" b="1" i="1" dirty="0">
              <a:solidFill>
                <a:srgbClr val="663300"/>
              </a:solidFill>
              <a:latin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174773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>
        <p14:warp dir="in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95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350"/>
                            </p:stCondLst>
                            <p:childTnLst>
                              <p:par>
                                <p:cTn id="4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400"/>
                            </p:stCondLst>
                            <p:childTnLst>
                              <p:par>
                                <p:cTn id="6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950"/>
                            </p:stCondLst>
                            <p:childTnLst>
                              <p:par>
                                <p:cTn id="6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550"/>
                            </p:stCondLst>
                            <p:childTnLst>
                              <p:par>
                                <p:cTn id="7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800"/>
                            </p:stCondLst>
                            <p:childTnLst>
                              <p:par>
                                <p:cTn id="8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50"/>
                            </p:stCondLst>
                            <p:childTnLst>
                              <p:par>
                                <p:cTn id="8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250"/>
                            </p:stCondLst>
                            <p:childTnLst>
                              <p:par>
                                <p:cTn id="9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700"/>
                            </p:stCondLst>
                            <p:childTnLst>
                              <p:par>
                                <p:cTn id="10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020386-lcf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038167" cy="677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PA304272-2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07" y="1281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35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PA304278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07" y="0"/>
            <a:ext cx="9167283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04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84" name="Picture 4" descr="PB039676-clesm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285" name="Rectangle 5" descr="PB039676-clesm-010-crop"/>
          <p:cNvSpPr>
            <a:spLocks noChangeArrowheads="1"/>
          </p:cNvSpPr>
          <p:nvPr/>
        </p:nvSpPr>
        <p:spPr bwMode="auto">
          <a:xfrm>
            <a:off x="971550" y="3789363"/>
            <a:ext cx="1584325" cy="1584325"/>
          </a:xfrm>
          <a:prstGeom prst="rect">
            <a:avLst/>
          </a:prstGeom>
          <a:blipFill dpi="0" rotWithShape="1">
            <a:blip r:embed="rId3">
              <a:lum contrast="-48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7286" name="AutoShape 6" descr="PB039676-clesm-010-crop"/>
          <p:cNvSpPr>
            <a:spLocks noChangeArrowheads="1"/>
          </p:cNvSpPr>
          <p:nvPr/>
        </p:nvSpPr>
        <p:spPr bwMode="auto">
          <a:xfrm rot="-156622251">
            <a:off x="215900" y="4545013"/>
            <a:ext cx="2305050" cy="793750"/>
          </a:xfrm>
          <a:prstGeom prst="parallelogram">
            <a:avLst>
              <a:gd name="adj" fmla="val 7863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7287" name="AutoShape 7" descr="PB039676-clesm-010-crop"/>
          <p:cNvSpPr>
            <a:spLocks noChangeArrowheads="1"/>
          </p:cNvSpPr>
          <p:nvPr/>
        </p:nvSpPr>
        <p:spPr bwMode="auto">
          <a:xfrm rot="-156622251">
            <a:off x="1836738" y="4508500"/>
            <a:ext cx="2303462" cy="865188"/>
          </a:xfrm>
          <a:prstGeom prst="parallelogram">
            <a:avLst>
              <a:gd name="adj" fmla="val 71601"/>
            </a:avLst>
          </a:prstGeom>
          <a:blipFill dpi="0" rotWithShape="1">
            <a:blip r:embed="rId3">
              <a:lum contrast="-54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7288" name="AutoShape 8" descr="PB039676-clesm-010-crop"/>
          <p:cNvSpPr>
            <a:spLocks noChangeArrowheads="1"/>
          </p:cNvSpPr>
          <p:nvPr/>
        </p:nvSpPr>
        <p:spPr bwMode="auto">
          <a:xfrm flipH="1">
            <a:off x="971550" y="3789363"/>
            <a:ext cx="2447925" cy="647700"/>
          </a:xfrm>
          <a:prstGeom prst="parallelogram">
            <a:avLst>
              <a:gd name="adj" fmla="val 13014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7289" name="AutoShape 9" descr="PB039676-clesm-010-crop"/>
          <p:cNvSpPr>
            <a:spLocks noChangeArrowheads="1"/>
          </p:cNvSpPr>
          <p:nvPr/>
        </p:nvSpPr>
        <p:spPr bwMode="auto">
          <a:xfrm>
            <a:off x="971550" y="2781300"/>
            <a:ext cx="2016125" cy="1008063"/>
          </a:xfrm>
          <a:prstGeom prst="parallelogram">
            <a:avLst>
              <a:gd name="adj" fmla="val 438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737290" name="Picture 10" descr="gifs_animaux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1725" y="692150"/>
            <a:ext cx="9366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292" name="Picture 12" descr="gifs_animaux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80063" y="927100"/>
            <a:ext cx="863600" cy="7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293" name="Picture 13" descr="gifs_animaux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72225" y="3500438"/>
            <a:ext cx="720725" cy="58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295" name="Rectangle 15" descr="PB039676-clesm-010-crop"/>
          <p:cNvSpPr>
            <a:spLocks noChangeArrowheads="1"/>
          </p:cNvSpPr>
          <p:nvPr/>
        </p:nvSpPr>
        <p:spPr bwMode="auto">
          <a:xfrm>
            <a:off x="1763713" y="4437063"/>
            <a:ext cx="1655762" cy="16557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5.78035E-7 C -0.01129 0.00925 -0.00174 0.00254 -0.02431 0.00647 C -0.0316 0.00786 -0.03941 0.01202 -0.04653 0.01364 C -0.04844 0.01526 -0.05052 0.01595 -0.05174 0.01827 C -0.05868 0.02936 -0.04723 0.0222 -0.05868 0.02728 C -0.06094 0.03052 -0.06407 0.0326 -0.06563 0.03676 C -0.06598 0.03792 -0.06789 0.05087 -0.06893 0.05272 C -0.07032 0.0548 -0.07257 0.05549 -0.07414 0.05711 C -0.07535 0.05896 -0.07605 0.06104 -0.07761 0.0622 C -0.08073 0.06428 -0.08802 0.06659 -0.08802 0.06682 C -0.10035 0.07769 -0.11806 0.07769 -0.13247 0.08046 C -0.14254 0.08486 -0.13837 0.08763 -0.14289 0.09665 C -0.1441 0.09942 -0.14636 0.10127 -0.14809 0.10335 C -0.15087 0.11491 -0.15018 0.1163 -0.15487 0.12416 C -0.15816 0.12994 -0.16233 0.13341 -0.16528 0.14035 C -0.1691 0.14913 -0.16962 0.15746 -0.17396 0.16578 C -0.17657 0.1889 -0.18143 0.2178 -0.19098 0.23723 C -0.19323 0.24671 -0.19618 0.24809 -0.20313 0.2511 C -0.20851 0.25873 -0.21285 0.26682 -0.21841 0.27422 C -0.22118 0.27838 -0.22587 0.27977 -0.22882 0.28347 C -0.22987 0.28486 -0.23073 0.2874 -0.2323 0.28809 C -0.23664 0.29064 -0.24618 0.29272 -0.24618 0.29295 C -0.2566 0.30335 -0.26737 0.30636 -0.28056 0.3089 C -0.31511 0.3274 -0.33837 0.32347 -0.38021 0.32509 C -0.40677 0.32809 -0.41789 0.33017 -0.44028 0.33688 C -0.44705 0.34289 -0.45487 0.34312 -0.46268 0.34821 C -0.47987 0.35838 -0.46146 0.34775 -0.47292 0.35723 C -0.47865 0.36254 -0.48559 0.36416 -0.49167 0.36879 C -0.4974 0.37341 -0.50382 0.37711 -0.50886 0.38266 C -0.51424 0.38844 -0.51407 0.3933 -0.52101 0.39653 C -0.52605 0.40347 -0.5257 0.40717 -0.53299 0.41041 C -0.53733 0.41919 -0.5382 0.4252 -0.53993 0.43584 C -0.54046 0.44416 -0.54098 0.4874 -0.55018 0.49549 C -0.55417 0.49919 -0.56441 0.50127 -0.5691 0.50266 C -0.57327 0.50636 -0.58664 0.51353 -0.58108 0.52139 " pathEditMode="relative" rAng="0" ptsTypes="ffffffffffffffffffffffffffffffffffA">
                                      <p:cBhvr>
                                        <p:cTn id="19" dur="2000" fill="hold"/>
                                        <p:tgtEl>
                                          <p:spTgt spid="737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0" y="260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3237E-6 C -0.01407 0.00485 -0.00695 0.00277 -0.0224 0.00532 C -0.03212 0.00878 -0.0408 0.01549 -0.05 0.02081 C -0.05625 0.02821 -0.06285 0.02797 -0.07032 0.03422 C -0.07813 0.03977 -0.08629 0.04624 -0.09271 0.05341 C -0.09566 0.05664 -0.09844 0.05988 -0.10139 0.06266 C -0.10244 0.06404 -0.10313 0.06612 -0.10452 0.06682 C -0.1132 0.06982 -0.10799 0.06844 -0.12032 0.07052 C -0.14375 0.0793 -0.15157 0.08046 -0.1783 0.08231 C -0.19619 0.08832 -0.20678 0.10797 -0.21615 0.12439 C -0.21997 0.13086 -0.21875 0.13225 -0.22292 0.1378 C -0.22952 0.14659 -0.22657 0.14081 -0.23316 0.14774 C -0.2375 0.15167 -0.24098 0.15699 -0.24532 0.16115 C -0.25209 0.1674 -0.25938 0.17318 -0.2658 0.17988 C -0.26858 0.19537 -0.27744 0.20393 -0.28455 0.21664 C -0.28542 0.21803 -0.28525 0.22058 -0.28646 0.22242 C -0.28837 0.22612 -0.29323 0.23375 -0.29323 0.23399 C -0.29636 0.24763 -0.29254 0.23584 -0.30035 0.2474 C -0.30747 0.25734 -0.30921 0.26497 -0.31875 0.27237 C -0.32066 0.27514 -0.32205 0.27907 -0.32431 0.28185 C -0.3257 0.28393 -0.32778 0.28532 -0.32934 0.28763 C -0.33073 0.28971 -0.33073 0.29318 -0.33247 0.29549 C -0.33403 0.29664 -0.33612 0.29664 -0.33768 0.29711 C -0.34375 0.30358 -0.35018 0.3089 -0.35643 0.31422 C -0.35921 0.31676 -0.36059 0.32023 -0.36355 0.32231 C -0.37553 0.33086 -0.36094 0.31607 -0.37379 0.32763 C -0.38889 0.34173 -0.36928 0.32624 -0.38403 0.33734 C -0.38837 0.34474 -0.3915 0.34497 -0.39775 0.34913 C -0.41389 0.35907 -0.40157 0.35514 -0.4165 0.35838 C -0.41858 0.36208 -0.42119 0.36624 -0.42327 0.37017 C -0.42466 0.37202 -0.42518 0.37456 -0.42674 0.37572 C -0.4283 0.37711 -0.43143 0.37734 -0.43195 0.37965 C -0.43316 0.38497 -0.43195 0.39121 -0.43195 0.39722 " pathEditMode="relative" rAng="0" ptsTypes="ffffffffffffffffffffffffffffffffA">
                                      <p:cBhvr>
                                        <p:cTn id="22" dur="2000" fill="hold"/>
                                        <p:tgtEl>
                                          <p:spTgt spid="737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67" y="1986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139 C -0.00763 -0.00277 -0.00364 -0.00069 -0.01406 -0.00601 C -0.01562 -0.0067 -0.01718 -0.00763 -0.01875 -0.00832 C -0.02031 -0.00925 -0.02343 -0.01063 -0.02343 -0.0104 C -0.15763 -0.00925 -0.29184 -0.00763 -0.42586 -0.00115 C -0.43281 0.00162 -0.43767 0.00763 -0.44461 0.0111 C -0.45 0.01387 -0.4559 0.01595 -0.46163 0.0185 C -0.46545 0.02428 -0.46996 0.02497 -0.47413 0.03029 C -0.48645 0.04578 -0.46614 0.02405 -0.48177 0.04023 C -0.48229 0.04324 -0.48211 0.04694 -0.48333 0.04971 C -0.48645 0.05688 -0.49079 0.06266 -0.49427 0.06937 C -0.49513 0.07122 -0.496 0.07306 -0.49739 0.07399 C -0.50225 0.07838 -0.50572 0.07954 -0.50989 0.08624 C -0.51197 0.09688 -0.50989 0.11445 -0.50989 0.12509 " pathEditMode="relative" rAng="0" ptsTypes="fffffffffffffA">
                                      <p:cBhvr>
                                        <p:cTn id="24" dur="2000" fill="hold"/>
                                        <p:tgtEl>
                                          <p:spTgt spid="737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8" y="5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288" grpId="0" animBg="1"/>
      <p:bldP spid="7372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064575-lcfs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92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B020321-lcsle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" y="13652"/>
            <a:ext cx="9125797" cy="6844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178" name="Picture 2" descr="PA304340-cllev025s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A304322-cl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7" y="-2293"/>
            <a:ext cx="9140943" cy="685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61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 dir="r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A304323-lclev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6" y="-53182"/>
            <a:ext cx="9208796" cy="690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07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0963" name="Picture 3" descr="PA282067-lcf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07" y="0"/>
            <a:ext cx="9227107" cy="692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0964" name="Picture 4" descr="PA282065-lcfs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08" y="71498"/>
            <a:ext cx="9227107" cy="68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ripple dir="ld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8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8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8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8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8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A284190-lc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80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 dir="l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A139426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7" y="-63642"/>
            <a:ext cx="9136061" cy="6852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79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2770" name="Picture 2" descr="PA282034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" y="5953"/>
            <a:ext cx="9136063" cy="685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A281985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00"/>
            <a:ext cx="9113600" cy="683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0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3554" name="Picture 2" descr="PA139495-cls015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5" y="0"/>
            <a:ext cx="9122715" cy="684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A282035-lc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5660"/>
            <a:ext cx="9136453" cy="685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30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A282117-lc015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660"/>
            <a:ext cx="9136453" cy="685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2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6867" name="Picture 3" descr="PA282111-lc015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6870" name="Picture 6" descr="2781c5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3433" flipH="1">
            <a:off x="3937000" y="4781550"/>
            <a:ext cx="1008063" cy="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7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17 -0.00023 C -0.00278 -0.01065 -0.00556 -0.0162 -0.01094 -0.02338 C -0.01424 -0.0368 -0.01667 -0.04907 -0.0191 -0.06319 C -0.02292 -0.0912 -0.02049 -0.10393 -0.03507 -0.12268 C -0.0401 -0.14143 -0.03663 -0.13379 -0.04323 -0.14653 C -0.04635 -0.16018 -0.05 -0.17384 -0.0533 -0.18773 C -0.0526 -0.21551 -0.05243 -0.24329 -0.05121 -0.27129 C -0.05069 -0.29166 -0.04913 -0.3125 -0.04913 -0.33264 C -0.04913 -0.38449 -0.05 -0.43541 -0.05121 -0.48657 C -0.0526 -0.53981 -0.07969 -0.5669 -0.10781 -0.59722 C -0.11476 -0.60393 -0.11962 -0.61227 -0.12812 -0.61574 C -0.14288 -0.63009 -0.12413 -0.61134 -0.14028 -0.63194 C -0.14201 -0.63472 -0.1441 -0.63541 -0.14618 -0.63704 C -0.14774 -0.63912 -0.14948 -0.6412 -0.15035 -0.64329 C -0.15087 -0.64491 -0.15903 -0.66782 -0.16007 -0.66967 C -0.1625 -0.67315 -0.16615 -0.67477 -0.16858 -0.67847 C -0.17743 -0.69004 -0.16684 -0.68356 -0.17899 -0.68866 C -0.18854 -0.68842 -0.28819 -0.67685 -0.32187 -0.69097 C -0.34913 -0.71944 -0.32431 -0.69722 -0.40087 -0.70231 C -0.4092 -0.70301 -0.41944 -0.71065 -0.42708 -0.71296 C -0.45156 -0.72153 -0.43767 -0.71805 -0.46962 -0.72106 C -0.46996 -0.72153 -0.48212 -0.72454 -0.48403 -0.72708 C -0.48559 -0.7287 -0.48559 -0.73264 -0.48733 -0.73472 C -0.49045 -0.73819 -0.49913 -0.74768 -0.50521 -0.74815 C -0.51753 -0.74954 -0.52917 -0.74977 -0.54115 -0.75092 C -0.56059 -0.7581 -0.54931 -0.75602 -0.57622 -0.75602 " pathEditMode="relative" rAng="0" ptsTypes="fffffffffffffffffffffffffA">
                                      <p:cBhvr>
                                        <p:cTn id="11" dur="5000" fill="hold"/>
                                        <p:tgtEl>
                                          <p:spTgt spid="676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02" y="-3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A304312-cllev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8"/>
            <a:ext cx="9125368" cy="684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fg_aleafrgh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3779838" y="-323850"/>
            <a:ext cx="360362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fg_aleafrgh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9693">
            <a:off x="5392738" y="-452438"/>
            <a:ext cx="32702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falling leav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412875"/>
            <a:ext cx="792163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falling leav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25538"/>
            <a:ext cx="649287" cy="64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70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86 -0.21111 C 0.04218 -0.04676 0.05468 0.11736 0.02673 0.22986 C -0.00122 0.34236 -0.11546 0.38125 -0.13837 0.46296 C -0.16129 0.54398 -0.14098 0.66875 -0.11129 0.71782 C -0.0816 0.7662 0.01145 0.74097 0.03941 0.75602 C 0.06736 0.77083 0.07343 0.77685 0.05694 0.80787 C 0.04045 0.83866 -0.03525 0.91505 -0.05955 0.94352 " pathEditMode="relative" rAng="0" ptsTypes="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577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507 4.44444E-6 C 0.15642 0.1412 0.17743 0.28356 0.12951 0.38055 C 0.08212 0.478 -0.11337 0.5118 -0.15243 0.58171 C -0.19115 0.65208 -0.1566 0.75995 -0.1059 0.80162 C -0.05521 0.84398 0.10347 0.82199 0.15139 0.83472 C 0.19948 0.84791 0.17951 0.86898 0.18125 0.87986 C 0.18299 0.8912 0.17257 0.89606 0.16215 0.90138 " pathEditMode="relative" rAng="0" ptsTypes="aaaaaa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90" y="45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56 -0.16482 C -0.03646 -0.16968 -0.04063 -0.17084 -0.04705 -0.17315 C -0.0599 -0.17199 -0.07448 -0.18334 -0.08559 -0.16783 C -0.09341 -0.15602 -0.08004 -0.16667 -0.09236 -0.1588 C -0.09323 -0.15718 -0.09393 -0.15533 -0.09497 -0.15347 C -0.09584 -0.15139 -0.09722 -0.15 -0.09827 -0.14815 C -0.10278 -0.13866 -0.10556 -0.12732 -0.1099 -0.11713 C -0.1125 -0.09607 -0.10886 -0.12084 -0.11441 -0.10324 C -0.11493 -0.10185 -0.11667 -0.08472 -0.11684 -0.0838 C -0.11754 -0.08079 -0.11875 -0.07847 -0.1191 -0.07547 C -0.11962 -0.07246 -0.11997 -0.06968 -0.12031 -0.0669 C -0.12014 -0.0544 -0.11858 0.05856 -0.11441 0.06759 C -0.11476 0.10231 -0.11493 0.13634 -0.11563 0.17129 C -0.1158 0.17754 -0.11806 0.1831 -0.1191 0.18796 C -0.12049 0.19444 -0.12101 0.20139 -0.12275 0.20764 C -0.12448 0.21528 -0.13021 0.21782 -0.13316 0.22153 C -0.13768 0.22685 -0.1408 0.23495 -0.14497 0.24097 C -0.15052 0.26157 -0.16111 0.26528 -0.17031 0.26898 C -0.17709 0.28495 -0.18351 0.30208 -0.18889 0.3199 C -0.1967 0.34328 -0.19184 0.33403 -0.19827 0.34467 C -0.2 0.35717 -0.20538 0.36528 -0.20886 0.37569 C -0.21441 0.3919 -0.21875 0.41157 -0.22518 0.42592 C -0.22709 0.44051 -0.22761 0.44676 -0.23212 0.45671 C -0.23594 0.48333 -0.23646 0.51203 -0.24011 0.53796 C -0.23976 0.57916 -0.23785 0.6243 -0.23785 0.6669 " pathEditMode="relative" rAng="0" ptsTypes="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4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399 -0.10787 C 0.29774 -0.1125 0.29323 -0.11389 0.28646 -0.11597 C 0.27292 -0.11481 0.25746 -0.12592 0.24601 -0.11088 C 0.2375 -0.09907 0.25156 -0.10995 0.23854 -0.10231 C 0.23767 -0.10069 0.23698 -0.09861 0.23611 -0.09699 C 0.2349 -0.0949 0.23351 -0.09375 0.23246 -0.09166 C 0.2276 -0.08217 0.22465 -0.07129 0.22014 -0.06134 C 0.21736 -0.04074 0.22135 -0.06504 0.21528 -0.04768 C 0.21476 -0.04606 0.21302 -0.0294 0.21267 -0.02847 C 0.21215 -0.02546 0.21094 -0.02291 0.21042 -0.02037 C 0.2099 -0.01736 0.20937 -0.01458 0.20903 -0.0118 C 0.2092 0.00047 0.21111 0.11111 0.21528 0.11991 C 0.21493 0.15417 0.21476 0.1875 0.21406 0.22222 C 0.21389 0.22801 0.21163 0.23357 0.21042 0.23866 C 0.20885 0.24468 0.20833 0.25162 0.20677 0.25764 C 0.20469 0.26528 0.19861 0.2676 0.19549 0.27107 C 0.1908 0.27639 0.18767 0.28426 0.18316 0.29051 C 0.17743 0.31065 0.16597 0.31412 0.15625 0.31806 C 0.1493 0.33334 0.14253 0.35023 0.13663 0.3676 C 0.12865 0.39097 0.13368 0.38172 0.12674 0.39213 C 0.12517 0.4044 0.11944 0.41227 0.1158 0.42269 C 0.1099 0.43866 0.10521 0.45787 0.09844 0.47176 C 0.09653 0.48611 0.09601 0.49213 0.09115 0.50209 C 0.08715 0.52824 0.08663 0.55625 0.08281 0.58148 C 0.08316 0.62222 0.08507 0.66667 0.08507 0.70857 " pathEditMode="relative" rAng="0" ptsTypes="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3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A304290-lclev02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3" y="0"/>
            <a:ext cx="9120717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1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A304428-lc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03" y="39721"/>
            <a:ext cx="9028385" cy="677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58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3250" name="Picture 2" descr="PB012185-lc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28385" cy="677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B012184-cl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5092"/>
            <a:ext cx="9110544" cy="683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92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020325-l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47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4275" name="Picture 3" descr="PB012198-lc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B020328-lcfs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" y="0"/>
            <a:ext cx="9131464" cy="684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07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1922" name="Picture 2" descr="PA282084-lcle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" y="0"/>
            <a:ext cx="9131464" cy="684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B020360-lcfsle-05-b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84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020362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94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898" name="Picture 2" descr="PA282072-lcles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0899" name="Picture 3" descr="PA282070-lcfs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4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warp dir="in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208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2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2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2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B109854-lcf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" y="171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3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0658" name="Picture 2" descr="PB122608-lcsl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7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50740">
            <a:off x="3733800" y="1219200"/>
            <a:ext cx="8382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9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50740">
            <a:off x="6400800" y="1295400"/>
            <a:ext cx="8382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9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50740">
            <a:off x="2051050" y="2781300"/>
            <a:ext cx="8382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33526E-6 C 0.04878 0.03538 0.09756 0.07099 0.10329 0.10197 C 0.10902 0.13272 0.1026 0.13249 0.0335 0.18451 C -0.03525 0.23677 -0.2566 0.34914 -0.31094 0.41457 C -0.36528 0.47954 -0.29254 0.51538 -0.29375 0.57642 C -0.29462 0.63769 -0.31007 0.72856 -0.31615 0.7822 C -0.32205 0.83561 -0.32188 0.86844 -0.32969 0.89873 C -0.3375 0.92948 -0.35591 0.95122 -0.36268 0.96486 " pathEditMode="relative" rAng="0" ptsTypes="aaaaaa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48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6.06936E-6 C -0.00417 0.01712 -0.01979 0.01319 -0.02865 0.02544 C -0.03021 0.02752 -0.0316 0.03007 -0.03333 0.03192 C -0.03629 0.03492 -0.04288 0.04024 -0.04288 0.04024 C -0.04861 0.06336 -0.04514 0.08417 -0.0382 0.1059 C -0.03524 0.11492 -0.0349 0.1207 -0.03021 0.12903 C -0.02899 0.13411 -0.02726 0.14151 -0.02552 0.1459 C -0.02361 0.1503 -0.0191 0.15862 -0.0191 0.15862 C -0.01545 0.17365 -0.02066 0.15585 -0.01268 0.17134 C -0.01181 0.17319 -0.01198 0.17573 -0.01111 0.17758 C -0.0066 0.18752 -0.0007 0.1977 0.0047 0.20718 C 0.0099 0.21642 0.00539 0.21434 0.01112 0.22197 C 0.02293 0.2377 0.01286 0.21989 0.02067 0.23469 C 0.0231 0.24463 0.02692 0.25411 0.03178 0.2622 C 0.03282 0.26637 0.03386 0.27076 0.0349 0.27492 C 0.03543 0.277 0.03647 0.28116 0.03647 0.28116 C 0.0349 0.29619 0.03543 0.29573 0.02848 0.30452 C 0.0257 0.31585 0.01963 0.3244 0.01424 0.33411 C 0.01372 0.33619 0.01355 0.33851 0.01268 0.34035 C 0.01199 0.3422 0.01025 0.3429 0.00955 0.34475 C 0.00418 0.35885 0.00608 0.36371 -0.0033 0.37226 C -0.00538 0.38059 -0.0059 0.38798 -0.00955 0.39538 C -0.01268 0.40856 -0.01285 0.42244 -0.01597 0.43562 C -0.01875 0.46567 -0.02483 0.5066 -0.01111 0.53272 C -0.00799 0.54567 -0.00226 0.55562 0.00313 0.56671 C 0.00765 0.57596 0.00452 0.57365 0.00955 0.58128 C 0.01459 0.58914 0.01789 0.59284 0.02067 0.60232 C 0.01945 0.62475 0.02275 0.63353 0.01268 0.64694 C 0.01147 0.65134 0.00869 0.66151 0.00625 0.66567 C 0.004 0.66983 0.00105 0.67307 -0.00156 0.67654 C -0.00261 0.67793 -0.00486 0.6807 -0.00486 0.6807 C -0.00712 0.69319 -0.0066 0.69203 -0.01441 0.69758 C -0.01771 0.70035 -0.02379 0.70614 -0.02379 0.70614 C -0.02778 0.72579 -0.02379 0.81064 -0.02379 0.82035 " pathEditMode="relative" ptsTypes="fffffffffffffffffffffffffffffffffA">
                                      <p:cBhvr>
                                        <p:cTn id="8" dur="5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2.48555E-6 C 0.00052 0.01618 -0.00035 0.0326 0.00156 0.04855 C 0.0019 0.05179 0.01197 0.05526 0.01579 0.05688 C 0.01736 0.05757 0.02065 0.05919 0.02065 0.05919 C 0.03784 0.09341 0.02083 0.05711 0.02534 0.16485 C 0.02569 0.17433 0.03489 0.19006 0.03489 0.19006 C 0.03593 0.19422 0.03611 0.19907 0.03802 0.20277 C 0.0401 0.20693 0.04444 0.21549 0.04444 0.21549 C 0.04496 0.21757 0.04531 0.21988 0.046 0.22196 C 0.04687 0.22428 0.04843 0.22589 0.04913 0.22821 C 0.04999 0.23167 0.04999 0.23537 0.05069 0.23884 C 0.0526 0.24902 0.05815 0.25919 0.06354 0.26636 C 0.06666 0.283 0.0651 0.27676 0.07465 0.28948 C 0.08211 0.29942 0.07239 0.2941 0.08402 0.29803 C 0.08836 0.30358 0.09288 0.30613 0.09843 0.30844 C 0.10277 0.31468 0.10729 0.31329 0.11267 0.31699 C 0.11892 0.32115 0.11579 0.32023 0.12065 0.32555 C 0.12916 0.33456 0.13784 0.34428 0.14756 0.35075 C 0.1519 0.35699 0.15659 0.35884 0.1618 0.36347 C 0.16302 0.36462 0.16406 0.36624 0.1651 0.36763 C 0.16614 0.36902 0.16701 0.37086 0.16822 0.37202 C 0.17013 0.37387 0.17256 0.37456 0.17465 0.37618 C 0.18506 0.38451 0.19357 0.39745 0.20624 0.39954 C 0.21354 0.40069 0.221 0.40092 0.22847 0.40162 C 0.23732 0.4074 0.246 0.4148 0.25069 0.42682 C 0.25399 0.43537 0.25711 0.4467 0.2618 0.45433 C 0.2651 0.45965 0.26927 0.46428 0.27291 0.46913 C 0.27569 0.47283 0.27638 0.4793 0.27777 0.48393 C 0.28055 0.49271 0.28454 0.49965 0.28888 0.50728 C 0.29131 0.51699 0.29635 0.52185 0.29999 0.5304 C 0.30416 0.54011 0.30468 0.55098 0.30954 0.56 C 0.31111 0.56855 0.31128 0.57757 0.31423 0.58543 C 0.31631 0.59098 0.32065 0.60231 0.32065 0.60231 C 0.32274 0.61341 0.32308 0.61988 0.33177 0.62358 C 0.33611 0.64092 0.33489 0.63191 0.33489 0.6511 " pathEditMode="relative" ptsTypes="ffffffffffffffffffffffffffffffffff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PB020367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62" y="-95692"/>
            <a:ext cx="9271589" cy="695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6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PA282092-lcSH20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3" y="-95692"/>
            <a:ext cx="9197507" cy="689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94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PA282096-lcfsm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" y="-127338"/>
            <a:ext cx="9171518" cy="698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5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0116" name="Picture 4" descr="PB169925-lc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" y="-76200"/>
            <a:ext cx="9171517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0117" name="Rectangle 5" descr="PB169925-lcs-010-crop"/>
          <p:cNvSpPr>
            <a:spLocks noChangeArrowheads="1"/>
          </p:cNvSpPr>
          <p:nvPr/>
        </p:nvSpPr>
        <p:spPr bwMode="auto">
          <a:xfrm>
            <a:off x="971550" y="3789363"/>
            <a:ext cx="1584325" cy="1584325"/>
          </a:xfrm>
          <a:prstGeom prst="rect">
            <a:avLst/>
          </a:prstGeom>
          <a:blipFill dpi="0" rotWithShape="1">
            <a:blip r:embed="rId3">
              <a:lum contrast="-42000"/>
            </a:blip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18" name="AutoShape 6" descr="PB169925-lcs-010-crop"/>
          <p:cNvSpPr>
            <a:spLocks noChangeArrowheads="1"/>
          </p:cNvSpPr>
          <p:nvPr/>
        </p:nvSpPr>
        <p:spPr bwMode="auto">
          <a:xfrm rot="-156622251">
            <a:off x="215900" y="4545013"/>
            <a:ext cx="2305050" cy="793750"/>
          </a:xfrm>
          <a:prstGeom prst="parallelogram">
            <a:avLst>
              <a:gd name="adj" fmla="val 7863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1" name="AutoShape 9" descr="PB169925-lcs-010-crop"/>
          <p:cNvSpPr>
            <a:spLocks noChangeArrowheads="1"/>
          </p:cNvSpPr>
          <p:nvPr/>
        </p:nvSpPr>
        <p:spPr bwMode="auto">
          <a:xfrm rot="-156622251">
            <a:off x="1836738" y="4508500"/>
            <a:ext cx="2303462" cy="865188"/>
          </a:xfrm>
          <a:prstGeom prst="parallelogram">
            <a:avLst>
              <a:gd name="adj" fmla="val 71601"/>
            </a:avLst>
          </a:prstGeom>
          <a:blipFill dpi="0" rotWithShape="1">
            <a:blip r:embed="rId3">
              <a:lum contrast="-54000"/>
            </a:blip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2" name="AutoShape 10" descr="PB169925-lcs-010-crop"/>
          <p:cNvSpPr>
            <a:spLocks noChangeArrowheads="1"/>
          </p:cNvSpPr>
          <p:nvPr/>
        </p:nvSpPr>
        <p:spPr bwMode="auto">
          <a:xfrm flipH="1">
            <a:off x="971550" y="3789363"/>
            <a:ext cx="2447925" cy="647700"/>
          </a:xfrm>
          <a:prstGeom prst="parallelogram">
            <a:avLst>
              <a:gd name="adj" fmla="val 1301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3" name="AutoShape 11" descr="PB169925-lcs-010-crop"/>
          <p:cNvSpPr>
            <a:spLocks noChangeArrowheads="1"/>
          </p:cNvSpPr>
          <p:nvPr/>
        </p:nvSpPr>
        <p:spPr bwMode="auto">
          <a:xfrm>
            <a:off x="971550" y="2781300"/>
            <a:ext cx="2016125" cy="1008063"/>
          </a:xfrm>
          <a:prstGeom prst="parallelogram">
            <a:avLst>
              <a:gd name="adj" fmla="val 43833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4" name="Rectangle 12"/>
          <p:cNvSpPr>
            <a:spLocks noChangeArrowheads="1"/>
          </p:cNvSpPr>
          <p:nvPr/>
        </p:nvSpPr>
        <p:spPr bwMode="auto">
          <a:xfrm>
            <a:off x="1763713" y="4437063"/>
            <a:ext cx="1655762" cy="165576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6" name="Oval 14" descr="PB169925-lcs-010-crop"/>
          <p:cNvSpPr>
            <a:spLocks noChangeArrowheads="1"/>
          </p:cNvSpPr>
          <p:nvPr/>
        </p:nvSpPr>
        <p:spPr bwMode="auto">
          <a:xfrm>
            <a:off x="7380288" y="981075"/>
            <a:ext cx="865187" cy="8636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7" name="Oval 15" descr="PB169925-lcs-010-crop"/>
          <p:cNvSpPr>
            <a:spLocks noChangeArrowheads="1"/>
          </p:cNvSpPr>
          <p:nvPr/>
        </p:nvSpPr>
        <p:spPr bwMode="auto">
          <a:xfrm>
            <a:off x="7092950" y="1700213"/>
            <a:ext cx="865188" cy="8636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8" name="Oval 16" descr="PB169925-lcs-010-crop"/>
          <p:cNvSpPr>
            <a:spLocks noChangeArrowheads="1"/>
          </p:cNvSpPr>
          <p:nvPr/>
        </p:nvSpPr>
        <p:spPr bwMode="auto">
          <a:xfrm>
            <a:off x="7451725" y="1412875"/>
            <a:ext cx="865188" cy="8636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29" name="Oval 17" descr="PB169925-lcs-010-crop"/>
          <p:cNvSpPr>
            <a:spLocks noChangeArrowheads="1"/>
          </p:cNvSpPr>
          <p:nvPr/>
        </p:nvSpPr>
        <p:spPr bwMode="auto">
          <a:xfrm>
            <a:off x="6516688" y="620713"/>
            <a:ext cx="865187" cy="8636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0130" name="Rectangle 18" descr="PB169925-lcs-010-crop"/>
          <p:cNvSpPr>
            <a:spLocks noChangeArrowheads="1"/>
          </p:cNvSpPr>
          <p:nvPr/>
        </p:nvSpPr>
        <p:spPr bwMode="auto">
          <a:xfrm>
            <a:off x="1763713" y="4437063"/>
            <a:ext cx="1655762" cy="16557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ripple dir="ld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30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30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30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30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3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3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3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3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3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023 C -0.02604 0.00277 -0.05278 -0.00254 -0.0776 0.00879 C -0.08368 0.01757 -0.08646 0.02058 -0.09306 0.02728 C -0.09635 0.04046 -0.09184 0.02567 -0.09844 0.03676 C -0.10052 0.04023 -0.1 0.04601 -0.10243 0.04948 C -0.10451 0.05249 -0.10764 0.05272 -0.11024 0.05503 C -0.11632 0.06775 -0.11389 0.06243 -0.11806 0.07145 C -0.11858 0.0733 -0.1184 0.07561 -0.11927 0.07699 C -0.12031 0.07861 -0.12205 0.07954 -0.12344 0.08069 C -0.12396 0.08208 -0.13333 0.10127 -0.13368 0.10289 C -0.13455 0.10659 -0.1349 0.11052 -0.13646 0.11376 C -0.14392 0.12971 -0.15087 0.14497 -0.15746 0.16162 C -0.16059 0.17017 -0.16806 0.17965 -0.17049 0.18936 C -0.17378 0.20254 -0.17535 0.21572 -0.17691 0.2296 C -0.17726 0.23214 -0.17847 0.24439 -0.17951 0.24809 C -0.1809 0.25225 -0.18368 0.25642 -0.1849 0.26081 C -0.18802 0.27098 -0.1875 0.28439 -0.19531 0.2904 C -0.20069 0.29457 -0.20746 0.29295 -0.21354 0.29387 C -0.21892 0.3015 -0.22031 0.30567 -0.22292 0.31607 C -0.22361 0.31977 -0.22535 0.32717 -0.22535 0.3274 C -0.22569 0.33249 -0.22778 0.36809 -0.23056 0.37341 C -0.2342 0.37919 -0.24306 0.37988 -0.24774 0.38243 C -0.24913 0.38428 -0.25 0.38636 -0.25156 0.38798 C -0.25417 0.39075 -0.25955 0.39538 -0.25955 0.39561 C -0.26111 0.39884 -0.26163 0.40301 -0.26337 0.40624 C -0.26545 0.41017 -0.26892 0.41202 -0.27135 0.41549 C -0.27187 0.41896 -0.27448 0.43792 -0.27517 0.43954 C -0.27587 0.44139 -0.27778 0.44185 -0.27917 0.44301 C -0.28246 0.45734 -0.2776 0.44023 -0.2842 0.45225 C -0.28611 0.45549 -0.28663 0.46012 -0.28837 0.46335 C -0.28976 0.46983 -0.28924 0.4696 -0.29358 0.47445 C -0.29601 0.47699 -0.30139 0.48162 -0.30139 0.48185 C -0.30191 0.48347 -0.30174 0.48601 -0.3026 0.48717 C -0.30365 0.48856 -0.30556 0.48856 -0.30677 0.48879 C -0.32031 0.49988 -0.30937 0.49434 -0.3184 0.49827 C -0.32222 0.50659 -0.32378 0.51353 -0.33021 0.51676 C -0.34184 0.52786 -0.33507 0.52694 -0.3408 0.51884 C -0.34201 0.51699 -0.34323 0.51607 -0.34444 0.51491 C -0.34948 0.50451 -0.3526 0.49595 -0.36042 0.48879 C -0.36562 0.47676 -0.37396 0.4659 -0.38246 0.45804 C -0.3901 0.44208 -0.37986 0.4622 -0.38906 0.44856 C -0.39722 0.43699 -0.38559 0.44832 -0.39566 0.43954 C -0.40139 0.42728 -0.40781 0.41457 -0.41649 0.40624 C -0.42361 0.39145 -0.41441 0.40948 -0.42309 0.39723 C -0.42431 0.39561 -0.42465 0.39283 -0.42587 0.39145 C -0.42812 0.38867 -0.43108 0.38659 -0.43368 0.38428 C -0.4349 0.38312 -0.43767 0.38035 -0.43767 0.38058 C -0.44531 0.36324 -0.45729 0.36208 -0.47031 0.36023 C -0.50642 0.34335 -0.52135 0.35815 -0.5474 0.36763 C -0.54826 0.36971 -0.54878 0.37202 -0.55017 0.37341 C -0.55139 0.37457 -0.55312 0.37364 -0.55417 0.37503 C -0.55503 0.37642 -0.55469 0.37873 -0.55538 0.38035 C -0.55694 0.38428 -0.55903 0.38775 -0.56059 0.39145 C -0.56146 0.3933 -0.56337 0.39723 -0.56337 0.39746 C -0.56788 0.43676 -0.54931 0.5089 -0.57778 0.53526 C -0.58038 0.54636 -0.57708 0.53619 -0.58281 0.54451 C -0.58403 0.54613 -0.5842 0.54867 -0.58542 0.55006 C -0.58871 0.55353 -0.59462 0.55584 -0.59844 0.55584 " pathEditMode="relative" rAng="0" ptsTypes="fffffffffffffffffffffffffffffffffffffffffffffffffffffffffA">
                                      <p:cBhvr>
                                        <p:cTn id="23" dur="3000" fill="hold"/>
                                        <p:tgtEl>
                                          <p:spTgt spid="730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2767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30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97965E-6 C -0.00243 0.00347 -0.00347 0.00902 -0.00677 0.01087 C -0.00972 0.01249 -0.0132 0.01226 -0.01632 0.01272 C -0.04097 0.01642 -0.05313 0.01526 -0.08351 0.01642 C -0.09531 0.02174 -0.07622 0.01341 -0.09722 0.02012 C -0.1 0.02105 -0.10538 0.02382 -0.10538 0.02382 C -0.11077 0.03076 -0.11146 0.04024 -0.1191 0.04371 C -0.12188 0.05111 -0.12344 0.0555 -0.12865 0.06013 C -0.13889 0.08071 -0.15625 0.07539 -0.17396 0.07655 C -0.17431 0.07655 -0.18629 0.07771 -0.18906 0.08025 C -0.1934 0.08418 -0.19427 0.09274 -0.19861 0.09667 C -0.20382 0.10153 -0.21163 0.10754 -0.21511 0.11494 C -0.21736 0.1198 -0.21754 0.12188 -0.22188 0.12396 C -0.22396 0.12512 -0.22639 0.12512 -0.22865 0.12581 C -0.23455 0.13367 -0.24271 0.13437 -0.2507 0.13691 C -0.25347 0.13922 -0.25712 0.14038 -0.25886 0.14408 C -0.25972 0.14593 -0.26042 0.14824 -0.26163 0.14963 C -0.26406 0.15264 -0.26702 0.15472 -0.26979 0.15703 C -0.27118 0.15819 -0.27396 0.1605 -0.27396 0.1605 C -0.28594 0.18432 -0.32049 0.18131 -0.33698 0.18247 C -0.35886 0.18409 -0.40278 0.18802 -0.40278 0.18802 C -0.41059 0.1901 -0.41702 0.1945 -0.42465 0.19704 C -0.44028 0.20768 -0.42587 0.19912 -0.46302 0.20444 C -0.47309 0.20583 -0.48004 0.21022 -0.49167 0.21161 C -0.49775 0.21438 -0.50226 0.21832 -0.50816 0.22086 C -0.51493 0.22734 -0.52049 0.23659 -0.52743 0.2426 C -0.5309 0.24561 -0.53507 0.24676 -0.53837 0.25 C -0.54479 0.25671 -0.54827 0.26457 -0.55608 0.26827 C -0.55834 0.27313 -0.56077 0.27798 -0.56302 0.28284 C -0.56441 0.28562 -0.56493 0.29278 -0.56563 0.29556 C -0.56719 0.30111 -0.56875 0.30365 -0.57118 0.30828 C -0.57344 0.31707 -0.57639 0.32562 -0.57934 0.33395 C -0.57795 0.34898 -0.57761 0.35453 -0.56979 0.36494 C -0.56597 0.3802 -0.57222 0.35777 -0.56302 0.37766 C -0.56198 0.37974 -0.5625 0.38275 -0.56163 0.38506 C -0.5566 0.39824 -0.54879 0.40772 -0.53976 0.41605 C -0.53455 0.42646 -0.53976 0.42946 -0.53976 0.43987 " pathEditMode="relative" rAng="0" ptsTypes="ffffffffffffffffffffffffffffffffffffA">
                                      <p:cBhvr>
                                        <p:cTn id="29" dur="3000" fill="hold"/>
                                        <p:tgtEl>
                                          <p:spTgt spid="730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0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092 C -0.00937 0.00023 -0.01389 -0.00046 -0.02274 -0.00185 C -0.16441 0.00046 -0.11666 -0.00902 -0.16857 0.00185 C -0.18402 0.01041 -0.20243 0.01225 -0.21718 0.0222 C -0.21892 0.0252 -0.22135 0.02821 -0.22326 0.03145 C -0.225 0.03399 -0.2309 0.03653 -0.2309 0.03676 C -0.23281 0.04324 -0.23576 0.04832 -0.23715 0.05549 C -0.23767 0.06451 -0.23784 0.0733 -0.23837 0.08231 C -0.23923 0.0941 -0.24618 0.10358 -0.24965 0.11422 C -0.2533 0.14497 -0.24843 0.09827 -0.24843 0.16671 C -0.24843 0.1889 -0.25 0.2111 -0.25087 0.2333 C -0.25104 0.23769 -0.2533 0.24555 -0.2533 0.24578 C -0.24948 0.27353 -0.25208 0.3015 -0.25087 0.32971 C -0.25121 0.33665 -0.25069 0.34358 -0.25191 0.35006 C -0.25225 0.35191 -0.25503 0.35237 -0.2559 0.35376 C -0.25712 0.3563 -0.25677 0.35977 -0.25833 0.36185 C -0.25902 0.36347 -0.25989 0.36439 -0.26076 0.36601 C -0.26458 0.37827 -0.28298 0.38104 -0.29201 0.38798 C -0.29496 0.38266 -0.29739 0.37988 -0.30191 0.37688 C -0.3026 0.37572 -0.3033 0.3741 -0.30434 0.37272 C -0.30538 0.37156 -0.30712 0.3711 -0.30816 0.37017 C -0.30885 0.36879 -0.30868 0.3674 -0.30937 0.36601 C -0.31163 0.36278 -0.31701 0.35792 -0.31701 0.35815 C -0.31962 0.34867 -0.32656 0.34035 -0.33177 0.33272 C -0.3335 0.32717 -0.33507 0.32509 -0.33923 0.32162 C -0.34392 0.31445 -0.34878 0.30821 -0.35312 0.30058 C -0.35868 0.29041 -0.36267 0.27908 -0.37048 0.27075 C -0.371 0.26867 -0.37083 0.26636 -0.3717 0.26428 C -0.37222 0.26312 -0.38455 0.24093 -0.38541 0.24023 C -0.38663 0.23931 -0.38819 0.23861 -0.38923 0.23769 C -0.39687 0.22798 -0.39913 0.22081 -0.41024 0.2148 C -0.41771 0.21087 -0.42621 0.21087 -0.43402 0.20786 C -0.47066 0.20832 -0.50902 0.19954 -0.54375 0.21202 C -0.54791 0.21526 -0.55121 0.21595 -0.55625 0.21757 C -0.56007 0.21988 -0.56857 0.23191 -0.57118 0.23607 C -0.57448 0.24162 -0.57361 0.24439 -0.57864 0.24832 C -0.58541 0.25942 -0.58576 0.27422 -0.59236 0.28555 C -0.59305 0.29642 -0.59045 0.31006 -0.6 0.31653 C -0.60069 0.31769 -0.60104 0.31931 -0.60225 0.32046 C -0.60451 0.32254 -0.60989 0.32601 -0.60989 0.32624 C -0.61406 0.34012 -0.6125 0.34682 -0.6125 0.36601 " pathEditMode="relative" rAng="0" ptsTypes="ffffffffffffffffffffffffffffffffffffffffA">
                                      <p:cBhvr>
                                        <p:cTn id="35" dur="3000" fill="hold"/>
                                        <p:tgtEl>
                                          <p:spTgt spid="730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12" y="1902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30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79769E-6 L -0.2599 0.66081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730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330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0122" grpId="0" animBg="1"/>
      <p:bldP spid="730123" grpId="0" animBg="1"/>
      <p:bldP spid="730126" grpId="0" animBg="1"/>
      <p:bldP spid="730126" grpId="1" animBg="1"/>
      <p:bldP spid="730127" grpId="0" animBg="1"/>
      <p:bldP spid="730127" grpId="1" animBg="1"/>
      <p:bldP spid="730128" grpId="0" animBg="1"/>
      <p:bldP spid="730128" grpId="1" animBg="1"/>
      <p:bldP spid="730129" grpId="0" animBg="1"/>
      <p:bldP spid="730129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PB182649-lc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40" y="-21558"/>
            <a:ext cx="9172744" cy="68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95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PB109836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3997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70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9351" name="Picture 23" descr="PB020365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55"/>
            <a:ext cx="9172740" cy="687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6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PB182652-lcs015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558"/>
            <a:ext cx="9172743" cy="687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8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9332" name="Picture 4" descr="PA304316-c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-21556"/>
            <a:ext cx="9172740" cy="687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9334" name="Rectangle 6" descr="PA304316-cls-crop"/>
          <p:cNvSpPr>
            <a:spLocks noChangeArrowheads="1"/>
          </p:cNvSpPr>
          <p:nvPr/>
        </p:nvSpPr>
        <p:spPr bwMode="auto">
          <a:xfrm>
            <a:off x="971550" y="3789363"/>
            <a:ext cx="1584325" cy="1584325"/>
          </a:xfrm>
          <a:prstGeom prst="rect">
            <a:avLst/>
          </a:prstGeom>
          <a:blipFill dpi="0" rotWithShape="1">
            <a:blip r:embed="rId3">
              <a:lum contrast="-60000"/>
            </a:blip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9335" name="AutoShape 7" descr="PA304316-cls-crop"/>
          <p:cNvSpPr>
            <a:spLocks noChangeArrowheads="1"/>
          </p:cNvSpPr>
          <p:nvPr/>
        </p:nvSpPr>
        <p:spPr bwMode="auto">
          <a:xfrm rot="-156622251">
            <a:off x="215900" y="4545013"/>
            <a:ext cx="2305050" cy="793750"/>
          </a:xfrm>
          <a:prstGeom prst="parallelogram">
            <a:avLst>
              <a:gd name="adj" fmla="val 7863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9336" name="AutoShape 8" descr="PA304316-cls-crop"/>
          <p:cNvSpPr>
            <a:spLocks noChangeArrowheads="1"/>
          </p:cNvSpPr>
          <p:nvPr/>
        </p:nvSpPr>
        <p:spPr bwMode="auto">
          <a:xfrm rot="-156622251">
            <a:off x="1835151" y="4508500"/>
            <a:ext cx="2303462" cy="865187"/>
          </a:xfrm>
          <a:prstGeom prst="parallelogram">
            <a:avLst>
              <a:gd name="adj" fmla="val 71601"/>
            </a:avLst>
          </a:prstGeom>
          <a:blipFill dpi="0" rotWithShape="1">
            <a:blip r:embed="rId3">
              <a:lum contrast="-42000"/>
            </a:blip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9337" name="AutoShape 9" descr="PA304316-cls-crop"/>
          <p:cNvSpPr>
            <a:spLocks noChangeArrowheads="1"/>
          </p:cNvSpPr>
          <p:nvPr/>
        </p:nvSpPr>
        <p:spPr bwMode="auto">
          <a:xfrm flipH="1">
            <a:off x="971550" y="3789363"/>
            <a:ext cx="2447925" cy="647700"/>
          </a:xfrm>
          <a:prstGeom prst="parallelogram">
            <a:avLst>
              <a:gd name="adj" fmla="val 13014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39338" name="AutoShape 10" descr="PA304316-cls-crop"/>
          <p:cNvSpPr>
            <a:spLocks noChangeArrowheads="1"/>
          </p:cNvSpPr>
          <p:nvPr/>
        </p:nvSpPr>
        <p:spPr bwMode="auto">
          <a:xfrm>
            <a:off x="971550" y="2781300"/>
            <a:ext cx="2016125" cy="1008063"/>
          </a:xfrm>
          <a:prstGeom prst="parallelogram">
            <a:avLst>
              <a:gd name="adj" fmla="val 43833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pic>
        <p:nvPicPr>
          <p:cNvPr id="739344" name="Picture 16" descr="PB012198-cubo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508500"/>
            <a:ext cx="935038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9345" name="Picture 17" descr="PA284193-cubo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508500"/>
            <a:ext cx="1223963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9348" name="Picture 20" descr="PA282096-cubo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24400"/>
            <a:ext cx="1223963" cy="11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9349" name="Picture 21" descr="PA304316-cubo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4C4C4C"/>
              </a:clrFrom>
              <a:clrTo>
                <a:srgbClr val="4C4C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508500"/>
            <a:ext cx="1512887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9350" name="Rectangle 22" descr="PA304316-cls-crop"/>
          <p:cNvSpPr>
            <a:spLocks noChangeArrowheads="1"/>
          </p:cNvSpPr>
          <p:nvPr/>
        </p:nvSpPr>
        <p:spPr bwMode="auto">
          <a:xfrm>
            <a:off x="1763713" y="4437063"/>
            <a:ext cx="1655762" cy="16557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502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39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39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39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39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1688 C 0.00591 -0.03769 0.00122 -0.05827 0.01667 -0.07468 C 0.01927 -0.08625 0.02066 -0.09619 0.0283 -0.10451 C 0.02865 -0.10682 0.02986 -0.1163 0.0316 -0.11931 C 0.03976 -0.13503 0.06042 -0.13318 0.07309 -0.13434 C 0.09202 -0.14174 0.0783 -0.13734 0.12309 -0.13249 C 0.12917 -0.13179 0.14132 -0.12694 0.14132 -0.12671 C 0.1441 -0.11723 0.15243 -0.1089 0.15799 -0.10081 C 0.15955 -0.09526 0.16129 -0.08971 0.16285 -0.08416 C 0.16337 -0.08231 0.16459 -0.07838 0.16459 -0.07815 C 0.16563 -0.06729 0.16667 -0.05619 0.16806 -0.04486 C 0.16875 -0.03931 0.16945 -0.0222 0.17292 -0.01318 C 0.17865 0.00208 0.19584 0.01479 0.20781 0.02427 C 0.21163 0.03075 0.2165 0.03167 0.22118 0.03722 C 0.2217 0.04393 0.22222 0.05086 0.22275 0.05757 C 0.22327 0.06589 0.22448 0.08208 0.22448 0.08208 " pathEditMode="relative" rAng="0" ptsTypes="fffffffffffffffA">
                                      <p:cBhvr>
                                        <p:cTn id="20" dur="3000" fill="hold"/>
                                        <p:tgtEl>
                                          <p:spTgt spid="739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-1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1318 C 0.00139 -0.03144 0.00244 -0.05503 0.01216 -0.07075 C 0.01476 -0.08508 0.01303 -0.09965 0.02275 -0.11029 C 0.02691 -0.12439 0.02414 -0.11884 0.02969 -0.12809 C 0.03212 -0.13641 0.03455 -0.13641 0.04028 -0.14196 C 0.04566 -0.14682 0.05035 -0.15399 0.05608 -0.15792 C 0.05764 -0.15907 0.06754 -0.16162 0.06841 -0.16185 C 0.079 -0.17318 0.06441 -0.15884 0.07726 -0.16763 C 0.0816 -0.17063 0.08525 -0.17641 0.08959 -0.17965 C 0.09514 -0.19884 0.10157 -0.20323 0.11945 -0.2074 C 0.17848 -0.20532 0.15921 -0.20809 0.18994 -0.19953 C 0.19792 -0.19006 0.20625 -0.18219 0.21806 -0.17965 C 0.22275 -0.17618 0.22882 -0.1748 0.2323 -0.16971 C 0.23473 -0.16601 0.23924 -0.15792 0.23924 -0.15769 C 0.24115 -0.14682 0.2448 -0.14312 0.2481 -0.13225 C 0.25087 -0.12208 0.25296 -0.10867 0.25504 -0.09849 C 0.25608 -0.07584 0.25643 -0.05341 0.25869 -0.03098 C 0.25921 -0.02474 0.26094 -0.0252 0.26389 -0.0252 " pathEditMode="relative" rAng="0" ptsTypes="fffffffffffffffffA">
                                      <p:cBhvr>
                                        <p:cTn id="23" dur="3000" fill="hold"/>
                                        <p:tgtEl>
                                          <p:spTgt spid="7393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97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5.78035E-7 C 0.00104 -0.00416 0.00451 -0.00763 0.00521 -0.01179 C 0.00747 -0.02405 0.00712 -0.03699 0.0092 -0.04925 C 0.01007 -0.0652 0.00677 -0.07746 0.01632 -0.08855 C 0.02014 -0.11815 0.01701 -0.10728 0.02205 -0.12185 C 0.02413 -0.1385 0.02361 -0.14035 0.03681 -0.14751 C 0.04167 -0.15491 0.04306 -0.16347 0.04792 -0.17087 C 0.05243 -0.1859 0.04566 -0.16763 0.05521 -0.18058 C 0.05642 -0.1822 0.05608 -0.18474 0.05695 -0.18659 C 0.05799 -0.18798 0.0599 -0.1889 0.06076 -0.19052 C 0.06233 -0.19237 0.06337 -0.19422 0.06458 -0.19653 C 0.06528 -0.19838 0.06511 -0.20069 0.06632 -0.20231 C 0.06945 -0.20647 0.07326 -0.20601 0.07743 -0.20809 C 0.08646 -0.21225 0.09583 -0.2148 0.10504 -0.2178 C 0.20851 -0.21642 0.1974 -0.22196 0.25486 -0.2104 C 0.27257 -0.20023 0.24931 -0.21225 0.27517 -0.20439 C 0.27726 -0.20347 0.27882 -0.20139 0.2809 -0.20023 C 0.28472 -0.19838 0.29167 -0.19722 0.29566 -0.19653 C 0.30278 -0.19098 0.31111 -0.18682 0.31962 -0.18474 C 0.32691 -0.18058 0.33142 -0.17827 0.33611 -0.17087 C 0.33906 -0.16116 0.34479 -0.14705 0.35261 -0.1415 C 0.35521 -0.12879 0.35695 -0.11491 0.36389 -0.10405 C 0.36441 -0.10035 0.36441 -0.09618 0.36563 -0.09225 C 0.36632 -0.09017 0.36875 -0.08879 0.36927 -0.08647 C 0.37517 -0.06173 0.36823 -0.07653 0.37309 -0.06104 C 0.37639 -0.05064 0.38212 -0.04069 0.38785 -0.03168 C 0.39201 -0.01827 0.39358 -0.00624 0.39514 0.00763 C 0.39375 0.02636 0.39774 0.03353 0.38212 0.03931 C 0.37813 0.04555 0.37865 0.04254 0.37865 0.04717 " pathEditMode="relative" rAng="0" ptsTypes="ffffffffffffffffffffffffffffA">
                                      <p:cBhvr>
                                        <p:cTn id="26" dur="3000" fill="hold"/>
                                        <p:tgtEl>
                                          <p:spTgt spid="7393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87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7492 C 0.00156 -0.08185 -0.0118 -0.15607 0.01042 -0.18428 C 0.01129 -0.19168 0.01146 -0.19885 0.01233 -0.20625 C 0.01354 -0.21619 0.02101 -0.21457 0.02899 -0.21966 C 0.03316 -0.22243 0.0375 -0.22544 0.04184 -0.22867 C 0.04236 -0.23006 0.04201 -0.23214 0.0434 -0.23307 C 0.0467 -0.23492 0.05451 -0.23607 0.05451 -0.23584 C 0.11979 -0.23515 0.21458 -0.24255 0.28663 -0.22867 C 0.3 -0.22313 0.30833 -0.22382 0.32483 -0.22266 C 0.35261 -0.21919 0.38073 -0.21896 0.40886 -0.21526 C 0.41563 -0.2118 0.42292 -0.20717 0.43073 -0.20486 C 0.43403 -0.19723 0.43889 -0.19607 0.44358 -0.19006 C 0.44757 -0.18521 0.44948 -0.18243 0.45469 -0.17827 C 0.45972 -0.16555 0.46545 -0.15307 0.47101 -0.14012 C 0.47465 -0.11746 0.47413 -0.11214 0.48941 -0.0955 C 0.49358 -0.08555 0.4875 -0.09735 0.49844 -0.08671 C 0.49948 -0.08555 0.49931 -0.0837 0.50017 -0.08232 C 0.50243 -0.07839 0.50781 -0.07052 0.50781 -0.07029 C 0.50677 -0.06313 0.50677 -0.05573 0.50573 -0.04833 C 0.50521 -0.04532 0.5033 -0.04232 0.50226 -0.03954 C 0.50156 -0.03815 0.50017 -0.03492 0.50017 -0.03469 C 0.5007 -0.0296 0.50104 -0.02428 0.50226 -0.01896 C 0.50243 -0.01711 0.50399 -0.01411 0.50399 -0.01388 " pathEditMode="relative" rAng="0" ptsTypes="ffffffffffffffffffffffA">
                                      <p:cBhvr>
                                        <p:cTn id="29" dur="3000" fill="hold"/>
                                        <p:tgtEl>
                                          <p:spTgt spid="739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-5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9337" grpId="0" animBg="1"/>
      <p:bldP spid="73933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4754" name="Picture 2" descr="PA110290-cfs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2226"/>
            <a:ext cx="9173633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4761" name="Picture 9" descr="10092211433169663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2040">
            <a:off x="5580063" y="836613"/>
            <a:ext cx="214312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4762" name="Picture 10" descr="10092211433169663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48373">
            <a:off x="1619250" y="692150"/>
            <a:ext cx="214312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d42gpf3kx1k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7058025"/>
            <a:ext cx="51117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9" descr="d42gpf3kx1k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6858000"/>
            <a:ext cx="1409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0" descr="d42gpf3kx1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6858000"/>
            <a:ext cx="76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1" descr="d42gpf3kx1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6937375"/>
            <a:ext cx="654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12" descr="d42gpf3kx1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858000"/>
            <a:ext cx="503238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Afbeelding 16" descr="dvzk6hwrcww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62986">
            <a:off x="2359025" y="6926263"/>
            <a:ext cx="37623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Afbeelding 18" descr="9z581tbp6oa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14875">
            <a:off x="4381500" y="7099300"/>
            <a:ext cx="5588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Afbeelding 19" descr="y8bebu03c3i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74013">
            <a:off x="415925" y="7134225"/>
            <a:ext cx="6064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Afbeelding 20" descr="9gksmv59ej3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058025"/>
            <a:ext cx="43338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fbeelding 21" descr="9gksmv59ej3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7231063"/>
            <a:ext cx="433388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E:\CARLA Carla Acer 16-3-2014\- 0A New Pc-ACER 2 febbraio 2013\- 00 1 GIUGNO\- GIF  AGOSTO\- ARRIVAL + GIF 21 Giugno\- 01 gif REMIND per new pps\autunno\entrate\2318161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6" y="0"/>
            <a:ext cx="90642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P7301288-crop-grey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084763"/>
            <a:ext cx="1512888" cy="135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467225" y="6091237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23" name="Text Box 19"/>
          <p:cNvSpPr txBox="1">
            <a:spLocks noChangeArrowheads="1"/>
          </p:cNvSpPr>
          <p:nvPr/>
        </p:nvSpPr>
        <p:spPr bwMode="auto">
          <a:xfrm>
            <a:off x="395288" y="6461125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 b="1" dirty="0" err="1" smtClean="0">
                <a:solidFill>
                  <a:srgbClr val="FF9900"/>
                </a:solidFill>
                <a:latin typeface="Monotype Corsiva" pitchFamily="66" charset="0"/>
              </a:rPr>
              <a:t>Musicque</a:t>
            </a:r>
            <a:r>
              <a:rPr lang="it-IT" altLang="it-IT" sz="2000" b="1" dirty="0" smtClean="0">
                <a:solidFill>
                  <a:srgbClr val="FF9900"/>
                </a:solidFill>
                <a:latin typeface="Monotype Corsiva" pitchFamily="66" charset="0"/>
              </a:rPr>
              <a:t> :The </a:t>
            </a:r>
            <a:r>
              <a:rPr lang="it-IT" altLang="it-IT" sz="2000" b="1" dirty="0" err="1">
                <a:solidFill>
                  <a:srgbClr val="FF9900"/>
                </a:solidFill>
                <a:latin typeface="Monotype Corsiva" pitchFamily="66" charset="0"/>
              </a:rPr>
              <a:t>falling</a:t>
            </a:r>
            <a:r>
              <a:rPr lang="it-IT" altLang="it-IT" sz="2000" b="1" dirty="0">
                <a:solidFill>
                  <a:srgbClr val="FF9900"/>
                </a:solidFill>
                <a:latin typeface="Monotype Corsiva" pitchFamily="66" charset="0"/>
              </a:rPr>
              <a:t> </a:t>
            </a:r>
            <a:r>
              <a:rPr lang="it-IT" altLang="it-IT" sz="2000" b="1" dirty="0" err="1">
                <a:solidFill>
                  <a:srgbClr val="FF9900"/>
                </a:solidFill>
                <a:latin typeface="Monotype Corsiva" pitchFamily="66" charset="0"/>
              </a:rPr>
              <a:t>leaves</a:t>
            </a:r>
            <a:r>
              <a:rPr lang="it-IT" altLang="it-IT" sz="2000" b="1" dirty="0">
                <a:solidFill>
                  <a:srgbClr val="FF9900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24" name="Picture 20" descr="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805488"/>
            <a:ext cx="142875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21"/>
          <p:cNvSpPr txBox="1">
            <a:spLocks noChangeArrowheads="1"/>
          </p:cNvSpPr>
          <p:nvPr/>
        </p:nvSpPr>
        <p:spPr bwMode="auto">
          <a:xfrm>
            <a:off x="1908175" y="5876925"/>
            <a:ext cx="865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800" dirty="0" smtClean="0">
                <a:solidFill>
                  <a:srgbClr val="FF9900"/>
                </a:solidFill>
                <a:latin typeface="Monotype Corsiva" pitchFamily="66" charset="0"/>
              </a:rPr>
              <a:t>2014 </a:t>
            </a:r>
            <a:endParaRPr lang="it-IT" altLang="it-IT" sz="2800" dirty="0">
              <a:solidFill>
                <a:srgbClr val="FF9900"/>
              </a:solidFill>
              <a:latin typeface="Monotype Corsiva" pitchFamily="66" charset="0"/>
            </a:endParaRPr>
          </a:p>
        </p:txBody>
      </p:sp>
      <p:pic>
        <p:nvPicPr>
          <p:cNvPr id="27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428" y="6136481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18668" y="6486366"/>
            <a:ext cx="1568237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  <a:cs typeface="Arial" charset="0"/>
              </a:rPr>
              <a:t> 2006)</a:t>
            </a:r>
          </a:p>
        </p:txBody>
      </p:sp>
      <p:pic>
        <p:nvPicPr>
          <p:cNvPr id="29" name="Picture 3" descr="G:\- Per FARE new PPS autunno\282-The falling leaves\7918ebdc-47836a1-250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257991"/>
            <a:ext cx="2381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42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3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4369</TotalTime>
  <Words>134</Words>
  <Application>Microsoft Office PowerPoint</Application>
  <PresentationFormat>Presentazione su schermo (4:3)</PresentationFormat>
  <Paragraphs>26</Paragraphs>
  <Slides>45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45</vt:i4>
      </vt:variant>
    </vt:vector>
  </HeadingPairs>
  <TitlesOfParts>
    <vt:vector size="46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falling leaves 2014</dc:title>
  <dc:creator>Charlotte</dc:creator>
  <cp:lastModifiedBy>carla</cp:lastModifiedBy>
  <cp:revision>320</cp:revision>
  <dcterms:created xsi:type="dcterms:W3CDTF">2010-06-19T22:16:52Z</dcterms:created>
  <dcterms:modified xsi:type="dcterms:W3CDTF">2014-09-16T14:54:38Z</dcterms:modified>
</cp:coreProperties>
</file>