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57" r:id="rId16"/>
    <p:sldId id="272" r:id="rId17"/>
    <p:sldId id="273" r:id="rId18"/>
    <p:sldId id="274" r:id="rId19"/>
    <p:sldId id="275" r:id="rId20"/>
    <p:sldId id="279" r:id="rId21"/>
    <p:sldId id="276" r:id="rId22"/>
    <p:sldId id="278" r:id="rId23"/>
    <p:sldId id="280" r:id="rId24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h8aKctGd4wp/+SPpqYAtQ==" hashData="K4BDIEUlo0p6Ujz/o+LYS/mxV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408" y="-9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50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194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232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537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680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35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20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229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49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162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708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F6CBB-69BB-46BD-A070-4D6E55FDCB8F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8AC15-D404-4872-A3A8-A9A72BFF2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937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hyperlink" Target="http://vero57.blogspot.fr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jeanmarcpaoli.com/" TargetMode="External"/><Relationship Id="rId5" Type="http://schemas.openxmlformats.org/officeDocument/2006/relationships/hyperlink" Target="http://jean-marc-paoli.eklablog.com/" TargetMode="External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4" y="0"/>
            <a:ext cx="909935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1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vortex dir="r"/>
        <p:sndAc>
          <p:stSnd loop="1">
            <p:snd r:embed="rId2" name="Florent Mothe - Les blessures qui ne se voient pas (Audio Officiel).wav"/>
          </p:stSnd>
        </p:sndAc>
      </p:transition>
    </mc:Choice>
    <mc:Fallback>
      <p:transition spd="slow" advClick="0" advTm="4000">
        <p:fade/>
        <p:sndAc>
          <p:stSnd loop="1">
            <p:snd r:embed="rId2" name="Florent Mothe - Les blessures qui ne se voient pas (Audio Officiel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25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06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53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6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1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582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2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56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35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38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7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80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4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0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09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6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7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1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60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6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9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80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9372600" cy="5715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076" y="0"/>
            <a:ext cx="2016225" cy="22413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7" t="1701" r="6185" b="29919"/>
          <a:stretch/>
        </p:blipFill>
        <p:spPr>
          <a:xfrm>
            <a:off x="3419872" y="3097513"/>
            <a:ext cx="2808312" cy="26174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/>
          <p:cNvSpPr txBox="1"/>
          <p:nvPr/>
        </p:nvSpPr>
        <p:spPr>
          <a:xfrm>
            <a:off x="3059832" y="697260"/>
            <a:ext cx="61984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                                     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FIN</a:t>
            </a:r>
          </a:p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        Photos personnelles de mon ami</a:t>
            </a:r>
          </a:p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         Jean-Marc Paoli   merci à toi</a:t>
            </a: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Son site </a:t>
            </a:r>
            <a:r>
              <a:rPr lang="fr-FR" dirty="0" smtClean="0">
                <a:solidFill>
                  <a:schemeClr val="bg1"/>
                </a:solidFill>
              </a:rPr>
              <a:t>: </a:t>
            </a:r>
            <a:r>
              <a:rPr lang="fr-FR" dirty="0" smtClean="0">
                <a:solidFill>
                  <a:schemeClr val="bg1"/>
                </a:solidFill>
                <a:hlinkClick r:id="rId5"/>
              </a:rPr>
              <a:t>http://jean-marc-paoli.eklablog.com/</a:t>
            </a:r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Ses Photos  </a:t>
            </a:r>
            <a:r>
              <a:rPr lang="fr-FR" dirty="0" smtClean="0">
                <a:solidFill>
                  <a:schemeClr val="bg1"/>
                </a:solidFill>
              </a:rPr>
              <a:t>:</a:t>
            </a:r>
            <a:r>
              <a:rPr lang="fr-FR" dirty="0" smtClean="0">
                <a:solidFill>
                  <a:schemeClr val="bg1"/>
                </a:solidFill>
                <a:hlinkClick r:id="rId6"/>
              </a:rPr>
              <a:t>http://www.jeanmarcpaoli.com/</a:t>
            </a:r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                                                               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Mes autres PPS</a:t>
            </a: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                                                                 </a:t>
            </a: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                                                       </a:t>
            </a:r>
            <a:r>
              <a:rPr lang="fr-FR" dirty="0" smtClean="0">
                <a:solidFill>
                  <a:schemeClr val="bg1"/>
                </a:solidFill>
                <a:hlinkClick r:id="rId7"/>
              </a:rPr>
              <a:t>http://vero57.blogspot.fr/</a:t>
            </a:r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                                                    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11560" y="532135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2014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0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2000">
        <p:fade thruBlk="1"/>
      </p:transition>
    </mc:Choice>
    <mc:Fallback>
      <p:transition spd="slow" advClick="0" advTm="1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41</Words>
  <Application>Microsoft Office PowerPoint</Application>
  <PresentationFormat>Affichage à l'écran (16:10)</PresentationFormat>
  <Paragraphs>23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3</cp:revision>
  <dcterms:created xsi:type="dcterms:W3CDTF">2014-08-31T14:34:13Z</dcterms:created>
  <dcterms:modified xsi:type="dcterms:W3CDTF">2014-09-13T07:20:38Z</dcterms:modified>
</cp:coreProperties>
</file>