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4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753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01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4866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524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110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958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6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8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4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4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5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93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59.gif"/><Relationship Id="rId3" Type="http://schemas.openxmlformats.org/officeDocument/2006/relationships/image" Target="../media/image50.jpg"/><Relationship Id="rId7" Type="http://schemas.openxmlformats.org/officeDocument/2006/relationships/image" Target="../media/image54.gif"/><Relationship Id="rId12" Type="http://schemas.openxmlformats.org/officeDocument/2006/relationships/image" Target="../media/image3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11" Type="http://schemas.openxmlformats.org/officeDocument/2006/relationships/image" Target="../media/image58.gif"/><Relationship Id="rId5" Type="http://schemas.openxmlformats.org/officeDocument/2006/relationships/image" Target="../media/image52.gif"/><Relationship Id="rId10" Type="http://schemas.openxmlformats.org/officeDocument/2006/relationships/image" Target="../media/image57.gif"/><Relationship Id="rId4" Type="http://schemas.openxmlformats.org/officeDocument/2006/relationships/image" Target="../media/image51.jpg"/><Relationship Id="rId9" Type="http://schemas.openxmlformats.org/officeDocument/2006/relationships/image" Target="../media/image5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13" Type="http://schemas.openxmlformats.org/officeDocument/2006/relationships/image" Target="../media/image77.gif"/><Relationship Id="rId3" Type="http://schemas.openxmlformats.org/officeDocument/2006/relationships/image" Target="../media/image67.jpg"/><Relationship Id="rId7" Type="http://schemas.openxmlformats.org/officeDocument/2006/relationships/image" Target="../media/image71.gif"/><Relationship Id="rId12" Type="http://schemas.openxmlformats.org/officeDocument/2006/relationships/image" Target="../media/image76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gif"/><Relationship Id="rId5" Type="http://schemas.openxmlformats.org/officeDocument/2006/relationships/image" Target="../media/image69.jpg"/><Relationship Id="rId10" Type="http://schemas.openxmlformats.org/officeDocument/2006/relationships/image" Target="../media/image74.GIF"/><Relationship Id="rId4" Type="http://schemas.openxmlformats.org/officeDocument/2006/relationships/image" Target="../media/image68.jpg"/><Relationship Id="rId9" Type="http://schemas.openxmlformats.org/officeDocument/2006/relationships/image" Target="../media/image73.gif"/><Relationship Id="rId14" Type="http://schemas.openxmlformats.org/officeDocument/2006/relationships/image" Target="../media/image7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708" y="481821"/>
            <a:ext cx="8926957" cy="124835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C’est l’histoire d’un mec</a:t>
            </a:r>
            <a:br>
              <a:rPr lang="fr-FR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Culbuto premier</a:t>
            </a:r>
            <a:endParaRPr lang="fr-FR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4925" y="3620368"/>
            <a:ext cx="9001462" cy="165387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Deco-B731" pitchFamily="2" charset="0"/>
              </a:rPr>
              <a:t>En sommes, pour ceux ayant lu les aventures de San-Antonio</a:t>
            </a:r>
          </a:p>
          <a:p>
            <a:r>
              <a:rPr lang="fr-FR" dirty="0" smtClean="0">
                <a:solidFill>
                  <a:srgbClr val="FFFF00"/>
                </a:solidFill>
                <a:latin typeface="Deco-B731" pitchFamily="2" charset="0"/>
              </a:rPr>
              <a:t>Voici en chair et en os </a:t>
            </a:r>
            <a:r>
              <a:rPr lang="fr-FR" dirty="0" smtClean="0">
                <a:solidFill>
                  <a:srgbClr val="FFFF00"/>
                </a:solidFill>
                <a:latin typeface="Deco-B731" pitchFamily="2" charset="0"/>
                <a:sym typeface="Wingdings" panose="05000000000000000000" pitchFamily="2" charset="2"/>
              </a:rPr>
              <a:t></a:t>
            </a:r>
            <a:r>
              <a:rPr lang="fr-FR" dirty="0" err="1" smtClean="0">
                <a:solidFill>
                  <a:srgbClr val="FFFF00"/>
                </a:solidFill>
                <a:latin typeface="Deco-B731" pitchFamily="2" charset="0"/>
                <a:sym typeface="Wingdings" panose="05000000000000000000" pitchFamily="2" charset="2"/>
              </a:rPr>
              <a:t>Bérurier</a:t>
            </a:r>
            <a:r>
              <a:rPr lang="fr-FR" dirty="0" smtClean="0">
                <a:solidFill>
                  <a:srgbClr val="FFFF00"/>
                </a:solidFill>
                <a:latin typeface="Deco-B731" pitchFamily="2" charset="0"/>
                <a:sym typeface="Wingdings" panose="05000000000000000000" pitchFamily="2" charset="2"/>
              </a:rPr>
              <a:t> dans toute sa splendeur</a:t>
            </a:r>
          </a:p>
          <a:p>
            <a:r>
              <a:rPr lang="fr-FR" dirty="0" smtClean="0">
                <a:solidFill>
                  <a:srgbClr val="FFFF00"/>
                </a:solidFill>
                <a:latin typeface="Deco-B731" pitchFamily="2" charset="0"/>
                <a:sym typeface="Wingdings" panose="05000000000000000000" pitchFamily="2" charset="2"/>
              </a:rPr>
              <a:t>Michel59 </a:t>
            </a:r>
            <a:endParaRPr lang="fr-FR" dirty="0">
              <a:solidFill>
                <a:srgbClr val="FFFF00"/>
              </a:solidFill>
              <a:latin typeface="Deco-B731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29" y="5281621"/>
            <a:ext cx="1444217" cy="12818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5" y="5999176"/>
            <a:ext cx="476250" cy="3619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05385" y="5999176"/>
            <a:ext cx="33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Pour avancer cliquez ICI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7" y="5837251"/>
            <a:ext cx="942975" cy="3429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06390" y="5814510"/>
            <a:ext cx="15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rtistic-CE" panose="00000400000000000000" pitchFamily="2" charset="0"/>
                <a:ea typeface="Artistic-CE" panose="00000400000000000000" pitchFamily="2" charset="0"/>
              </a:rPr>
              <a:t>Mettre le son</a:t>
            </a:r>
            <a:endParaRPr lang="fr-FR" dirty="0">
              <a:solidFill>
                <a:srgbClr val="00B0F0"/>
              </a:solidFill>
              <a:latin typeface="Artistic-CE" panose="00000400000000000000" pitchFamily="2" charset="0"/>
              <a:ea typeface="Artistic-CE" panose="000004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08" y="5894401"/>
            <a:ext cx="609600" cy="228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21" y="1746569"/>
            <a:ext cx="3028950" cy="1914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0" y="4034918"/>
            <a:ext cx="809625" cy="8286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87" y="4103991"/>
            <a:ext cx="809625" cy="8286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96" y="5455820"/>
            <a:ext cx="933450" cy="9334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15" y="1889331"/>
            <a:ext cx="1498166" cy="172365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42" y="1820464"/>
            <a:ext cx="1809750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- Plastic Bertrand - Ca plane pour moi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67" y="248976"/>
            <a:ext cx="8529287" cy="3582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23" y="4022226"/>
            <a:ext cx="4745383" cy="2678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960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1" y="265044"/>
            <a:ext cx="9994900" cy="624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05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131191"/>
            <a:ext cx="5361175" cy="3804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19" y="194801"/>
            <a:ext cx="4417031" cy="641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8" y="4170560"/>
            <a:ext cx="3464227" cy="25508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73" y="5136543"/>
            <a:ext cx="964757" cy="795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69" y="444611"/>
            <a:ext cx="1392141" cy="13921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36" y="5802518"/>
            <a:ext cx="731012" cy="4472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95" y="4249316"/>
            <a:ext cx="2273079" cy="2273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61590"/>
            <a:ext cx="1497241" cy="1174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30" y="1361309"/>
            <a:ext cx="1748746" cy="7577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10431" y="2156746"/>
            <a:ext cx="1143000" cy="2381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51" y="5179428"/>
            <a:ext cx="476250" cy="3619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25" y="5179428"/>
            <a:ext cx="4762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8" y="174898"/>
            <a:ext cx="8348869" cy="6355109"/>
          </a:xfrm>
          <a:prstGeom prst="round2DiagRect">
            <a:avLst>
              <a:gd name="adj1" fmla="val 1328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69" y="4975487"/>
            <a:ext cx="657225" cy="8667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96" y="917180"/>
            <a:ext cx="782582" cy="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326003"/>
            <a:ext cx="7838955" cy="617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69" y="3081410"/>
            <a:ext cx="523875" cy="333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34" y="1099489"/>
            <a:ext cx="759539" cy="4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29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9" y="172443"/>
            <a:ext cx="4705682" cy="3049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74669"/>
            <a:ext cx="5144493" cy="29194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1" y="4110824"/>
            <a:ext cx="3162965" cy="207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61" y="4198289"/>
            <a:ext cx="3029370" cy="198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81" y="168468"/>
            <a:ext cx="4856892" cy="3234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71" y="1633413"/>
            <a:ext cx="523875" cy="304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6322" y="712928"/>
            <a:ext cx="342900" cy="1047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20" y="3951703"/>
            <a:ext cx="1428750" cy="7905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2" y="4345996"/>
            <a:ext cx="569654" cy="3962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4" y="5068390"/>
            <a:ext cx="1555764" cy="8167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37" y="707665"/>
            <a:ext cx="1701388" cy="1590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06" y="4397547"/>
            <a:ext cx="857250" cy="6191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13" y="4342227"/>
            <a:ext cx="7810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2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3" y="310101"/>
            <a:ext cx="10085649" cy="5645426"/>
          </a:xfrm>
          <a:prstGeom prst="roundRect">
            <a:avLst>
              <a:gd name="adj" fmla="val 389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38" y="1284136"/>
            <a:ext cx="457200" cy="457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8" y="1284136"/>
            <a:ext cx="457200" cy="457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6246" y="5820354"/>
            <a:ext cx="441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Artistic-CE" panose="00000400000000000000" pitchFamily="2" charset="0"/>
                <a:ea typeface="Artistic-CE" panose="00000400000000000000" pitchFamily="2" charset="0"/>
              </a:rPr>
              <a:t>Photos du Net</a:t>
            </a:r>
          </a:p>
          <a:p>
            <a:r>
              <a:rPr lang="fr-FR" dirty="0" smtClean="0">
                <a:solidFill>
                  <a:srgbClr val="FFFF00"/>
                </a:solidFill>
                <a:latin typeface="Artistic-CE" panose="00000400000000000000" pitchFamily="2" charset="0"/>
                <a:ea typeface="Artistic-CE" panose="00000400000000000000" pitchFamily="2" charset="0"/>
              </a:rPr>
              <a:t>Musique : Plastic Bertrand – Ça plane pour moi</a:t>
            </a:r>
          </a:p>
          <a:p>
            <a:r>
              <a:rPr lang="fr-FR" dirty="0" smtClean="0">
                <a:solidFill>
                  <a:srgbClr val="FFFF00"/>
                </a:solidFill>
                <a:latin typeface="Artistic-CE" panose="00000400000000000000" pitchFamily="2" charset="0"/>
                <a:ea typeface="Artistic-CE" panose="00000400000000000000" pitchFamily="2" charset="0"/>
              </a:rPr>
              <a:t>Montage : Michel59</a:t>
            </a:r>
            <a:endParaRPr lang="fr-FR" dirty="0">
              <a:solidFill>
                <a:srgbClr val="FFFF00"/>
              </a:solidFill>
              <a:latin typeface="Artistic-CE" panose="00000400000000000000" pitchFamily="2" charset="0"/>
              <a:ea typeface="Artistic-C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0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8" y="397565"/>
            <a:ext cx="10384436" cy="6254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1112">
            <a:off x="5224006" y="1785289"/>
            <a:ext cx="1118719" cy="326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6" y="554645"/>
            <a:ext cx="5723868" cy="5746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73" y="554645"/>
            <a:ext cx="5729135" cy="5746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8" y="4120307"/>
            <a:ext cx="952500" cy="1304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82" y="3653706"/>
            <a:ext cx="1647825" cy="1190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64" y="5396534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83" y="300038"/>
            <a:ext cx="8539701" cy="6376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63" y="486065"/>
            <a:ext cx="1914525" cy="733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57" y="486065"/>
            <a:ext cx="14287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8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33" y="612252"/>
            <a:ext cx="5622234" cy="562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88608"/>
            <a:ext cx="3810000" cy="16287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324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1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88" y="246911"/>
            <a:ext cx="7148883" cy="2951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88" y="3686505"/>
            <a:ext cx="7239663" cy="2682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60" y="498758"/>
            <a:ext cx="2268882" cy="22688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" y="336140"/>
            <a:ext cx="2086363" cy="2772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50" y="4031034"/>
            <a:ext cx="15430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" y="4364657"/>
            <a:ext cx="2104777" cy="210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4" y="3197946"/>
            <a:ext cx="1472310" cy="10560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74" y="2875462"/>
            <a:ext cx="1418202" cy="11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3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10" y="152895"/>
            <a:ext cx="5804452" cy="35213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14" y="3810614"/>
            <a:ext cx="3908025" cy="2868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42" y="4395046"/>
            <a:ext cx="2200938" cy="24629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9" y="5656182"/>
            <a:ext cx="2630391" cy="12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4" y="135173"/>
            <a:ext cx="5438693" cy="3614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02" y="3878979"/>
            <a:ext cx="4512290" cy="2835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05" y="2756567"/>
            <a:ext cx="1190625" cy="11906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79" y="5850037"/>
            <a:ext cx="845365" cy="84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12" y="156956"/>
            <a:ext cx="4476750" cy="4476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87" y="4774482"/>
            <a:ext cx="3810000" cy="19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34" y="1930973"/>
            <a:ext cx="1224501" cy="11020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00" y="2286538"/>
            <a:ext cx="9715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50</Words>
  <Application>Microsoft Office PowerPoint</Application>
  <PresentationFormat>Grand écran</PresentationFormat>
  <Paragraphs>9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Artistic-CE</vt:lpstr>
      <vt:lpstr>Bookman Old Style</vt:lpstr>
      <vt:lpstr>Deco-B731</vt:lpstr>
      <vt:lpstr>Lucida Calligraphy</vt:lpstr>
      <vt:lpstr>Rockwell</vt:lpstr>
      <vt:lpstr>Wingdings</vt:lpstr>
      <vt:lpstr>Damask</vt:lpstr>
      <vt:lpstr>C’est l’histoire d’un mec  Culbuto premier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Messager Michel</dc:creator>
  <cp:lastModifiedBy>Messager Michel</cp:lastModifiedBy>
  <cp:revision>34</cp:revision>
  <dcterms:created xsi:type="dcterms:W3CDTF">2014-09-08T13:49:49Z</dcterms:created>
  <dcterms:modified xsi:type="dcterms:W3CDTF">2014-09-10T18:42:33Z</dcterms:modified>
</cp:coreProperties>
</file>