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66" r:id="rId6"/>
    <p:sldId id="265" r:id="rId7"/>
    <p:sldId id="272" r:id="rId8"/>
    <p:sldId id="274" r:id="rId9"/>
    <p:sldId id="270" r:id="rId10"/>
    <p:sldId id="276" r:id="rId11"/>
    <p:sldId id="278" r:id="rId12"/>
    <p:sldId id="277" r:id="rId13"/>
    <p:sldId id="280" r:id="rId14"/>
    <p:sldId id="281" r:id="rId15"/>
    <p:sldId id="282" r:id="rId16"/>
    <p:sldId id="283" r:id="rId17"/>
    <p:sldId id="284" r:id="rId18"/>
    <p:sldId id="286" r:id="rId19"/>
    <p:sldId id="308" r:id="rId20"/>
    <p:sldId id="309" r:id="rId21"/>
    <p:sldId id="311" r:id="rId22"/>
    <p:sldId id="312" r:id="rId23"/>
    <p:sldId id="313" r:id="rId24"/>
    <p:sldId id="319" r:id="rId25"/>
    <p:sldId id="314" r:id="rId26"/>
    <p:sldId id="315" r:id="rId27"/>
    <p:sldId id="317" r:id="rId28"/>
    <p:sldId id="318" r:id="rId29"/>
    <p:sldId id="287" r:id="rId30"/>
    <p:sldId id="289" r:id="rId31"/>
    <p:sldId id="288" r:id="rId32"/>
    <p:sldId id="290" r:id="rId33"/>
    <p:sldId id="292" r:id="rId34"/>
    <p:sldId id="293" r:id="rId35"/>
    <p:sldId id="294" r:id="rId36"/>
    <p:sldId id="298" r:id="rId37"/>
    <p:sldId id="299" r:id="rId38"/>
    <p:sldId id="301" r:id="rId39"/>
    <p:sldId id="302" r:id="rId40"/>
    <p:sldId id="323" r:id="rId4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6633"/>
    <a:srgbClr val="DEB5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3" autoAdjust="0"/>
    <p:restoredTop sz="94660"/>
  </p:normalViewPr>
  <p:slideViewPr>
    <p:cSldViewPr>
      <p:cViewPr varScale="1">
        <p:scale>
          <a:sx n="50" d="100"/>
          <a:sy n="50" d="100"/>
        </p:scale>
        <p:origin x="-110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99560-9FB6-494E-AFF8-84F173BA3DA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9444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EB1C8-C4E2-43FA-B22E-548E1E65EB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18703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9507D-C074-43C1-A5FF-0C2BE7EA2D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7518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E9FF2-B3B1-44B9-BA0A-9CF4A4734A5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59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FDE33-3336-41A6-922D-DA3E28DE47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71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013C1-3D90-4361-8455-62A48DEE76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4338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8A6BCB-03F1-4E9D-A48C-5806242D20A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9258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9CA36-7BD1-4019-9F10-CDF46934869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1512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A81863-7DBD-4B7E-813A-67250484421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46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A363E-5A75-4940-A39C-E21AA386160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311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FDC89-D5A7-494F-9D69-9AD085BC47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704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A1BBF1-F7BF-4215-B993-6D23C992586A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1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!cid_005901c2b0fd$b1d2ec80$0100a8c0@scenic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606">
            <a:off x="2411413" y="476250"/>
            <a:ext cx="5372100" cy="106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CARLA Carla Acer 16-3-2014\- 0A New Pc-ACER 2 febbraio 2013\- 00 1 GIUGNO\- GIF  AGOSTO\- ARRIVAL + GIF 21 Giugno\- 01 gif REMIND per new pps\- Per DA FARE 1 - CD\autunno\entrate\12101202065996590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904702" y="6117679"/>
            <a:ext cx="29274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sz="2000" dirty="0" err="1" smtClean="0">
                <a:latin typeface="Forte" pitchFamily="66" charset="0"/>
              </a:rPr>
              <a:t>Avancement</a:t>
            </a:r>
            <a:r>
              <a:rPr lang="it-IT" altLang="it-IT" sz="2000" dirty="0" smtClean="0">
                <a:latin typeface="Forte" pitchFamily="66" charset="0"/>
              </a:rPr>
              <a:t> </a:t>
            </a:r>
            <a:r>
              <a:rPr lang="it-IT" altLang="it-IT" sz="2000" dirty="0" err="1" smtClean="0">
                <a:latin typeface="Forte" pitchFamily="66" charset="0"/>
              </a:rPr>
              <a:t>automatique</a:t>
            </a:r>
            <a:endParaRPr lang="it-IT" altLang="it-IT" sz="2000" dirty="0">
              <a:latin typeface="Forte" pitchFamily="66" charset="0"/>
            </a:endParaRPr>
          </a:p>
        </p:txBody>
      </p:sp>
      <p:pic>
        <p:nvPicPr>
          <p:cNvPr id="10" name="Picture 10" descr="E:\CARLA Carla Acer 16-3-2014\- 0A New Pc-ACER 2 febbraio 2013\- 00 1 GIUGNO\- GIF  AGOSTO\- ARRIVAL + GIF 21 Giugno\- 01 gif REMIND per new pps\- Per DA FARE 1 - CD\autunno\entrate\2a231d3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36355"/>
            <a:ext cx="57150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E:\CARLA Carla Acer 16-3-2014\- 0A New Pc-ACER 2 febbraio 2013\- 00 1 GIUGNO\- GIF  AGOSTO\- ARRIVAL + GIF 21 Giugno\- 01 gif REMIND per new pps\- Per DA FARE 1 - CD\autunno\entrate\626651.jp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803" y="3089091"/>
            <a:ext cx="2857500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CARLA Carla Acer 16-3-2014\- 0A New Pc-ACER 2 febbraio 2013\- 00 1 GIUGNO\- GIF  AGOSTO\- ARRIVAL + GIF 21 Giugno\- 01 gif REMIND per new pps\- Per DA FARE 1 - CD\autunno\musica\0_124c72_a341a988_L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059" y="5327853"/>
            <a:ext cx="2078489" cy="157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000">
    <p:sndAc>
      <p:stSnd loop="1">
        <p:snd r:embed="rId2" name="Autum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PA139433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6"/>
            <a:ext cx="9109302" cy="683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PA139437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" y="0"/>
            <a:ext cx="91381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PA139444-l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r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PA139448-l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57" y="0"/>
            <a:ext cx="91410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erfst_ani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202" y="4005064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PA139447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00"/>
            <a:ext cx="9133867" cy="685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PA139494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5" y="32360"/>
            <a:ext cx="9100853" cy="682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PA139501-l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erfst_ani01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793">
            <a:off x="3995738" y="2781300"/>
            <a:ext cx="1409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erfst_ani0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PA139467-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" y="25503"/>
            <a:ext cx="9140592" cy="685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PA139513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120"/>
            <a:ext cx="9121173" cy="684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E:\CARLA Carla Acer 16-3-2014\- 0A New Pc-ACER 2 febbraio 2013\- 00 1 GIUGNO\- GIF  AGOSTO\- ARRIVAL + GIF 21 Giugno\- 01 gif REMIND per new pps\- Per DA FARE 1 - CD\autunno\304392OISEAUSRUNEBRANCH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53783"/>
            <a:ext cx="1855093" cy="133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PA139516-l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r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PA139514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5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r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PA139520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728"/>
            <a:ext cx="9119303" cy="684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PA139521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76"/>
            <a:ext cx="9112032" cy="683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erfst_ani01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793">
            <a:off x="4572000" y="2276475"/>
            <a:ext cx="1409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PA139525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14:ripple dir="l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PA141734-cles015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0"/>
            <a:ext cx="9141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PA141759-lcle015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638"/>
            <a:ext cx="9116483" cy="683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slide0018_image04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60813" y="2744787"/>
            <a:ext cx="4440238" cy="220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PA209614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36496" cy="67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PA209629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8" y="2272"/>
            <a:ext cx="9142755" cy="685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PA209632-l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4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50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050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PA209635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" y="0"/>
            <a:ext cx="91422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PA279641-cfsl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0"/>
            <a:ext cx="91434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72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9241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PA279643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" y="12700"/>
            <a:ext cx="912589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6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1" name="Picture 9" descr="PA209560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7" y="19392"/>
            <a:ext cx="9106443" cy="682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ARLA Carla Acer 16-3-2014\- 0A New Pc-ACER 2 febbraio 2013\- 00 1 GIUGNO\- GIF  AGOSTO\- ARRIVAL + GIF 21 Giugno\- 01 gif REMIND per new pps\- Per DA FARE 1 - CD\autunno\uva\90a0ed3e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48576" y="4534649"/>
            <a:ext cx="3395424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PA279644-cl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08"/>
            <a:ext cx="9170295" cy="687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8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PA279645-c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378" y="0"/>
            <a:ext cx="9145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4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PA279647-lc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4450"/>
            <a:ext cx="9084733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6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0686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PA279649-cfsl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8" y="0"/>
            <a:ext cx="9145568" cy="685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90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PA279652-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4" y="9560"/>
            <a:ext cx="9133037" cy="684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9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A279655-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1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PA279653-clf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" y="0"/>
            <a:ext cx="91434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PA279656-clfs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" y="-27072"/>
            <a:ext cx="9181281" cy="688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7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PA304429-lc015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92"/>
            <a:ext cx="9129455" cy="684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erfst_ani01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434896"/>
            <a:ext cx="1409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erfst_ani0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509120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PB064526-lc3050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5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PB182650-lefs015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6"/>
            <a:ext cx="9147638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Herfst_ani01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284538"/>
            <a:ext cx="1409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erfst_ani0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149725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PA079393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4" y="31224"/>
            <a:ext cx="9101775" cy="682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PA079398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4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7002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PA079400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48"/>
            <a:ext cx="9119136" cy="683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6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3414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PA079402-lcfs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5" name="Picture 10" descr="Image1oiseauxblancsv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CARLA Carla Acer 16-3-2014\- 0A New Pc-ACER 2 febbraio 2013\- 00 1 GIUGNO\- GIF  AGOSTO\- ARRIVAL + GIF 21 Giugno\- 01 gif REMIND per new pps\- Per DA FARE 1 - CD\autunno\ultima pagina\231817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28" y="15091"/>
            <a:ext cx="8388424" cy="619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ARLA Carla Acer 16-3-2014\- 0A New Pc-ACER 2 febbraio 2013\- 00 1 GIUGNO\- GIF  AGOSTO\- ARRIVAL + GIF 21 Giugno\- 01 gif REMIND per new pps\- Per DA FARE 1 - CD\autunno\ultima pagina\148857549710167qgq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479" y="1340768"/>
            <a:ext cx="42767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758" y="5433864"/>
            <a:ext cx="9969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763" y="6041082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7" descr="Marbre blanc"/>
          <p:cNvSpPr txBox="1">
            <a:spLocks noChangeArrowheads="1"/>
          </p:cNvSpPr>
          <p:nvPr/>
        </p:nvSpPr>
        <p:spPr bwMode="auto">
          <a:xfrm>
            <a:off x="2554094" y="6327625"/>
            <a:ext cx="2881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fr-FR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Musique : </a:t>
            </a:r>
            <a:r>
              <a:rPr lang="fr-FR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Autumn</a:t>
            </a:r>
            <a:r>
              <a:rPr lang="fr-FR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 rose</a:t>
            </a:r>
            <a:endParaRPr lang="fr-FR" altLang="it-IT" sz="20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7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37100" y="6049645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8" name="Rettangolo 7"/>
          <p:cNvSpPr/>
          <p:nvPr/>
        </p:nvSpPr>
        <p:spPr>
          <a:xfrm>
            <a:off x="393301" y="5810250"/>
            <a:ext cx="23784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err="1" smtClean="0">
                <a:solidFill>
                  <a:srgbClr val="FF0000"/>
                </a:solidFill>
                <a:latin typeface="Brush Script Std" pitchFamily="50" charset="0"/>
              </a:rPr>
              <a:t>Septembre</a:t>
            </a:r>
            <a:r>
              <a:rPr lang="it-IT" sz="2400" dirty="0" smtClean="0">
                <a:solidFill>
                  <a:srgbClr val="FF0000"/>
                </a:solidFill>
                <a:latin typeface="Brush Script Std" pitchFamily="50" charset="0"/>
              </a:rPr>
              <a:t> 2014</a:t>
            </a:r>
            <a:endParaRPr lang="it-IT" sz="2400" dirty="0">
              <a:solidFill>
                <a:srgbClr val="FF0000"/>
              </a:solidFill>
              <a:latin typeface="Brush Script Std" pitchFamily="50" charset="0"/>
            </a:endParaRPr>
          </a:p>
        </p:txBody>
      </p:sp>
      <p:sp>
        <p:nvSpPr>
          <p:cNvPr id="9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575763" y="6430982"/>
            <a:ext cx="1568237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/>
                <a:cs typeface="Arial" charset="0"/>
              </a:rPr>
              <a:t> 2007)</a:t>
            </a:r>
          </a:p>
        </p:txBody>
      </p:sp>
    </p:spTree>
    <p:extLst>
      <p:ext uri="{BB962C8B-B14F-4D97-AF65-F5344CB8AC3E}">
        <p14:creationId xmlns:p14="http://schemas.microsoft.com/office/powerpoint/2010/main" val="258502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17</Words>
  <Application>Microsoft Office PowerPoint</Application>
  <PresentationFormat>Presentazione su schermo (4:3)</PresentationFormat>
  <Paragraphs>5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40</vt:i4>
      </vt:variant>
    </vt:vector>
  </HeadingPairs>
  <TitlesOfParts>
    <vt:vector size="41" baseType="lpstr"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Bientôt l'Automne 2014</dc:title>
  <dc:creator>Charlotte</dc:creator>
  <cp:lastModifiedBy>carla</cp:lastModifiedBy>
  <cp:revision>52</cp:revision>
  <dcterms:created xsi:type="dcterms:W3CDTF">2007-10-28T14:26:40Z</dcterms:created>
  <dcterms:modified xsi:type="dcterms:W3CDTF">2014-09-02T20:23:28Z</dcterms:modified>
</cp:coreProperties>
</file>