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udio/unknown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18" autoAdjust="0"/>
  </p:normalViewPr>
  <p:slideViewPr>
    <p:cSldViewPr>
      <p:cViewPr varScale="1">
        <p:scale>
          <a:sx n="70" d="100"/>
          <a:sy n="70" d="100"/>
        </p:scale>
        <p:origin x="-51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6FA7B-E471-46ED-8D0C-543445C52CB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1CDC8D-F025-4AF7-915C-9C27E435E3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60C43F9-05E5-4F5B-A956-24A2800D3621}" type="datetimeFigureOut">
              <a:rPr lang="fr-FR" smtClean="0"/>
              <a:pPr/>
              <a:t>29/08/2014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3812030-69AC-4DEA-9447-7576AF89D1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fafane\Downloads\You%20Can%20Get%20It%20If%20You%20Really%20Want%20-%20Jimmy%20Cliff%20(Lyrics)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bin"/><Relationship Id="rId3" Type="http://schemas.openxmlformats.org/officeDocument/2006/relationships/image" Target="../media/image6.jpeg"/><Relationship Id="rId7" Type="http://schemas.openxmlformats.org/officeDocument/2006/relationships/audio" Target="../media/audio3.bin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bin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audio" Target="../media/audio5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bin"/><Relationship Id="rId3" Type="http://schemas.openxmlformats.org/officeDocument/2006/relationships/image" Target="../media/image10.jpeg"/><Relationship Id="rId7" Type="http://schemas.openxmlformats.org/officeDocument/2006/relationships/audio" Target="../media/audio1.bin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6.bin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audio" Target="../media/audio8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bin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bin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3000395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Voici enfin un nouveau programme </a:t>
            </a:r>
            <a:r>
              <a:rPr lang="fr-FR" dirty="0" smtClean="0"/>
              <a:t>pour vous </a:t>
            </a:r>
            <a:r>
              <a:rPr lang="fr-FR" dirty="0" smtClean="0"/>
              <a:t>mes dames pour que vous puissiez crée votre homme idéal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4500570"/>
            <a:ext cx="6400800" cy="1500198"/>
          </a:xfrm>
        </p:spPr>
        <p:txBody>
          <a:bodyPr/>
          <a:lstStyle/>
          <a:p>
            <a:r>
              <a:rPr lang="fr-FR" dirty="0" smtClean="0"/>
              <a:t>C’est facile sélectionné dans les choix et le tour est joué</a:t>
            </a:r>
            <a:endParaRPr lang="fr-FR" dirty="0"/>
          </a:p>
        </p:txBody>
      </p:sp>
      <p:sp>
        <p:nvSpPr>
          <p:cNvPr id="6" name="Bouton d'action : Suivant 5">
            <a:hlinkClick r:id="" action="ppaction://hlinkshowjump?jump=nextslide" highlightClick="1">
              <a:snd r:embed="rId3" name="camera.wav" builtIn="1"/>
            </a:hlinkClick>
          </p:cNvPr>
          <p:cNvSpPr/>
          <p:nvPr/>
        </p:nvSpPr>
        <p:spPr>
          <a:xfrm>
            <a:off x="4143372" y="5715016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You Can Get It If You Really Want - Jimmy Cliff (Lyrics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9" name="You Can Get It If You Really Want - Jimmy Cliff (Lyrics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1" name="You Can Get It If You Really Want - Jimmy Cliff (Lyrics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80962" cy="809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195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195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ad-pitt-a-offert-de-l-argent-pour-le-derangem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8" y="1142984"/>
            <a:ext cx="2940036" cy="1071570"/>
          </a:xfrm>
          <a:prstGeom prst="rect">
            <a:avLst/>
          </a:prstGeom>
        </p:spPr>
      </p:pic>
      <p:pic>
        <p:nvPicPr>
          <p:cNvPr id="3" name="Image 2" descr="george-clooney-prouve-que-les-rumeurs-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071546"/>
            <a:ext cx="2946400" cy="1079500"/>
          </a:xfrm>
          <a:prstGeom prst="rect">
            <a:avLst/>
          </a:prstGeom>
        </p:spPr>
      </p:pic>
      <p:pic>
        <p:nvPicPr>
          <p:cNvPr id="4" name="Image 3" descr="justin-bieber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3929066"/>
            <a:ext cx="2928958" cy="1071570"/>
          </a:xfrm>
          <a:prstGeom prst="rect">
            <a:avLst/>
          </a:prstGeom>
        </p:spPr>
      </p:pic>
      <p:pic>
        <p:nvPicPr>
          <p:cNvPr id="5" name="Image 4" descr="Patrick-Swayze-patrick-swayze-31224627-2560-17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3929066"/>
            <a:ext cx="2928958" cy="1071570"/>
          </a:xfrm>
          <a:prstGeom prst="rect">
            <a:avLst/>
          </a:prstGeom>
        </p:spPr>
      </p:pic>
      <p:sp>
        <p:nvSpPr>
          <p:cNvPr id="7" name="Bouton d'action : Suivant 6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6786578" y="2571744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p:sp>
        <p:nvSpPr>
          <p:cNvPr id="9" name="Bouton d'action : Suivant 8">
            <a:hlinkClick r:id="" action="ppaction://hlinkshowjump?jump=nextslide" highlightClick="1">
              <a:snd r:embed="rId7" name="camera.wav" builtIn="1"/>
            </a:hlinkClick>
          </p:cNvPr>
          <p:cNvSpPr/>
          <p:nvPr/>
        </p:nvSpPr>
        <p:spPr>
          <a:xfrm>
            <a:off x="2000232" y="2571744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p:sp>
        <p:nvSpPr>
          <p:cNvPr id="10" name="Bouton d'action : Suivant 9">
            <a:hlinkClick r:id="" action="ppaction://hlinkshowjump?jump=nextslide" highlightClick="1">
              <a:snd r:embed="rId8" name="camera.wav" builtIn="1"/>
            </a:hlinkClick>
          </p:cNvPr>
          <p:cNvSpPr/>
          <p:nvPr/>
        </p:nvSpPr>
        <p:spPr>
          <a:xfrm>
            <a:off x="6715140" y="5429264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p:sp>
        <p:nvSpPr>
          <p:cNvPr id="11" name="Bouton d'action : Suivant 10">
            <a:hlinkClick r:id="" action="ppaction://hlinkshowjump?jump=nextslide" highlightClick="1">
              <a:snd r:embed="rId9" name="camera.wav" builtIn="1"/>
            </a:hlinkClick>
          </p:cNvPr>
          <p:cNvSpPr/>
          <p:nvPr/>
        </p:nvSpPr>
        <p:spPr>
          <a:xfrm>
            <a:off x="2000232" y="5357826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3143240" y="2214554"/>
            <a:ext cx="335758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Choisir yeux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0"/>
            <a:ext cx="2143125" cy="2143125"/>
          </a:xfrm>
          <a:prstGeom prst="rect">
            <a:avLst/>
          </a:prstGeom>
        </p:spPr>
      </p:pic>
      <p:pic>
        <p:nvPicPr>
          <p:cNvPr id="3" name="Image 2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3643314"/>
            <a:ext cx="2119314" cy="2143140"/>
          </a:xfrm>
          <a:prstGeom prst="rect">
            <a:avLst/>
          </a:prstGeom>
        </p:spPr>
      </p:pic>
      <p:pic>
        <p:nvPicPr>
          <p:cNvPr id="4" name="Image 3" descr="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285728"/>
            <a:ext cx="2143140" cy="2143140"/>
          </a:xfrm>
          <a:prstGeom prst="rect">
            <a:avLst/>
          </a:prstGeom>
        </p:spPr>
      </p:pic>
      <p:pic>
        <p:nvPicPr>
          <p:cNvPr id="5" name="Image 4" descr="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3643314"/>
            <a:ext cx="2143140" cy="2143140"/>
          </a:xfrm>
          <a:prstGeom prst="rect">
            <a:avLst/>
          </a:prstGeom>
        </p:spPr>
      </p:pic>
      <p:sp>
        <p:nvSpPr>
          <p:cNvPr id="10" name="Bouton d'action : Suivant 9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1214414" y="2643182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p:sp>
        <p:nvSpPr>
          <p:cNvPr id="11" name="Bouton d'action : Suivant 10">
            <a:hlinkClick r:id="" action="ppaction://hlinkshowjump?jump=nextslide" highlightClick="1">
              <a:snd r:embed="rId7" name="camera.wav" builtIn="1"/>
            </a:hlinkClick>
          </p:cNvPr>
          <p:cNvSpPr/>
          <p:nvPr/>
        </p:nvSpPr>
        <p:spPr>
          <a:xfrm>
            <a:off x="7143768" y="2714620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Bouton d'action : Suivant 11">
            <a:hlinkClick r:id="" action="ppaction://hlinkshowjump?jump=nextslide" highlightClick="1">
              <a:snd r:embed="rId8" name="camera.wav" builtIn="1"/>
            </a:hlinkClick>
          </p:cNvPr>
          <p:cNvSpPr/>
          <p:nvPr/>
        </p:nvSpPr>
        <p:spPr>
          <a:xfrm>
            <a:off x="1214414" y="6000768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p:sp>
        <p:nvSpPr>
          <p:cNvPr id="13" name="Bouton d'action : Suivant 12">
            <a:hlinkClick r:id="" action="ppaction://hlinkshowjump?jump=nextslide" highlightClick="1">
              <a:snd r:embed="rId9" name="camera.wav" builtIn="1"/>
            </a:hlinkClick>
          </p:cNvPr>
          <p:cNvSpPr/>
          <p:nvPr/>
        </p:nvSpPr>
        <p:spPr>
          <a:xfrm>
            <a:off x="7215206" y="6000768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2286758" y="2143116"/>
            <a:ext cx="414262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Choisir</a:t>
            </a:r>
          </a:p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torse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198" y="714356"/>
            <a:ext cx="2352675" cy="1943100"/>
          </a:xfrm>
          <a:prstGeom prst="rect">
            <a:avLst/>
          </a:prstGeom>
        </p:spPr>
      </p:pic>
      <p:pic>
        <p:nvPicPr>
          <p:cNvPr id="3" name="Image 2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714356"/>
            <a:ext cx="2357454" cy="1881190"/>
          </a:xfrm>
          <a:prstGeom prst="rect">
            <a:avLst/>
          </a:prstGeom>
        </p:spPr>
      </p:pic>
      <p:pic>
        <p:nvPicPr>
          <p:cNvPr id="4" name="Image 3" descr="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3857628"/>
            <a:ext cx="2286000" cy="1857388"/>
          </a:xfrm>
          <a:prstGeom prst="rect">
            <a:avLst/>
          </a:prstGeom>
        </p:spPr>
      </p:pic>
      <p:pic>
        <p:nvPicPr>
          <p:cNvPr id="5" name="Image 4" descr="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4000504"/>
            <a:ext cx="2333623" cy="17430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00364" y="2928934"/>
            <a:ext cx="31432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Choisir cul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Bouton d'action : Suivant 6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1428728" y="2786058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Bouton d'action : Suivant 7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6929454" y="2786058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Bouton d'action : Suivant 8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1428728" y="6138000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Bouton d'action : Suivant 9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7072330" y="6000768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571480"/>
            <a:ext cx="2357454" cy="1768091"/>
          </a:xfrm>
          <a:prstGeom prst="rect">
            <a:avLst/>
          </a:prstGeom>
        </p:spPr>
      </p:pic>
      <p:pic>
        <p:nvPicPr>
          <p:cNvPr id="3" name="Image 2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4071942"/>
            <a:ext cx="2357436" cy="1785950"/>
          </a:xfrm>
          <a:prstGeom prst="rect">
            <a:avLst/>
          </a:prstGeom>
        </p:spPr>
      </p:pic>
      <p:pic>
        <p:nvPicPr>
          <p:cNvPr id="4" name="Image 3" descr="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571480"/>
            <a:ext cx="2357454" cy="1785950"/>
          </a:xfrm>
          <a:prstGeom prst="rect">
            <a:avLst/>
          </a:prstGeom>
        </p:spPr>
      </p:pic>
      <p:pic>
        <p:nvPicPr>
          <p:cNvPr id="5" name="Image 4" descr="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3929066"/>
            <a:ext cx="2357454" cy="18573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57488" y="2357430"/>
            <a:ext cx="321471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Choisir</a:t>
            </a:r>
          </a:p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dessous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Bouton d'action : Suivant 6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1428728" y="2643182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Bouton d'action : Suivant 7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6929454" y="2786058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Bouton d'action : Suivant 8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1428728" y="6000768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Bouton d'action : Suivant 9">
            <a:hlinkClick r:id="" action="ppaction://hlinkshowjump?jump=nextslide" highlightClick="1">
              <a:snd r:embed="rId6" name="camera.wav" builtIn="1"/>
            </a:hlinkClick>
          </p:cNvPr>
          <p:cNvSpPr/>
          <p:nvPr/>
        </p:nvSpPr>
        <p:spPr>
          <a:xfrm>
            <a:off x="7072330" y="6000768"/>
            <a:ext cx="720000" cy="72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2845" y="142852"/>
            <a:ext cx="9349734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Cliquer sur suivant</a:t>
            </a:r>
          </a:p>
          <a:p>
            <a:pPr algn="ctr"/>
            <a:endParaRPr lang="fr-F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fr-FR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fr-F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fr-FR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Pour voir</a:t>
            </a:r>
          </a:p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L’homme de vos rêves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Bouton d'action : Suivant 4">
            <a:hlinkClick r:id="" action="ppaction://hlinkshowjump?jump=nextslide" highlightClick="1">
              <a:snd r:embed="rId2" name="camera.wav" builtIn="1"/>
            </a:hlinkClick>
          </p:cNvPr>
          <p:cNvSpPr/>
          <p:nvPr/>
        </p:nvSpPr>
        <p:spPr>
          <a:xfrm>
            <a:off x="4286248" y="2143116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vem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759" y="2967334"/>
            <a:ext cx="545534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fr-F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fr-FR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Alors heureuse </a:t>
            </a:r>
            <a:r>
              <a:rPr lang="fr-FR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?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321</TotalTime>
  <Words>50</Words>
  <Application>Microsoft Office PowerPoint</Application>
  <PresentationFormat>Affichage à l'écran (4:3)</PresentationFormat>
  <Paragraphs>19</Paragraphs>
  <Slides>7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Apex</vt:lpstr>
      <vt:lpstr>Voici enfin un nouveau programme pour vous mes dames pour que vous puissiez crée votre homme idéal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Voici enfin un nouveau programme pour mes dames pour que vous puissiez crée votre homme idéal</dc:title>
  <dc:creator>fafane</dc:creator>
  <cp:lastModifiedBy>fafane</cp:lastModifiedBy>
  <cp:revision>33</cp:revision>
  <dcterms:created xsi:type="dcterms:W3CDTF">2014-08-29T11:30:45Z</dcterms:created>
  <dcterms:modified xsi:type="dcterms:W3CDTF">2014-08-29T17:24:15Z</dcterms:modified>
</cp:coreProperties>
</file>