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3" r:id="rId2"/>
    <p:sldId id="256" r:id="rId3"/>
    <p:sldId id="259" r:id="rId4"/>
    <p:sldId id="260" r:id="rId5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868" y="-312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D2EA99-6F56-49C5-9B89-8D67403F5422}" type="datetimeFigureOut">
              <a:rPr lang="fr-FR" smtClean="0"/>
              <a:t>18/08/2014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D9D1E-8B8D-48FB-9533-86FB03A33B4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24F3A-4C2E-47FF-9169-11CD88D621DF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3077284"/>
            <a:ext cx="5829300" cy="212336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73438-5AF1-45C0-AAE2-6220D7D3E767}" type="datetimeFigureOut">
              <a:rPr lang="fr-FR" smtClean="0"/>
              <a:t>18/08/2014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408BC-927A-4305-BD59-8602D68B862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73438-5AF1-45C0-AAE2-6220D7D3E767}" type="datetimeFigureOut">
              <a:rPr lang="fr-FR" smtClean="0"/>
              <a:t>18/08/2014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408BC-927A-4305-BD59-8602D68B862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73438-5AF1-45C0-AAE2-6220D7D3E767}" type="datetimeFigureOut">
              <a:rPr lang="fr-FR" smtClean="0"/>
              <a:t>18/08/2014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408BC-927A-4305-BD59-8602D68B862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7177" y="3081868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628902" y="3081868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73438-5AF1-45C0-AAE2-6220D7D3E767}" type="datetimeFigureOut">
              <a:rPr lang="fr-FR" smtClean="0"/>
              <a:t>18/08/2014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408BC-927A-4305-BD59-8602D68B862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1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1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71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71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73438-5AF1-45C0-AAE2-6220D7D3E767}" type="datetimeFigureOut">
              <a:rPr lang="fr-FR" smtClean="0"/>
              <a:t>18/08/2014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408BC-927A-4305-BD59-8602D68B862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73438-5AF1-45C0-AAE2-6220D7D3E767}" type="datetimeFigureOut">
              <a:rPr lang="fr-FR" smtClean="0"/>
              <a:t>18/08/2014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408BC-927A-4305-BD59-8602D68B862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73438-5AF1-45C0-AAE2-6220D7D3E767}" type="datetimeFigureOut">
              <a:rPr lang="fr-FR" smtClean="0"/>
              <a:t>18/08/2014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408BC-927A-4305-BD59-8602D68B862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2" y="394407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9" y="394408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2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73438-5AF1-45C0-AAE2-6220D7D3E767}" type="datetimeFigureOut">
              <a:rPr lang="fr-FR" smtClean="0"/>
              <a:t>18/08/2014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408BC-927A-4305-BD59-8602D68B862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73438-5AF1-45C0-AAE2-6220D7D3E767}" type="datetimeFigureOut">
              <a:rPr lang="fr-FR" smtClean="0"/>
              <a:t>18/08/2014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408BC-927A-4305-BD59-8602D68B862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73438-5AF1-45C0-AAE2-6220D7D3E767}" type="datetimeFigureOut">
              <a:rPr lang="fr-FR" smtClean="0"/>
              <a:t>18/08/2014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408BC-927A-4305-BD59-8602D68B862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729037" y="529699"/>
            <a:ext cx="1157288" cy="112680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7177" y="529699"/>
            <a:ext cx="3357563" cy="112680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73438-5AF1-45C0-AAE2-6220D7D3E767}" type="datetimeFigureOut">
              <a:rPr lang="fr-FR" smtClean="0"/>
              <a:t>18/08/2014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408BC-927A-4305-BD59-8602D68B862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573438-5AF1-45C0-AAE2-6220D7D3E767}" type="datetimeFigureOut">
              <a:rPr lang="fr-FR" smtClean="0"/>
              <a:t>18/08/2014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408BC-927A-4305-BD59-8602D68B8628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P10508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134541" y="7782632"/>
            <a:ext cx="5829300" cy="2123369"/>
          </a:xfrm>
        </p:spPr>
        <p:txBody>
          <a:bodyPr/>
          <a:lstStyle/>
          <a:p>
            <a:r>
              <a:rPr lang="fr-FR" sz="2000" dirty="0" smtClean="0"/>
              <a:t>                Cliquer </a:t>
            </a:r>
            <a:r>
              <a:rPr lang="fr-FR" sz="2000" dirty="0" smtClean="0"/>
              <a:t>sur le CD pour mettre en route la musique</a:t>
            </a:r>
          </a:p>
        </p:txBody>
      </p:sp>
      <p:sp>
        <p:nvSpPr>
          <p:cNvPr id="5" name="Rectangle 4"/>
          <p:cNvSpPr/>
          <p:nvPr/>
        </p:nvSpPr>
        <p:spPr>
          <a:xfrm>
            <a:off x="2924944" y="1784648"/>
            <a:ext cx="3687804" cy="206210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sur une musique 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Chuck </a:t>
            </a:r>
            <a:r>
              <a:rPr lang="fr-FR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BERRY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Guitar</a:t>
            </a:r>
            <a:r>
              <a:rPr lang="fr-FR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2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Boogie</a:t>
            </a:r>
            <a:endParaRPr lang="fr-FR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8" descr="muz4">
            <a:hlinkClick r:id="" action="ppaction://noaction" highlightClick="1">
              <a:snd r:embed="rId4" name="Chuck Berry - Guitar Boogie (1959 rare)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4664" y="8337376"/>
            <a:ext cx="792088" cy="839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620689" y="272480"/>
            <a:ext cx="525658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/>
              <a:t>INSERTION  de   CALQUE  avec  PHOTOSHOP 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 31" descr="P10508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20689" y="27248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INSERTION  de   CALQUE avec  PHOTOSHOP </a:t>
            </a:r>
            <a:endParaRPr lang="fr-FR" dirty="0"/>
          </a:p>
        </p:txBody>
      </p:sp>
      <p:pic>
        <p:nvPicPr>
          <p:cNvPr id="5" name="Image 4" descr="A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12776" y="1784649"/>
            <a:ext cx="3861048" cy="215692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48681" y="920552"/>
            <a:ext cx="57606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Ouvrir Photoshop</a:t>
            </a:r>
          </a:p>
          <a:p>
            <a:r>
              <a:rPr lang="fr-FR" sz="1400" b="1" dirty="0"/>
              <a:t> </a:t>
            </a:r>
            <a:r>
              <a:rPr lang="fr-FR" sz="1400" b="1" dirty="0" smtClean="0"/>
              <a:t>          ouvrir votre fichier à insérer en calque</a:t>
            </a:r>
          </a:p>
          <a:p>
            <a:r>
              <a:rPr lang="fr-FR" sz="1400" b="1" dirty="0"/>
              <a:t> </a:t>
            </a:r>
            <a:r>
              <a:rPr lang="fr-FR" sz="1400" b="1" dirty="0" smtClean="0"/>
              <a:t>                                                     ouvrir votre fichier récepteur du calque</a:t>
            </a:r>
            <a:endParaRPr lang="fr-FR" sz="1400" b="1" dirty="0"/>
          </a:p>
        </p:txBody>
      </p:sp>
      <p:pic>
        <p:nvPicPr>
          <p:cNvPr id="9" name="Image 8" descr="A 2 bag magiqu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84784" y="4880992"/>
            <a:ext cx="360040" cy="507329"/>
          </a:xfrm>
          <a:prstGeom prst="rect">
            <a:avLst/>
          </a:prstGeom>
        </p:spPr>
      </p:pic>
      <p:pic>
        <p:nvPicPr>
          <p:cNvPr id="10" name="Image 9" descr="A 3 calqu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65105" y="4232921"/>
            <a:ext cx="1512167" cy="795500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548680" y="4448944"/>
            <a:ext cx="5760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Sélectionner l’option baguette magique</a:t>
            </a:r>
          </a:p>
          <a:p>
            <a:r>
              <a:rPr lang="fr-FR" sz="1400" b="1" dirty="0"/>
              <a:t> </a:t>
            </a:r>
            <a:r>
              <a:rPr lang="fr-FR" sz="1400" b="1" dirty="0" smtClean="0"/>
              <a:t>                                        votre fichier calque</a:t>
            </a:r>
          </a:p>
          <a:p>
            <a:r>
              <a:rPr lang="fr-FR" sz="1400" b="1" dirty="0"/>
              <a:t> </a:t>
            </a:r>
            <a:r>
              <a:rPr lang="fr-FR" sz="1400" b="1" dirty="0" smtClean="0"/>
              <a:t>                                        il apparaît en arrière plan</a:t>
            </a:r>
          </a:p>
          <a:p>
            <a:r>
              <a:rPr lang="fr-FR" sz="1400" b="1" dirty="0"/>
              <a:t> </a:t>
            </a:r>
            <a:r>
              <a:rPr lang="fr-FR" sz="1400" b="1" dirty="0" smtClean="0"/>
              <a:t>  </a:t>
            </a:r>
            <a:endParaRPr lang="fr-FR" sz="1400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1988840" y="3152801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calque</a:t>
            </a:r>
            <a:endParaRPr lang="fr-FR" sz="14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4149080" y="2648745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récepteur</a:t>
            </a:r>
            <a:endParaRPr lang="fr-FR" sz="1400" b="1" dirty="0"/>
          </a:p>
        </p:txBody>
      </p:sp>
      <p:pic>
        <p:nvPicPr>
          <p:cNvPr id="14" name="Image 13" descr="A 4 calque récepteur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8680" y="6177136"/>
            <a:ext cx="1656184" cy="1021313"/>
          </a:xfrm>
          <a:prstGeom prst="rect">
            <a:avLst/>
          </a:prstGeom>
        </p:spPr>
      </p:pic>
      <p:pic>
        <p:nvPicPr>
          <p:cNvPr id="15" name="Image 14" descr="A 5 claque en plac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53136" y="7833320"/>
            <a:ext cx="1656184" cy="931605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2420888" y="6393160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Clic gauche de souris appuyé</a:t>
            </a:r>
          </a:p>
          <a:p>
            <a:r>
              <a:rPr lang="fr-FR" sz="1400" b="1" dirty="0" smtClean="0"/>
              <a:t>Faites glisser l’arrière plan sur  l’image « récepteur »</a:t>
            </a:r>
            <a:endParaRPr lang="fr-FR" sz="1400" b="1" dirty="0"/>
          </a:p>
        </p:txBody>
      </p:sp>
      <p:sp>
        <p:nvSpPr>
          <p:cNvPr id="17" name="Rectangle 16"/>
          <p:cNvSpPr/>
          <p:nvPr/>
        </p:nvSpPr>
        <p:spPr>
          <a:xfrm>
            <a:off x="764704" y="7977336"/>
            <a:ext cx="3429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400" b="1" dirty="0" smtClean="0"/>
              <a:t>Résultat à l’écran</a:t>
            </a:r>
          </a:p>
          <a:p>
            <a:r>
              <a:rPr lang="fr-FR" sz="1400" b="1" dirty="0" smtClean="0"/>
              <a:t>Si l’emplacement ne convient pas</a:t>
            </a:r>
          </a:p>
          <a:p>
            <a:r>
              <a:rPr lang="fr-FR" sz="1400" b="1" dirty="0" err="1" smtClean="0"/>
              <a:t>CtRl</a:t>
            </a:r>
            <a:r>
              <a:rPr lang="fr-FR" sz="1400" b="1" dirty="0" smtClean="0"/>
              <a:t> + Z et recommencez l’opération</a:t>
            </a:r>
            <a:endParaRPr lang="fr-FR" sz="1400" b="1" dirty="0"/>
          </a:p>
        </p:txBody>
      </p:sp>
      <p:cxnSp>
        <p:nvCxnSpPr>
          <p:cNvPr id="19" name="Connecteur droit avec flèche 18"/>
          <p:cNvCxnSpPr/>
          <p:nvPr/>
        </p:nvCxnSpPr>
        <p:spPr>
          <a:xfrm>
            <a:off x="2132856" y="1352599"/>
            <a:ext cx="0" cy="93610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/>
          <p:cNvCxnSpPr/>
          <p:nvPr/>
        </p:nvCxnSpPr>
        <p:spPr>
          <a:xfrm>
            <a:off x="4653136" y="1640632"/>
            <a:ext cx="0" cy="93610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/>
          <p:cNvCxnSpPr/>
          <p:nvPr/>
        </p:nvCxnSpPr>
        <p:spPr>
          <a:xfrm flipH="1">
            <a:off x="1844824" y="5313040"/>
            <a:ext cx="288032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/>
          <p:cNvCxnSpPr/>
          <p:nvPr/>
        </p:nvCxnSpPr>
        <p:spPr>
          <a:xfrm>
            <a:off x="3789040" y="4808984"/>
            <a:ext cx="936104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/>
          <p:nvPr/>
        </p:nvCxnSpPr>
        <p:spPr>
          <a:xfrm>
            <a:off x="4869160" y="5025008"/>
            <a:ext cx="0" cy="144016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avec flèche 32"/>
          <p:cNvCxnSpPr/>
          <p:nvPr/>
        </p:nvCxnSpPr>
        <p:spPr>
          <a:xfrm flipH="1" flipV="1">
            <a:off x="1124744" y="6465168"/>
            <a:ext cx="648072" cy="64807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Image 42" descr="P10508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20689" y="27248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INSERTION  de   CALQUE avec  PHOTOSHOP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48680" y="920552"/>
            <a:ext cx="3429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400" b="1" dirty="0" smtClean="0"/>
              <a:t>Si votre calque est trop grand</a:t>
            </a:r>
          </a:p>
          <a:p>
            <a:r>
              <a:rPr lang="fr-FR" sz="1400" b="1" dirty="0"/>
              <a:t> </a:t>
            </a:r>
            <a:r>
              <a:rPr lang="fr-FR" sz="1400" b="1" dirty="0" smtClean="0"/>
              <a:t>  </a:t>
            </a:r>
            <a:r>
              <a:rPr lang="fr-FR" sz="1400" b="1" dirty="0" err="1" smtClean="0"/>
              <a:t>redimentionner</a:t>
            </a:r>
            <a:endParaRPr lang="fr-FR" sz="1400" b="1" dirty="0"/>
          </a:p>
          <a:p>
            <a:endParaRPr lang="fr-FR" sz="1400" b="1" dirty="0" smtClean="0"/>
          </a:p>
          <a:p>
            <a:endParaRPr lang="fr-FR" sz="1400" b="1" dirty="0"/>
          </a:p>
          <a:p>
            <a:r>
              <a:rPr lang="fr-FR" sz="1400" b="1" dirty="0" smtClean="0"/>
              <a:t>                Fichier  / Taille de l’image</a:t>
            </a:r>
          </a:p>
          <a:p>
            <a:endParaRPr lang="fr-FR" sz="1400" b="1" dirty="0"/>
          </a:p>
          <a:p>
            <a:r>
              <a:rPr lang="fr-FR" sz="1400" b="1" dirty="0" smtClean="0"/>
              <a:t>Taille du document</a:t>
            </a:r>
          </a:p>
          <a:p>
            <a:r>
              <a:rPr lang="fr-FR" sz="1400" b="1" dirty="0"/>
              <a:t> </a:t>
            </a:r>
            <a:r>
              <a:rPr lang="fr-FR" sz="1400" b="1" dirty="0" smtClean="0"/>
              <a:t>   largeur / hauteur </a:t>
            </a:r>
            <a:endParaRPr lang="fr-FR" sz="1400" b="1" dirty="0"/>
          </a:p>
        </p:txBody>
      </p:sp>
      <p:pic>
        <p:nvPicPr>
          <p:cNvPr id="4" name="Image 3" descr="A 5 bis barre men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52737" y="1496617"/>
            <a:ext cx="4314825" cy="219075"/>
          </a:xfrm>
          <a:prstGeom prst="rect">
            <a:avLst/>
          </a:prstGeom>
        </p:spPr>
      </p:pic>
      <p:pic>
        <p:nvPicPr>
          <p:cNvPr id="5" name="Image 4" descr="A 6 taille de l'ima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1009" y="1784650"/>
            <a:ext cx="1730698" cy="1285210"/>
          </a:xfrm>
          <a:prstGeom prst="rect">
            <a:avLst/>
          </a:prstGeom>
        </p:spPr>
      </p:pic>
      <p:cxnSp>
        <p:nvCxnSpPr>
          <p:cNvPr id="9" name="Connecteur droit avec flèche 8"/>
          <p:cNvCxnSpPr/>
          <p:nvPr/>
        </p:nvCxnSpPr>
        <p:spPr>
          <a:xfrm flipV="1">
            <a:off x="1196752" y="1712641"/>
            <a:ext cx="0" cy="28803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>
            <a:off x="2132856" y="2360712"/>
            <a:ext cx="1296144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Image 15" descr="A 7 baguette magique réglage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37112" y="3368824"/>
            <a:ext cx="2170956" cy="220674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548680" y="3296817"/>
            <a:ext cx="3429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400" b="1" dirty="0" smtClean="0"/>
              <a:t>Régler  la baguette magique comme indiqué</a:t>
            </a:r>
          </a:p>
          <a:p>
            <a:endParaRPr lang="fr-FR" sz="1400" b="1" dirty="0"/>
          </a:p>
          <a:p>
            <a:endParaRPr lang="fr-FR" sz="1400" b="1" dirty="0" smtClean="0"/>
          </a:p>
          <a:p>
            <a:r>
              <a:rPr lang="fr-FR" sz="1400" b="1" dirty="0" smtClean="0"/>
              <a:t>Agrandissez le fichier récepteur</a:t>
            </a:r>
          </a:p>
          <a:p>
            <a:r>
              <a:rPr lang="fr-FR" sz="1400" b="1" dirty="0" smtClean="0"/>
              <a:t>Le sélectionner et  </a:t>
            </a:r>
            <a:r>
              <a:rPr lang="fr-FR" sz="1400" b="1" dirty="0" err="1" smtClean="0"/>
              <a:t>CtRl</a:t>
            </a:r>
            <a:r>
              <a:rPr lang="fr-FR" sz="1400" b="1" dirty="0" smtClean="0"/>
              <a:t> +</a:t>
            </a:r>
          </a:p>
          <a:p>
            <a:r>
              <a:rPr lang="fr-FR" sz="1400" b="1" dirty="0" smtClean="0"/>
              <a:t>                                   </a:t>
            </a:r>
            <a:r>
              <a:rPr lang="fr-FR" sz="1400" b="1" dirty="0" err="1" smtClean="0"/>
              <a:t>CtRl</a:t>
            </a:r>
            <a:r>
              <a:rPr lang="fr-FR" sz="1400" b="1" dirty="0" smtClean="0"/>
              <a:t> – pour le réduire</a:t>
            </a:r>
          </a:p>
          <a:p>
            <a:endParaRPr lang="fr-FR" sz="1400" b="1" dirty="0" smtClean="0"/>
          </a:p>
          <a:p>
            <a:r>
              <a:rPr lang="fr-FR" sz="1400" b="1" dirty="0" smtClean="0"/>
              <a:t>Recentrez le calque avec les ascenseurs</a:t>
            </a:r>
            <a:r>
              <a:rPr lang="fr-FR" sz="1400" b="1" dirty="0" smtClean="0"/>
              <a:t> </a:t>
            </a:r>
          </a:p>
          <a:p>
            <a:endParaRPr lang="fr-FR" sz="1400" b="1" dirty="0"/>
          </a:p>
        </p:txBody>
      </p:sp>
      <p:cxnSp>
        <p:nvCxnSpPr>
          <p:cNvPr id="24" name="Connecteur droit avec flèche 23"/>
          <p:cNvCxnSpPr/>
          <p:nvPr/>
        </p:nvCxnSpPr>
        <p:spPr>
          <a:xfrm>
            <a:off x="3933056" y="3440831"/>
            <a:ext cx="432048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Image 25" descr="A 8 agrandir rétrécir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77073" y="3800874"/>
            <a:ext cx="1536995" cy="1224136"/>
          </a:xfrm>
          <a:prstGeom prst="rect">
            <a:avLst/>
          </a:prstGeom>
        </p:spPr>
      </p:pic>
      <p:cxnSp>
        <p:nvCxnSpPr>
          <p:cNvPr id="27" name="Connecteur droit avec flèche 26"/>
          <p:cNvCxnSpPr/>
          <p:nvPr/>
        </p:nvCxnSpPr>
        <p:spPr>
          <a:xfrm flipH="1">
            <a:off x="5373216" y="4953000"/>
            <a:ext cx="36004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avec flèche 27"/>
          <p:cNvCxnSpPr/>
          <p:nvPr/>
        </p:nvCxnSpPr>
        <p:spPr>
          <a:xfrm flipH="1">
            <a:off x="5589240" y="4088904"/>
            <a:ext cx="36004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Image 31" descr="A 8 sélection blan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33057" y="5241032"/>
            <a:ext cx="1032790" cy="936104"/>
          </a:xfrm>
          <a:prstGeom prst="rect">
            <a:avLst/>
          </a:prstGeom>
        </p:spPr>
      </p:pic>
      <p:sp>
        <p:nvSpPr>
          <p:cNvPr id="33" name="ZoneTexte 32"/>
          <p:cNvSpPr txBox="1"/>
          <p:nvPr/>
        </p:nvSpPr>
        <p:spPr>
          <a:xfrm>
            <a:off x="620688" y="5241033"/>
            <a:ext cx="34563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Touche  Majuscule appuyée</a:t>
            </a:r>
          </a:p>
          <a:p>
            <a:r>
              <a:rPr lang="fr-FR" sz="1400" b="1" dirty="0" smtClean="0"/>
              <a:t>Cliquer sur le fond blanc</a:t>
            </a:r>
          </a:p>
          <a:p>
            <a:r>
              <a:rPr lang="fr-FR" sz="1400" b="1" dirty="0" smtClean="0"/>
              <a:t>Touche  « Supprimer »</a:t>
            </a:r>
            <a:endParaRPr lang="fr-FR" sz="1400" b="1" dirty="0" smtClean="0"/>
          </a:p>
          <a:p>
            <a:endParaRPr lang="fr-FR" sz="1400" b="1" dirty="0" smtClean="0"/>
          </a:p>
          <a:p>
            <a:r>
              <a:rPr lang="fr-FR" sz="1400" b="1" dirty="0" smtClean="0"/>
              <a:t>On peut aussi répéter la manipulation</a:t>
            </a:r>
          </a:p>
          <a:p>
            <a:r>
              <a:rPr lang="fr-FR" sz="1400" b="1" dirty="0" smtClean="0"/>
              <a:t>sur les autres fonds blancs</a:t>
            </a:r>
          </a:p>
          <a:p>
            <a:endParaRPr lang="fr-FR" sz="1400" b="1" dirty="0"/>
          </a:p>
          <a:p>
            <a:endParaRPr lang="fr-FR" sz="1400" b="1" dirty="0" smtClean="0"/>
          </a:p>
          <a:p>
            <a:r>
              <a:rPr lang="fr-FR" sz="1400" b="1" dirty="0" smtClean="0"/>
              <a:t>                                                    Résultat</a:t>
            </a:r>
            <a:endParaRPr lang="fr-FR" sz="1400" dirty="0"/>
          </a:p>
        </p:txBody>
      </p:sp>
      <p:pic>
        <p:nvPicPr>
          <p:cNvPr id="34" name="Image 33" descr="A 9 multi sélections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9201" y="5241032"/>
            <a:ext cx="1183801" cy="936104"/>
          </a:xfrm>
          <a:prstGeom prst="rect">
            <a:avLst/>
          </a:prstGeom>
        </p:spPr>
      </p:pic>
      <p:pic>
        <p:nvPicPr>
          <p:cNvPr id="35" name="Image 34" descr="A 10 supprimer résultat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933056" y="6393160"/>
            <a:ext cx="1034526" cy="1008112"/>
          </a:xfrm>
          <a:prstGeom prst="rect">
            <a:avLst/>
          </a:prstGeom>
        </p:spPr>
      </p:pic>
      <p:cxnSp>
        <p:nvCxnSpPr>
          <p:cNvPr id="36" name="Connecteur droit avec flèche 35"/>
          <p:cNvCxnSpPr/>
          <p:nvPr/>
        </p:nvCxnSpPr>
        <p:spPr>
          <a:xfrm>
            <a:off x="3501009" y="7113240"/>
            <a:ext cx="36004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Image 37" descr="A 11 résuktat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33056" y="7545288"/>
            <a:ext cx="1817439" cy="1368643"/>
          </a:xfrm>
          <a:prstGeom prst="rect">
            <a:avLst/>
          </a:prstGeom>
        </p:spPr>
      </p:pic>
      <p:sp>
        <p:nvSpPr>
          <p:cNvPr id="39" name="ZoneTexte 38"/>
          <p:cNvSpPr txBox="1"/>
          <p:nvPr/>
        </p:nvSpPr>
        <p:spPr>
          <a:xfrm>
            <a:off x="620688" y="7185247"/>
            <a:ext cx="34563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Enregistrer SOUS le fichier final</a:t>
            </a:r>
          </a:p>
          <a:p>
            <a:r>
              <a:rPr lang="fr-FR" sz="1400" b="1" dirty="0" smtClean="0"/>
              <a:t>Le renommer</a:t>
            </a:r>
          </a:p>
          <a:p>
            <a:r>
              <a:rPr lang="fr-FR" sz="1400" b="1" dirty="0" smtClean="0"/>
              <a:t>Choisir le format : exemple  JPEG</a:t>
            </a:r>
          </a:p>
          <a:p>
            <a:r>
              <a:rPr lang="fr-FR" sz="1400" b="1" dirty="0" smtClean="0"/>
              <a:t>Lui donner dossier destination</a:t>
            </a:r>
          </a:p>
          <a:p>
            <a:r>
              <a:rPr lang="fr-FR" sz="1400" b="1" dirty="0" smtClean="0"/>
              <a:t>OK</a:t>
            </a:r>
          </a:p>
          <a:p>
            <a:endParaRPr lang="fr-FR" sz="1400" b="1" dirty="0"/>
          </a:p>
          <a:p>
            <a:r>
              <a:rPr lang="fr-FR" sz="1400" b="1" dirty="0"/>
              <a:t> </a:t>
            </a:r>
            <a:r>
              <a:rPr lang="fr-FR" sz="1400" b="1" dirty="0" smtClean="0"/>
              <a:t>                                       Résultat final</a:t>
            </a:r>
            <a:endParaRPr lang="fr-FR" sz="1400" dirty="0"/>
          </a:p>
        </p:txBody>
      </p:sp>
      <p:cxnSp>
        <p:nvCxnSpPr>
          <p:cNvPr id="40" name="Connecteur droit avec flèche 39"/>
          <p:cNvCxnSpPr/>
          <p:nvPr/>
        </p:nvCxnSpPr>
        <p:spPr>
          <a:xfrm>
            <a:off x="3429000" y="8625408"/>
            <a:ext cx="36004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ZoneTexte 40"/>
          <p:cNvSpPr txBox="1"/>
          <p:nvPr/>
        </p:nvSpPr>
        <p:spPr>
          <a:xfrm>
            <a:off x="548681" y="9273481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Merci de votre attention.                             Dominique</a:t>
            </a:r>
          </a:p>
          <a:p>
            <a:r>
              <a:rPr lang="fr-FR" sz="1400" b="1" dirty="0"/>
              <a:t> </a:t>
            </a:r>
            <a:r>
              <a:rPr lang="fr-FR" sz="1400" b="1" dirty="0" smtClean="0"/>
              <a:t>  </a:t>
            </a:r>
            <a:r>
              <a:rPr lang="fr-FR" sz="1200" b="1" dirty="0" smtClean="0"/>
              <a:t>photo personnelle</a:t>
            </a:r>
            <a:r>
              <a:rPr lang="fr-FR" sz="1400" b="1" dirty="0" smtClean="0"/>
              <a:t>.</a:t>
            </a:r>
            <a:endParaRPr lang="fr-FR" sz="1400" b="1" dirty="0"/>
          </a:p>
        </p:txBody>
      </p:sp>
      <p:pic>
        <p:nvPicPr>
          <p:cNvPr id="42" name="Image 41" descr="dom 5 9 0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780929" y="8985448"/>
            <a:ext cx="545198" cy="6886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185</Words>
  <Application>Microsoft Office PowerPoint</Application>
  <PresentationFormat>Format A4 (210 x 297 mm)</PresentationFormat>
  <Paragraphs>57</Paragraphs>
  <Slides>4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                Cliquer sur le CD pour mettre en route la musique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Dominique</dc:creator>
  <cp:lastModifiedBy>Dominique</cp:lastModifiedBy>
  <cp:revision>8</cp:revision>
  <dcterms:created xsi:type="dcterms:W3CDTF">2014-08-18T12:06:25Z</dcterms:created>
  <dcterms:modified xsi:type="dcterms:W3CDTF">2014-08-18T18:02:53Z</dcterms:modified>
</cp:coreProperties>
</file>