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9" r:id="rId2"/>
    <p:sldId id="286" r:id="rId3"/>
    <p:sldId id="256" r:id="rId4"/>
    <p:sldId id="287" r:id="rId5"/>
    <p:sldId id="275" r:id="rId6"/>
    <p:sldId id="260" r:id="rId7"/>
    <p:sldId id="268" r:id="rId8"/>
    <p:sldId id="281" r:id="rId9"/>
    <p:sldId id="258" r:id="rId10"/>
    <p:sldId id="291" r:id="rId11"/>
    <p:sldId id="274" r:id="rId12"/>
    <p:sldId id="257" r:id="rId13"/>
    <p:sldId id="270" r:id="rId14"/>
    <p:sldId id="271" r:id="rId15"/>
    <p:sldId id="284" r:id="rId16"/>
    <p:sldId id="288" r:id="rId17"/>
    <p:sldId id="285" r:id="rId18"/>
    <p:sldId id="290" r:id="rId19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8024" autoAdjust="0"/>
    <p:restoredTop sz="96132" autoAdjust="0"/>
  </p:normalViewPr>
  <p:slideViewPr>
    <p:cSldViewPr>
      <p:cViewPr>
        <p:scale>
          <a:sx n="50" d="100"/>
          <a:sy n="50" d="100"/>
        </p:scale>
        <p:origin x="-1110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9AEB2EC-03C2-4A7B-A2F3-2623B9EEB073}" type="datetimeFigureOut">
              <a:rPr lang="en-US"/>
              <a:pPr>
                <a:defRPr/>
              </a:pPr>
              <a:t>7/21/2014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1C3A2CD-FA83-4A98-9242-E68D780D7E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1883CE-16C9-4C4A-86BE-69F4066867AA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ED937FE-EB3B-44DD-8A1E-A532CB12045E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4FF64F-FC50-4752-8E76-77758C83DF04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EEB75C-9F1C-43AB-A78D-465B4B3E8116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8BC61-9681-4EE7-8C2E-6323CF56F841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205BA-F0A4-4183-957C-3CAC659F1D98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C24D6-299B-4FCF-BA5D-476E22D2ADF7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0F892-6D05-492C-8C7A-9290C2727F00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127E0-A895-4F77-B733-9307D562753F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F1375-FA52-4D09-B8E0-847C8AB61B63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D7613-D93A-4BA5-865D-0D7611A1220B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9B7BE-0654-403D-AC1D-5E798D414D38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5744C-5F73-49C1-99DB-1006B4B2AF4C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ABA86-5C55-4D1D-917B-9AA1ED2C9A8E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919CE-7E8D-46C0-A47F-8C6B9F85E038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  <p:transition spd="slow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134A647-6763-4A63-BCE5-84236BFF0A69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Titre La Plume, pinceau et...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5175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En quelques mots pps.wav">
            <a:hlinkClick r:id="" action="ppaction://media"/>
          </p:cNvPr>
          <p:cNvPicPr>
            <a:picLocks noRot="1" noChangeAspect="1"/>
          </p:cNvPicPr>
          <p:nvPr>
            <a:wavAudioFile r:embed="rId1" name="En quelques mots pps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6021388"/>
            <a:ext cx="2159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ubtitle 2"/>
          <p:cNvSpPr>
            <a:spLocks noGrp="1"/>
          </p:cNvSpPr>
          <p:nvPr>
            <p:ph type="subTitle" idx="1"/>
          </p:nvPr>
        </p:nvSpPr>
        <p:spPr>
          <a:xfrm>
            <a:off x="1643063" y="5572125"/>
            <a:ext cx="6272212" cy="285750"/>
          </a:xfrm>
        </p:spPr>
        <p:txBody>
          <a:bodyPr/>
          <a:lstStyle/>
          <a:p>
            <a:r>
              <a:rPr lang="fr-CH" smtClean="0">
                <a:solidFill>
                  <a:schemeClr val="bg1"/>
                </a:solidFill>
                <a:latin typeface="Gigi" pitchFamily="82" charset="0"/>
              </a:rPr>
              <a:t>  Poèmes  gnomiques</a:t>
            </a:r>
            <a:r>
              <a:rPr lang="fr-CH" smtClean="0">
                <a:latin typeface="Gigi" pitchFamily="82" charset="0"/>
              </a:rPr>
              <a:t>P</a:t>
            </a:r>
            <a:endParaRPr lang="en-US" smtClean="0">
              <a:latin typeface="Gigi" pitchFamily="82" charset="0"/>
            </a:endParaRPr>
          </a:p>
        </p:txBody>
      </p:sp>
      <p:pic>
        <p:nvPicPr>
          <p:cNvPr id="3075" name="Picture 5" descr="Sculpt.Porc jouant de l'orgue M.A.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857250"/>
            <a:ext cx="4357687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Box 6"/>
          <p:cNvSpPr txBox="1">
            <a:spLocks noChangeArrowheads="1"/>
          </p:cNvSpPr>
          <p:nvPr/>
        </p:nvSpPr>
        <p:spPr bwMode="auto">
          <a:xfrm>
            <a:off x="571500" y="1643063"/>
            <a:ext cx="1714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H" sz="2400" b="1">
                <a:solidFill>
                  <a:schemeClr val="bg1"/>
                </a:solidFill>
                <a:latin typeface="Signature" pitchFamily="2" charset="0"/>
              </a:rPr>
              <a:t>    </a:t>
            </a:r>
            <a:r>
              <a:rPr lang="fr-CH" sz="2400" b="1">
                <a:solidFill>
                  <a:schemeClr val="bg1"/>
                </a:solidFill>
                <a:latin typeface="Scruff LET" pitchFamily="2" charset="0"/>
              </a:rPr>
              <a:t>Daniel</a:t>
            </a:r>
            <a:endParaRPr lang="en-US" sz="2400" b="1">
              <a:solidFill>
                <a:schemeClr val="bg1"/>
              </a:solidFill>
              <a:latin typeface="Scruff LET" pitchFamily="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Slide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2071678"/>
            <a:ext cx="3423095" cy="3571900"/>
          </a:xfrm>
          <a:prstGeom prst="cloud">
            <a:avLst/>
          </a:prstGeom>
        </p:spPr>
      </p:pic>
      <p:sp>
        <p:nvSpPr>
          <p:cNvPr id="4100" name="TextBox 3"/>
          <p:cNvSpPr txBox="1">
            <a:spLocks noChangeArrowheads="1"/>
          </p:cNvSpPr>
          <p:nvPr/>
        </p:nvSpPr>
        <p:spPr bwMode="auto">
          <a:xfrm>
            <a:off x="1116013" y="1268413"/>
            <a:ext cx="35290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3600">
                <a:solidFill>
                  <a:schemeClr val="bg1"/>
                </a:solidFill>
                <a:latin typeface="Gigi" pitchFamily="82" charset="0"/>
              </a:rPr>
              <a:t>En quelques mots...</a:t>
            </a:r>
            <a:endParaRPr lang="en-US" sz="360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2071688" y="3000375"/>
            <a:ext cx="1296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latin typeface="Edwardian Script ITC" pitchFamily="66" charset="0"/>
              </a:rPr>
              <a:t>En quelques mots</a:t>
            </a:r>
            <a:endParaRPr lang="en-US">
              <a:latin typeface="Edwardian Script ITC" pitchFamily="66" charset="0"/>
            </a:endParaRPr>
          </a:p>
        </p:txBody>
      </p:sp>
      <p:pic>
        <p:nvPicPr>
          <p:cNvPr id="5123" name="Picture 5" descr="Violon surr..jpg"/>
          <p:cNvPicPr>
            <a:picLocks noChangeAspect="1"/>
          </p:cNvPicPr>
          <p:nvPr/>
        </p:nvPicPr>
        <p:blipFill>
          <a:blip r:embed="rId2" cstate="print"/>
          <a:srcRect l="775" t="2109" b="9311"/>
          <a:stretch>
            <a:fillRect/>
          </a:stretch>
        </p:blipFill>
        <p:spPr bwMode="auto">
          <a:xfrm>
            <a:off x="-1044575" y="-704850"/>
            <a:ext cx="10585450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1476375" y="5516563"/>
            <a:ext cx="55149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2800">
                <a:solidFill>
                  <a:schemeClr val="bg1"/>
                </a:solidFill>
                <a:latin typeface="Gigi" pitchFamily="82" charset="0"/>
              </a:rPr>
              <a:t>S</a:t>
            </a:r>
            <a:r>
              <a:rPr lang="fr-CH" sz="2800" b="1">
                <a:solidFill>
                  <a:schemeClr val="bg1"/>
                </a:solidFill>
                <a:latin typeface="Gigi" pitchFamily="82" charset="0"/>
              </a:rPr>
              <a:t>ur une musique d’Alexandre Scr</a:t>
            </a:r>
            <a:r>
              <a:rPr lang="fr-CH" sz="2400" b="1">
                <a:solidFill>
                  <a:schemeClr val="bg1"/>
                </a:solidFill>
                <a:latin typeface="Gigi" pitchFamily="82" charset="0"/>
              </a:rPr>
              <a:t>iabin</a:t>
            </a:r>
            <a:endParaRPr lang="en-US" sz="2400" b="1">
              <a:solidFill>
                <a:schemeClr val="bg1"/>
              </a:solidFill>
              <a:latin typeface="Gigi" pitchFamily="82" charset="0"/>
            </a:endParaRPr>
          </a:p>
        </p:txBody>
      </p:sp>
      <p:sp>
        <p:nvSpPr>
          <p:cNvPr id="5125" name="TextBox 11"/>
          <p:cNvSpPr txBox="1">
            <a:spLocks noChangeArrowheads="1"/>
          </p:cNvSpPr>
          <p:nvPr/>
        </p:nvSpPr>
        <p:spPr bwMode="auto">
          <a:xfrm>
            <a:off x="1187450" y="692150"/>
            <a:ext cx="12493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2800" b="1">
                <a:solidFill>
                  <a:schemeClr val="bg1"/>
                </a:solidFill>
                <a:latin typeface="Gigi" pitchFamily="82" charset="0"/>
              </a:rPr>
              <a:t>Daniel</a:t>
            </a:r>
            <a:endParaRPr lang="en-US" sz="2800" b="1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ctavio Buste fem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412776"/>
            <a:ext cx="4286280" cy="4466724"/>
          </a:xfrm>
          <a:prstGeom prst="teardrop">
            <a:avLst>
              <a:gd name="adj" fmla="val 68061"/>
            </a:avLst>
          </a:prstGeom>
        </p:spPr>
      </p:pic>
      <p:sp>
        <p:nvSpPr>
          <p:cNvPr id="6147" name="TextBox 3"/>
          <p:cNvSpPr txBox="1">
            <a:spLocks noChangeArrowheads="1"/>
          </p:cNvSpPr>
          <p:nvPr/>
        </p:nvSpPr>
        <p:spPr bwMode="auto">
          <a:xfrm>
            <a:off x="4932363" y="3429000"/>
            <a:ext cx="362471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dirty="0" err="1"/>
              <a:t>Ill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Il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vient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un jour</a:t>
            </a: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Sons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nul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retour </a:t>
            </a: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O ù 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l’0n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quitte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la scène</a:t>
            </a: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O ù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l’on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sort de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l’arène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...</a:t>
            </a:r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5"/>
          <p:cNvSpPr txBox="1">
            <a:spLocks noChangeArrowheads="1"/>
          </p:cNvSpPr>
          <p:nvPr/>
        </p:nvSpPr>
        <p:spPr bwMode="auto">
          <a:xfrm>
            <a:off x="684213" y="2133600"/>
            <a:ext cx="47548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...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se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tarit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la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sève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se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dissoud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le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rêve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Dans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un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doux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infini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Indolore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et parfait...</a:t>
            </a:r>
            <a:r>
              <a:rPr lang="en-IE" sz="2800" dirty="0" err="1">
                <a:latin typeface="Gigi" pitchFamily="82" charset="0"/>
              </a:rPr>
              <a:t>Ot</a:t>
            </a:r>
            <a:r>
              <a:rPr lang="en-IE" sz="2800" dirty="0">
                <a:latin typeface="Gigi" pitchFamily="82" charset="0"/>
              </a:rPr>
              <a:t>..............s</a:t>
            </a:r>
            <a:endParaRPr lang="en-US" sz="2800" dirty="0">
              <a:latin typeface="Gigi" pitchFamily="82" charset="0"/>
            </a:endParaRPr>
          </a:p>
        </p:txBody>
      </p:sp>
      <p:pic>
        <p:nvPicPr>
          <p:cNvPr id="5" name="Picture 4" descr="Tabl. Félix Labisse femme ble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1340768"/>
            <a:ext cx="2715784" cy="4227400"/>
          </a:xfrm>
          <a:prstGeom prst="ellipse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Oeil su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52608" y="2786058"/>
            <a:ext cx="2405078" cy="1643074"/>
          </a:xfrm>
          <a:prstGeom prst="ellipse">
            <a:avLst/>
          </a:prstGeom>
        </p:spPr>
      </p:pic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4356100" y="4652963"/>
            <a:ext cx="41148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nous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sommes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inscrits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En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lettres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d’or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et de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lumière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,</a:t>
            </a: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Au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delà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de la Terre...</a:t>
            </a:r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Slide39.JPG"/>
          <p:cNvPicPr>
            <a:picLocks noChangeAspect="1"/>
          </p:cNvPicPr>
          <p:nvPr/>
        </p:nvPicPr>
        <p:blipFill>
          <a:blip r:embed="rId2" cstate="print"/>
          <a:srcRect t="10185" r="15195" b="8296"/>
          <a:stretch>
            <a:fillRect/>
          </a:stretch>
        </p:blipFill>
        <p:spPr bwMode="auto">
          <a:xfrm>
            <a:off x="251520" y="1700808"/>
            <a:ext cx="4896544" cy="39604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5364163" y="2133600"/>
            <a:ext cx="370363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Il vient une nuit</a:t>
            </a:r>
          </a:p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Où s’épousent enfin</a:t>
            </a:r>
          </a:p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L’Hiver et l’été</a:t>
            </a:r>
          </a:p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Rêve et réalité</a:t>
            </a:r>
          </a:p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Le début et la fin</a:t>
            </a:r>
          </a:p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De l’Homme et la Beauté</a:t>
            </a:r>
          </a:p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Divinement  réunis...</a:t>
            </a:r>
            <a:endParaRPr lang="en-US" sz="280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9"/>
          <p:cNvPicPr>
            <a:picLocks noChangeAspect="1" noChangeArrowheads="1"/>
          </p:cNvPicPr>
          <p:nvPr/>
        </p:nvPicPr>
        <p:blipFill>
          <a:blip r:embed="rId2" cstate="print"/>
          <a:srcRect l="51575" r="7475" b="37146"/>
          <a:stretch>
            <a:fillRect/>
          </a:stretch>
        </p:blipFill>
        <p:spPr bwMode="auto">
          <a:xfrm>
            <a:off x="250825" y="776288"/>
            <a:ext cx="4033838" cy="54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Oeil sup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2736304" cy="402541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Box 9"/>
          <p:cNvSpPr txBox="1">
            <a:spLocks noChangeArrowheads="1"/>
          </p:cNvSpPr>
          <p:nvPr/>
        </p:nvSpPr>
        <p:spPr bwMode="auto">
          <a:xfrm>
            <a:off x="4643438" y="2060575"/>
            <a:ext cx="38576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Survient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aussi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une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année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les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autres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se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résument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Les 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pensées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se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consument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Et se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couvrent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de brume</a:t>
            </a: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Ou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partent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en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fumée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,..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9"/>
          <p:cNvPicPr>
            <a:picLocks noChangeAspect="1" noChangeArrowheads="1"/>
          </p:cNvPicPr>
          <p:nvPr/>
        </p:nvPicPr>
        <p:blipFill>
          <a:blip r:embed="rId2" cstate="print"/>
          <a:srcRect l="51575" r="7475" b="37146"/>
          <a:stretch>
            <a:fillRect/>
          </a:stretch>
        </p:blipFill>
        <p:spPr bwMode="auto">
          <a:xfrm>
            <a:off x="250825" y="776288"/>
            <a:ext cx="4033838" cy="54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Oeil sup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2736304" cy="402541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Box 9"/>
          <p:cNvSpPr txBox="1">
            <a:spLocks noChangeArrowheads="1"/>
          </p:cNvSpPr>
          <p:nvPr/>
        </p:nvSpPr>
        <p:spPr bwMode="auto">
          <a:xfrm>
            <a:off x="4622800" y="2420938"/>
            <a:ext cx="45212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demain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est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une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porte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fermée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l’on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est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de son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âge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Et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l’on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fait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ses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bagages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Ne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fût-ce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que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tristement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,</a:t>
            </a: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Mais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 smtClean="0">
                <a:solidFill>
                  <a:schemeClr val="bg1"/>
                </a:solidFill>
                <a:latin typeface="Gigi" pitchFamily="82" charset="0"/>
              </a:rPr>
              <a:t>immanquablement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...</a:t>
            </a:r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2292" name="Picture 3" descr="Nature morte échiquier de Baugin.jpg"/>
          <p:cNvPicPr>
            <a:picLocks noChangeAspect="1"/>
          </p:cNvPicPr>
          <p:nvPr/>
        </p:nvPicPr>
        <p:blipFill>
          <a:blip r:embed="rId3" cstate="print"/>
          <a:srcRect l="645"/>
          <a:stretch>
            <a:fillRect/>
          </a:stretch>
        </p:blipFill>
        <p:spPr bwMode="auto">
          <a:xfrm>
            <a:off x="0" y="-44450"/>
            <a:ext cx="9358313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Sup.image boug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916832"/>
            <a:ext cx="4608512" cy="3476795"/>
          </a:xfrm>
          <a:prstGeom prst="ellipse">
            <a:avLst/>
          </a:prstGeom>
        </p:spPr>
      </p:pic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5218113" y="4437063"/>
            <a:ext cx="392607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IE" dirty="0"/>
          </a:p>
          <a:p>
            <a:endParaRPr lang="en-IE" dirty="0"/>
          </a:p>
          <a:p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Il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vient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aussi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une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heure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tout a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été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dit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Par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tous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repris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en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coeur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Sans le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moindre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interdit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...</a:t>
            </a:r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giorgione fem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1" y="1844824"/>
            <a:ext cx="4920151" cy="3600400"/>
          </a:xfrm>
          <a:prstGeom prst="ellipse">
            <a:avLst/>
          </a:prstGeom>
        </p:spPr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4862513" y="836613"/>
            <a:ext cx="435728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Il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vient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une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minute</a:t>
            </a:r>
          </a:p>
          <a:p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 smtClean="0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 smtClean="0">
                <a:solidFill>
                  <a:schemeClr val="bg1"/>
                </a:solidFill>
                <a:latin typeface="Gigi" pitchFamily="82" charset="0"/>
              </a:rPr>
              <a:t>battent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 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encore un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peu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Les </a:t>
            </a:r>
            <a:r>
              <a:rPr lang="en-IE" sz="2800" dirty="0" err="1" smtClean="0">
                <a:solidFill>
                  <a:schemeClr val="bg1"/>
                </a:solidFill>
                <a:latin typeface="Gigi" pitchFamily="82" charset="0"/>
              </a:rPr>
              <a:t>ailes</a:t>
            </a:r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 blanches 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du temps,</a:t>
            </a: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Les souvenirs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heureux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Que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plus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rien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ne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réfute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Que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plus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rien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ne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rebute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...</a:t>
            </a:r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63" y="44450"/>
            <a:ext cx="9644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 descr="Vinci St Jean Baptist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815" y="3068960"/>
            <a:ext cx="2865323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4067175" y="1196975"/>
            <a:ext cx="37941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 dirty="0" smtClean="0">
                <a:solidFill>
                  <a:schemeClr val="bg1"/>
                </a:solidFill>
                <a:latin typeface="Gigi" pitchFamily="82" charset="0"/>
              </a:rPr>
              <a:t>Il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vient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une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seconde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Irradiante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et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féconde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Où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tout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devient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lumière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Et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infimes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poussières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Qui fond le tour du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monde</a:t>
            </a:r>
            <a:endParaRPr lang="en-IE" sz="2800" dirty="0">
              <a:solidFill>
                <a:schemeClr val="bg1"/>
              </a:solidFill>
              <a:latin typeface="Gigi" pitchFamily="82" charset="0"/>
            </a:endParaRPr>
          </a:p>
          <a:p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En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bonnes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 </a:t>
            </a:r>
            <a:r>
              <a:rPr lang="en-IE" sz="2800" dirty="0" err="1">
                <a:solidFill>
                  <a:schemeClr val="bg1"/>
                </a:solidFill>
                <a:latin typeface="Gigi" pitchFamily="82" charset="0"/>
              </a:rPr>
              <a:t>ouvrières</a:t>
            </a:r>
            <a:r>
              <a:rPr lang="en-IE" sz="2800" dirty="0">
                <a:solidFill>
                  <a:schemeClr val="bg1"/>
                </a:solidFill>
                <a:latin typeface="Gigi" pitchFamily="82" charset="0"/>
              </a:rPr>
              <a:t>...</a:t>
            </a:r>
            <a:endParaRPr lang="en-US" sz="2800" dirty="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Tableau ASGER JORN.jpg"/>
          <p:cNvPicPr>
            <a:picLocks noChangeAspect="1"/>
          </p:cNvPicPr>
          <p:nvPr/>
        </p:nvPicPr>
        <p:blipFill>
          <a:blip r:embed="rId2" cstate="print"/>
          <a:srcRect t="-2145" b="-1463"/>
          <a:stretch>
            <a:fillRect/>
          </a:stretch>
        </p:blipFill>
        <p:spPr bwMode="auto">
          <a:xfrm>
            <a:off x="-109538" y="-171450"/>
            <a:ext cx="10918826" cy="820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3563938" y="4005263"/>
            <a:ext cx="35417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E" sz="2800">
                <a:solidFill>
                  <a:schemeClr val="bg1"/>
                </a:solidFill>
                <a:latin typeface="Gigi" pitchFamily="82" charset="0"/>
              </a:rPr>
              <a:t>Sans répit et sans fin...</a:t>
            </a:r>
            <a:endParaRPr lang="en-US" sz="2800">
              <a:solidFill>
                <a:schemeClr val="bg1"/>
              </a:solidFill>
              <a:latin typeface="Gigi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Sup. silhouettes 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34988" y="500063"/>
            <a:ext cx="9678988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6786563" y="3143250"/>
            <a:ext cx="10715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H" sz="4800">
                <a:solidFill>
                  <a:schemeClr val="bg1"/>
                </a:solidFill>
                <a:latin typeface="Onyx" pitchFamily="82" charset="0"/>
              </a:rPr>
              <a:t>FIN…</a:t>
            </a:r>
            <a:endParaRPr lang="en-US" sz="4800">
              <a:solidFill>
                <a:schemeClr val="bg1"/>
              </a:solidFill>
              <a:latin typeface="Onyx" pitchFamily="82" charset="0"/>
            </a:endParaRPr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2500313" y="4572000"/>
            <a:ext cx="5486400" cy="566738"/>
          </a:xfrm>
        </p:spPr>
        <p:txBody>
          <a:bodyPr/>
          <a:lstStyle/>
          <a:p>
            <a:r>
              <a:rPr lang="fr-CH" smtClean="0">
                <a:solidFill>
                  <a:schemeClr val="bg1"/>
                </a:solidFill>
                <a:latin typeface="Curlz MT" pitchFamily="82" charset="0"/>
              </a:rPr>
              <a:t>    La Plume, le Pinceau et l’Archet</a:t>
            </a:r>
            <a:endParaRPr lang="en-US" smtClean="0">
              <a:solidFill>
                <a:schemeClr val="bg1"/>
              </a:solidFill>
              <a:latin typeface="Curlz MT" pitchFamily="82" charset="0"/>
            </a:endParaRPr>
          </a:p>
        </p:txBody>
      </p:sp>
      <p:pic>
        <p:nvPicPr>
          <p:cNvPr id="17411" name="Picture Placeholder 4" descr="MAINS 4x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7813" r="7813"/>
          <a:stretch>
            <a:fillRect/>
          </a:stretch>
        </p:blipFill>
        <p:spPr>
          <a:xfrm>
            <a:off x="2214563" y="892175"/>
            <a:ext cx="4635500" cy="3476625"/>
          </a:xfrm>
        </p:spPr>
      </p:pic>
      <p:sp>
        <p:nvSpPr>
          <p:cNvPr id="17412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CH" smtClean="0">
                <a:solidFill>
                  <a:schemeClr val="bg1"/>
                </a:solidFill>
                <a:latin typeface="Curlz MT" pitchFamily="82" charset="0"/>
              </a:rPr>
              <a:t>                         Poème de Daniel, récité par l’auteur</a:t>
            </a:r>
          </a:p>
          <a:p>
            <a:r>
              <a:rPr lang="fr-CH" smtClean="0">
                <a:solidFill>
                  <a:schemeClr val="bg1"/>
                </a:solidFill>
                <a:latin typeface="Curlz MT" pitchFamily="82" charset="0"/>
              </a:rPr>
              <a:t>      Musique: Alexandre Scriabin                             Images:  Net</a:t>
            </a:r>
            <a:endParaRPr lang="en-US" smtClean="0">
              <a:solidFill>
                <a:schemeClr val="bg1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a Poésie e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1198563"/>
            <a:ext cx="5357812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ardontwerp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925</TotalTime>
  <Words>264</Words>
  <Application>Microsoft Office PowerPoint</Application>
  <PresentationFormat>On-screen Show (4:3)</PresentationFormat>
  <Paragraphs>61</Paragraphs>
  <Slides>18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Gigi</vt:lpstr>
      <vt:lpstr>Signature</vt:lpstr>
      <vt:lpstr>Scruff LET</vt:lpstr>
      <vt:lpstr>Edwardian Script ITC</vt:lpstr>
      <vt:lpstr>Onyx</vt:lpstr>
      <vt:lpstr>Curlz MT</vt:lpstr>
      <vt:lpstr>Standaardontwerp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    La Plume, le Pinceau et l’Archet</vt:lpstr>
      <vt:lpstr>Slide 17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 of Maxi !!</dc:title>
  <dc:subject>Oordeel zélf !!</dc:subject>
  <dc:creator>Frank</dc:creator>
  <cp:lastModifiedBy>Proprietaire</cp:lastModifiedBy>
  <cp:revision>70</cp:revision>
  <dcterms:created xsi:type="dcterms:W3CDTF">2007-11-08T13:14:24Z</dcterms:created>
  <dcterms:modified xsi:type="dcterms:W3CDTF">2014-07-21T01:35:05Z</dcterms:modified>
</cp:coreProperties>
</file>