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81" r:id="rId15"/>
    <p:sldId id="269" r:id="rId16"/>
    <p:sldId id="270" r:id="rId17"/>
    <p:sldId id="280" r:id="rId18"/>
    <p:sldId id="275" r:id="rId19"/>
    <p:sldId id="276" r:id="rId20"/>
    <p:sldId id="271" r:id="rId21"/>
    <p:sldId id="272" r:id="rId22"/>
    <p:sldId id="274" r:id="rId23"/>
    <p:sldId id="277" r:id="rId24"/>
    <p:sldId id="278" r:id="rId25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6ziG1TbYP2iUDBXlRyHZIg==" hashData="8Wn2yvhnp7mLMq4UrfMHTcFB1d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732" autoAdjust="0"/>
    <p:restoredTop sz="94660"/>
  </p:normalViewPr>
  <p:slideViewPr>
    <p:cSldViewPr>
      <p:cViewPr varScale="1">
        <p:scale>
          <a:sx n="85" d="100"/>
          <a:sy n="85" d="100"/>
        </p:scale>
        <p:origin x="-930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978715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6557105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281024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201816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20855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7704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5164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9339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140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106062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006943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512F9E-727C-466B-AA9C-94C950CEBC48}" type="datetimeFigureOut">
              <a:rPr lang="fr-FR" smtClean="0"/>
              <a:t>04/08/2014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A86D5-422C-4A37-8817-31A1F0A3296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73246860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vero57.blogspot.fr/" TargetMode="External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9166302" cy="6874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97492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 advClick="0" advTm="4000">
        <p14:glitter pattern="hexagon"/>
        <p:sndAc>
          <p:stSnd loop="1">
            <p:snd r:embed="rId2" name="Chère Louise - Georges Delerue(1).wav"/>
          </p:stSnd>
        </p:sndAc>
      </p:transition>
    </mc:Choice>
    <mc:Fallback>
      <p:transition spd="slow" advClick="0" advTm="4000">
        <p:fade/>
        <p:sndAc>
          <p:stSnd loop="1">
            <p:snd r:embed="rId2" name="Chère Louise - Georges Delerue(1)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3767" y="-35312"/>
            <a:ext cx="5169984" cy="6893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80465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6" y="14878"/>
            <a:ext cx="9215998" cy="69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2213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91101" y="-19576"/>
            <a:ext cx="5386388" cy="7181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51835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3279"/>
            <a:ext cx="9168000" cy="68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614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2595" y="-90000"/>
            <a:ext cx="9263999" cy="694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00518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08520" y="0"/>
            <a:ext cx="9407998" cy="705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5422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16000" cy="6912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2163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"/>
            <a:ext cx="9144000" cy="68580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959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3632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22116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321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29367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08336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6036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0289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96" y="-19134"/>
            <a:ext cx="9311998" cy="698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7677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27333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4434247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67997" cy="68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96968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017"/>
            <a:ext cx="9167998" cy="687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277715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90414" y="1"/>
            <a:ext cx="5689886" cy="75865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47655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Click="0" advTm="4000">
        <p:dissolve/>
      </p:transition>
    </mc:Choice>
    <mc:Fallback>
      <p:transition spd="slow" advClick="0" advTm="4000">
        <p:dissolv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28537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4000">
        <p:circle/>
      </p:transition>
    </mc:Choice>
    <mc:Fallback>
      <p:transition spd="slow" advClick="0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0572"/>
            <a:ext cx="9249600" cy="6847428"/>
          </a:xfrm>
          <a:prstGeom prst="rect">
            <a:avLst/>
          </a:prstGeom>
        </p:spPr>
      </p:pic>
      <p:sp>
        <p:nvSpPr>
          <p:cNvPr id="5" name="ZoneTexte 4"/>
          <p:cNvSpPr txBox="1"/>
          <p:nvPr/>
        </p:nvSpPr>
        <p:spPr>
          <a:xfrm>
            <a:off x="4283968" y="836712"/>
            <a:ext cx="4458588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                     FIN</a:t>
            </a:r>
          </a:p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Mes photos personnelles et les photos personnelles de mon ami Richard  </a:t>
            </a:r>
            <a:r>
              <a:rPr lang="fr-FR" dirty="0" err="1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Glodensky</a:t>
            </a:r>
            <a:endParaRPr lang="fr-FR" dirty="0" smtClean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Merci à toi</a:t>
            </a:r>
          </a:p>
          <a:p>
            <a:r>
              <a:rPr lang="fr-FR" dirty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 </a:t>
            </a:r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                           Bon souvenir </a:t>
            </a:r>
          </a:p>
          <a:p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 smtClean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                          Mes PPS sur mon site : </a:t>
            </a:r>
          </a:p>
          <a:p>
            <a:endParaRPr lang="fr-FR" dirty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  <a:p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</a:rPr>
              <a:t>                                </a:t>
            </a:r>
            <a:r>
              <a:rPr lang="fr-FR" dirty="0" smtClean="0">
                <a:solidFill>
                  <a:schemeClr val="accent4">
                    <a:lumMod val="40000"/>
                    <a:lumOff val="60000"/>
                  </a:schemeClr>
                </a:solidFill>
                <a:latin typeface="Baskerville Old Face" panose="02020602080505020303" pitchFamily="18" charset="0"/>
                <a:hlinkClick r:id="rId3"/>
              </a:rPr>
              <a:t>http://vero57.blogspot.fr/</a:t>
            </a:r>
            <a:endParaRPr lang="fr-FR" dirty="0" smtClean="0">
              <a:solidFill>
                <a:schemeClr val="accent4">
                  <a:lumMod val="40000"/>
                  <a:lumOff val="60000"/>
                </a:schemeClr>
              </a:solidFill>
              <a:latin typeface="Baskerville Old Face" panose="02020602080505020303" pitchFamily="18" charset="0"/>
            </a:endParaRPr>
          </a:p>
        </p:txBody>
      </p:sp>
      <p:sp>
        <p:nvSpPr>
          <p:cNvPr id="2" name="ZoneTexte 1"/>
          <p:cNvSpPr txBox="1"/>
          <p:nvPr/>
        </p:nvSpPr>
        <p:spPr>
          <a:xfrm>
            <a:off x="683568" y="648866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2014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6406108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50" advClick="0" advTm="13000">
        <p:fade thruBlk="1"/>
      </p:transition>
    </mc:Choice>
    <mc:Fallback>
      <p:transition spd="slow" advClick="0" advTm="13000">
        <p:fade thruBlk="1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56</TotalTime>
  <Words>33</Words>
  <Application>Microsoft Office PowerPoint</Application>
  <PresentationFormat>Affichage à l'écran (4:3)</PresentationFormat>
  <Paragraphs>16</Paragraphs>
  <Slides>24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5" baseType="lpstr"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>Hewlett-Packard Company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vero</dc:creator>
  <cp:lastModifiedBy>vero</cp:lastModifiedBy>
  <cp:revision>6</cp:revision>
  <dcterms:created xsi:type="dcterms:W3CDTF">2014-08-03T05:20:39Z</dcterms:created>
  <dcterms:modified xsi:type="dcterms:W3CDTF">2014-08-04T16:42:03Z</dcterms:modified>
</cp:coreProperties>
</file>