
<file path=[Content_Types].xml><?xml version="1.0" encoding="utf-8"?>
<Types xmlns="http://schemas.openxmlformats.org/package/2006/content-types">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7.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showSpecialPlsOnTitleSld="0" firstSlideNum="0">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2B8DE371-6239-4612-BA6B-2DA924C85B4D}">
  <a:tblStyle styleName="Table_0" styleId="{2B8DE371-6239-4612-BA6B-2DA924C85B4D}">
    <a:wholeTbl>
      <a:tcStyle>
        <a:tcBdr>
          <a:left>
            <a:ln w="9525" cap="flat">
              <a:solidFill>
                <a:srgbClr val="000000"/>
              </a:solidFill>
              <a:prstDash val="solid"/>
              <a:round/>
              <a:headEnd w="med" len="med" type="none"/>
              <a:tailEnd w="med" len="med" type="none"/>
            </a:ln>
          </a:left>
          <a:right>
            <a:ln w="9525" cap="flat">
              <a:solidFill>
                <a:srgbClr val="000000"/>
              </a:solidFill>
              <a:prstDash val="solid"/>
              <a:round/>
              <a:headEnd w="med" len="med" type="none"/>
              <a:tailEnd w="med" len="med" type="none"/>
            </a:ln>
          </a:right>
          <a:top>
            <a:ln w="9525" cap="flat">
              <a:solidFill>
                <a:srgbClr val="000000"/>
              </a:solidFill>
              <a:prstDash val="solid"/>
              <a:round/>
              <a:headEnd w="med" len="med" type="none"/>
              <a:tailEnd w="med" len="med" type="none"/>
            </a:ln>
          </a:top>
          <a:bottom>
            <a:ln w="9525" cap="flat">
              <a:solidFill>
                <a:srgbClr val="000000"/>
              </a:solidFill>
              <a:prstDash val="solid"/>
              <a:round/>
              <a:headEnd w="med" len="med" type="none"/>
              <a:tailEnd w="med" len="med" type="none"/>
            </a:ln>
          </a:bottom>
          <a:insideH>
            <a:ln w="9525" cap="flat">
              <a:solidFill>
                <a:srgbClr val="000000"/>
              </a:solidFill>
              <a:prstDash val="solid"/>
              <a:round/>
              <a:headEnd w="med" len="med" type="none"/>
              <a:tailEnd w="med" len="med" type="none"/>
            </a:ln>
          </a:insideH>
          <a:insideV>
            <a:ln w="9525" cap="flat">
              <a:solidFill>
                <a:srgbClr val="000000"/>
              </a:solidFill>
              <a:prstDash val="solid"/>
              <a:round/>
              <a:headEnd w="med" len="med" type="none"/>
              <a:tailEnd w="med" len="med" type="none"/>
            </a:ln>
          </a:insideV>
        </a:tcBdr>
      </a:tcStyle>
    </a:wholeTbl>
  </a:tblStyle>
  <a:tblStyle styleName="Table_1" styleId="{F1254C16-18CA-4AB5-B03A-389692F016C8}">
    <a:wholeTbl>
      <a:tcStyle>
        <a:tcBdr>
          <a:left>
            <a:ln w="9525" cap="flat">
              <a:solidFill>
                <a:srgbClr val="000000"/>
              </a:solidFill>
              <a:prstDash val="solid"/>
              <a:round/>
              <a:headEnd w="med" len="med" type="none"/>
              <a:tailEnd w="med" len="med" type="none"/>
            </a:ln>
          </a:left>
          <a:right>
            <a:ln w="9525" cap="flat">
              <a:solidFill>
                <a:srgbClr val="000000"/>
              </a:solidFill>
              <a:prstDash val="solid"/>
              <a:round/>
              <a:headEnd w="med" len="med" type="none"/>
              <a:tailEnd w="med" len="med" type="none"/>
            </a:ln>
          </a:right>
          <a:top>
            <a:ln w="9525" cap="flat">
              <a:solidFill>
                <a:srgbClr val="000000"/>
              </a:solidFill>
              <a:prstDash val="solid"/>
              <a:round/>
              <a:headEnd w="med" len="med" type="none"/>
              <a:tailEnd w="med" len="med" type="none"/>
            </a:ln>
          </a:top>
          <a:bottom>
            <a:ln w="9525" cap="flat">
              <a:solidFill>
                <a:srgbClr val="000000"/>
              </a:solidFill>
              <a:prstDash val="solid"/>
              <a:round/>
              <a:headEnd w="med" len="med" type="none"/>
              <a:tailEnd w="med" len="med" type="none"/>
            </a:ln>
          </a:bottom>
          <a:insideH>
            <a:ln w="9525" cap="flat">
              <a:solidFill>
                <a:srgbClr val="000000"/>
              </a:solidFill>
              <a:prstDash val="solid"/>
              <a:round/>
              <a:headEnd w="med" len="med" type="none"/>
              <a:tailEnd w="med" len="med" type="none"/>
            </a:ln>
          </a:insideH>
          <a:insideV>
            <a:ln w="9525" cap="flat">
              <a:solidFill>
                <a:srgbClr val="000000"/>
              </a:solidFill>
              <a:prstDash val="solid"/>
              <a:round/>
              <a:headEnd w="med" len="med" type="none"/>
              <a:tailEnd w="med" len="med" type="none"/>
            </a:ln>
          </a:insideV>
        </a:tcBdr>
      </a:tcStyle>
    </a:wholeTbl>
  </a:tblStyle>
  <a:tblStyle styleName="Table_2" styleId="{B4EA3D9A-018C-40AF-80C2-6E65F1979ED0}">
    <a:wholeTbl>
      <a:tcStyle>
        <a:tcBdr>
          <a:left>
            <a:ln w="9525" cap="flat">
              <a:solidFill>
                <a:srgbClr val="000000"/>
              </a:solidFill>
              <a:prstDash val="solid"/>
              <a:round/>
              <a:headEnd w="med" len="med" type="none"/>
              <a:tailEnd w="med" len="med" type="none"/>
            </a:ln>
          </a:left>
          <a:right>
            <a:ln w="9525" cap="flat">
              <a:solidFill>
                <a:srgbClr val="000000"/>
              </a:solidFill>
              <a:prstDash val="solid"/>
              <a:round/>
              <a:headEnd w="med" len="med" type="none"/>
              <a:tailEnd w="med" len="med" type="none"/>
            </a:ln>
          </a:right>
          <a:top>
            <a:ln w="9525" cap="flat">
              <a:solidFill>
                <a:srgbClr val="000000"/>
              </a:solidFill>
              <a:prstDash val="solid"/>
              <a:round/>
              <a:headEnd w="med" len="med" type="none"/>
              <a:tailEnd w="med" len="med" type="none"/>
            </a:ln>
          </a:top>
          <a:bottom>
            <a:ln w="9525" cap="flat">
              <a:solidFill>
                <a:srgbClr val="000000"/>
              </a:solidFill>
              <a:prstDash val="solid"/>
              <a:round/>
              <a:headEnd w="med" len="med" type="none"/>
              <a:tailEnd w="med" len="med" type="none"/>
            </a:ln>
          </a:bottom>
          <a:insideH>
            <a:ln w="9525" cap="flat">
              <a:solidFill>
                <a:srgbClr val="000000"/>
              </a:solidFill>
              <a:prstDash val="solid"/>
              <a:round/>
              <a:headEnd w="med" len="med" type="none"/>
              <a:tailEnd w="med" len="med" type="none"/>
            </a:ln>
          </a:insideH>
          <a:insideV>
            <a:ln w="9525" cap="flat">
              <a:solidFill>
                <a:srgbClr val="000000"/>
              </a:solidFill>
              <a:prstDash val="solid"/>
              <a:round/>
              <a:headEnd w="med" len="med" type="none"/>
              <a:tailEnd w="med" len="med" type="none"/>
            </a:ln>
          </a:insideV>
        </a:tcBdr>
      </a:tcStyle>
    </a:wholeTbl>
  </a:tblStyle>
</a:tblStyleLst>
</file>

<file path=ppt/_rels/presentation.xml.rels><?xml version="1.0" encoding="UTF-8" standalone="yes"?><Relationships xmlns="http://schemas.openxmlformats.org/package/2006/relationships"><Relationship Target="slides/slide7.xml" Type="http://schemas.openxmlformats.org/officeDocument/2006/relationships/slide" Id="rId12"/><Relationship Target="presProps.xml" Type="http://schemas.openxmlformats.org/officeDocument/2006/relationships/presProps" Id="rId2"/><Relationship Target="theme/theme2.xml" Type="http://schemas.openxmlformats.org/officeDocument/2006/relationships/theme" Id="rId1"/><Relationship Target="slides/slide5.xml" Type="http://schemas.openxmlformats.org/officeDocument/2006/relationships/slide" Id="rId10"/><Relationship Target="slideMasters/slideMaster1.xml" Type="http://schemas.openxmlformats.org/officeDocument/2006/relationships/slideMaster" Id="rId4"/><Relationship Target="slides/slide6.xml" Type="http://schemas.openxmlformats.org/officeDocument/2006/relationships/slide" Id="rId11"/><Relationship Target="tableStyles.xml" Type="http://schemas.openxmlformats.org/officeDocument/2006/relationships/tableStyles" Id="rId3"/><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3.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 name="Shape 3"/>
          <p:cNvSpPr txBox="1"/>
          <p:nvPr>
            <p:ph idx="1" type="body"/>
          </p:nvPr>
        </p:nvSpPr>
        <p:spPr>
          <a:xfrm>
            <a:off y="4343400" x="685800"/>
            <a:ext cy="4114800" cx="5486399"/>
          </a:xfrm>
          <a:prstGeom prst="rect">
            <a:avLst/>
          </a:prstGeom>
          <a:noFill/>
          <a:ln>
            <a:noFill/>
          </a:ln>
        </p:spPr>
        <p:txBody>
          <a:bodyPr bIns="91425" rIns="91425" lIns="91425" t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 name="Shape 32"/>
        <p:cNvGrpSpPr/>
        <p:nvPr/>
      </p:nvGrpSpPr>
      <p:grpSpPr>
        <a:xfrm>
          <a:off y="0" x="0"/>
          <a:ext cy="0" cx="0"/>
          <a:chOff y="0" x="0"/>
          <a:chExt cy="0" cx="0"/>
        </a:xfrm>
      </p:grpSpPr>
      <p:sp>
        <p:nvSpPr>
          <p:cNvPr id="33" name="Shape 3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4" name="Shape 3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9" name="Shape 39"/>
        <p:cNvGrpSpPr/>
        <p:nvPr/>
      </p:nvGrpSpPr>
      <p:grpSpPr>
        <a:xfrm>
          <a:off y="0" x="0"/>
          <a:ext cy="0" cx="0"/>
          <a:chOff y="0" x="0"/>
          <a:chExt cy="0" cx="0"/>
        </a:xfrm>
      </p:grpSpPr>
      <p:sp>
        <p:nvSpPr>
          <p:cNvPr id="40" name="Shape 4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1" name="Shape 41"/>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8" name="Shape 48"/>
        <p:cNvGrpSpPr/>
        <p:nvPr/>
      </p:nvGrpSpPr>
      <p:grpSpPr>
        <a:xfrm>
          <a:off y="0" x="0"/>
          <a:ext cy="0" cx="0"/>
          <a:chOff y="0" x="0"/>
          <a:chExt cy="0" cx="0"/>
        </a:xfrm>
      </p:grpSpPr>
      <p:sp>
        <p:nvSpPr>
          <p:cNvPr id="49" name="Shape 4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0" name="Shape 50"/>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9" name="Shape 59"/>
        <p:cNvGrpSpPr/>
        <p:nvPr/>
      </p:nvGrpSpPr>
      <p:grpSpPr>
        <a:xfrm>
          <a:off y="0" x="0"/>
          <a:ext cy="0" cx="0"/>
          <a:chOff y="0" x="0"/>
          <a:chExt cy="0" cx="0"/>
        </a:xfrm>
      </p:grpSpPr>
      <p:sp>
        <p:nvSpPr>
          <p:cNvPr id="60" name="Shape 6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61" name="Shape 61"/>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9" name="Shape 69"/>
        <p:cNvGrpSpPr/>
        <p:nvPr/>
      </p:nvGrpSpPr>
      <p:grpSpPr>
        <a:xfrm>
          <a:off y="0" x="0"/>
          <a:ext cy="0" cx="0"/>
          <a:chOff y="0" x="0"/>
          <a:chExt cy="0" cx="0"/>
        </a:xfrm>
      </p:grpSpPr>
      <p:sp>
        <p:nvSpPr>
          <p:cNvPr id="70" name="Shape 7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1" name="Shape 71"/>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6" name="Shape 76"/>
        <p:cNvGrpSpPr/>
        <p:nvPr/>
      </p:nvGrpSpPr>
      <p:grpSpPr>
        <a:xfrm>
          <a:off y="0" x="0"/>
          <a:ext cy="0" cx="0"/>
          <a:chOff y="0" x="0"/>
          <a:chExt cy="0" cx="0"/>
        </a:xfrm>
      </p:grpSpPr>
      <p:sp>
        <p:nvSpPr>
          <p:cNvPr id="77" name="Shape 7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8" name="Shape 78"/>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3" name="Shape 83"/>
        <p:cNvGrpSpPr/>
        <p:nvPr/>
      </p:nvGrpSpPr>
      <p:grpSpPr>
        <a:xfrm>
          <a:off y="0" x="0"/>
          <a:ext cy="0" cx="0"/>
          <a:chOff y="0" x="0"/>
          <a:chExt cy="0" cx="0"/>
        </a:xfrm>
      </p:grpSpPr>
      <p:sp>
        <p:nvSpPr>
          <p:cNvPr id="84" name="Shape 8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5" name="Shape 85"/>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8" name="Shape 8"/>
        <p:cNvGrpSpPr/>
        <p:nvPr/>
      </p:nvGrpSpPr>
      <p:grpSpPr>
        <a:xfrm>
          <a:off y="0" x="0"/>
          <a:ext cy="0" cx="0"/>
          <a:chOff y="0" x="0"/>
          <a:chExt cy="0" cx="0"/>
        </a:xfrm>
      </p:grpSpPr>
      <p:sp>
        <p:nvSpPr>
          <p:cNvPr id="9" name="Shape 9"/>
          <p:cNvSpPr txBox="1"/>
          <p:nvPr>
            <p:ph type="ctrTitle"/>
          </p:nvPr>
        </p:nvSpPr>
        <p:spPr>
          <a:xfrm>
            <a:off y="563759" x="457200"/>
            <a:ext cy="3009600" cx="8229600"/>
          </a:xfrm>
          <a:prstGeom prst="rect">
            <a:avLst/>
          </a:prstGeom>
        </p:spPr>
        <p:txBody>
          <a:bodyPr bIns="91425" rIns="91425" lIns="91425" tIns="91425" anchor="t"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p:txBody>
      </p:sp>
      <p:sp>
        <p:nvSpPr>
          <p:cNvPr id="10" name="Shape 10"/>
          <p:cNvSpPr txBox="1"/>
          <p:nvPr>
            <p:ph idx="1" type="subTitle"/>
          </p:nvPr>
        </p:nvSpPr>
        <p:spPr>
          <a:xfrm>
            <a:off y="3716392" x="457200"/>
            <a:ext cy="1232699" cx="8229600"/>
          </a:xfrm>
          <a:prstGeom prst="rect">
            <a:avLst/>
          </a:prstGeom>
        </p:spPr>
        <p:txBody>
          <a:bodyPr bIns="91425" rIns="91425" lIns="91425" tIns="91425" anchor="t" anchorCtr="0"/>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p:txBody>
      </p:sp>
      <p:cxnSp>
        <p:nvCxnSpPr>
          <p:cNvPr id="11" name="Shape 11"/>
          <p:cNvCxnSpPr/>
          <p:nvPr/>
        </p:nvCxnSpPr>
        <p:spPr>
          <a:xfrm>
            <a:off y="411479" x="457200"/>
            <a:ext cy="0" cx="8229600"/>
          </a:xfrm>
          <a:prstGeom prst="straightConnector1">
            <a:avLst/>
          </a:prstGeom>
          <a:noFill/>
          <a:ln w="57150" cap="flat">
            <a:solidFill>
              <a:schemeClr val="accent1"/>
            </a:solidFill>
            <a:prstDash val="solid"/>
            <a:round/>
            <a:headEnd w="med" len="med" type="none"/>
            <a:tailEnd w="med" len="med" type="none"/>
          </a:ln>
        </p:spPr>
      </p:cxnSp>
      <p:cxnSp>
        <p:nvCxnSpPr>
          <p:cNvPr id="12" name="Shape 12"/>
          <p:cNvCxnSpPr/>
          <p:nvPr/>
        </p:nvCxnSpPr>
        <p:spPr>
          <a:xfrm>
            <a:off y="3633382" x="457200"/>
            <a:ext cy="0" cx="8229600"/>
          </a:xfrm>
          <a:prstGeom prst="straightConnector1">
            <a:avLst/>
          </a:prstGeom>
          <a:noFill/>
          <a:ln w="57150" cap="flat">
            <a:solidFill>
              <a:schemeClr val="accent1"/>
            </a:solidFill>
            <a:prstDash val="solid"/>
            <a:round/>
            <a:headEnd w="med" len="med" type="none"/>
            <a:tailEnd w="med" len="med"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3" name="Shape 13"/>
        <p:cNvGrpSpPr/>
        <p:nvPr/>
      </p:nvGrpSpPr>
      <p:grpSpPr>
        <a:xfrm>
          <a:off y="0" x="0"/>
          <a:ext cy="0" cx="0"/>
          <a:chOff y="0" x="0"/>
          <a:chExt cy="0" cx="0"/>
        </a:xfrm>
      </p:grpSpPr>
      <p:sp>
        <p:nvSpPr>
          <p:cNvPr id="14" name="Shape 14"/>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p:txBody>
      </p:sp>
      <p:sp>
        <p:nvSpPr>
          <p:cNvPr id="15" name="Shape 15"/>
          <p:cNvSpPr txBox="1"/>
          <p:nvPr>
            <p:ph idx="1" type="body"/>
          </p:nvPr>
        </p:nvSpPr>
        <p:spPr>
          <a:xfrm>
            <a:off y="1200150" x="457200"/>
            <a:ext cy="3725699" cx="82296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16" name="Shape 16"/>
          <p:cNvCxnSpPr/>
          <p:nvPr/>
        </p:nvCxnSpPr>
        <p:spPr>
          <a:xfrm>
            <a:off y="1143000" x="457200"/>
            <a:ext cy="0" cx="8229600"/>
          </a:xfrm>
          <a:prstGeom prst="straightConnector1">
            <a:avLst/>
          </a:prstGeom>
          <a:noFill/>
          <a:ln w="50800" cap="flat">
            <a:solidFill>
              <a:srgbClr val="DA0002"/>
            </a:solidFill>
            <a:prstDash val="solid"/>
            <a:round/>
            <a:headEnd w="med" len="med" type="none"/>
            <a:tailEnd w="med" len="med"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17" name="Shape 17"/>
        <p:cNvGrpSpPr/>
        <p:nvPr/>
      </p:nvGrpSpPr>
      <p:grpSpPr>
        <a:xfrm>
          <a:off y="0" x="0"/>
          <a:ext cy="0" cx="0"/>
          <a:chOff y="0" x="0"/>
          <a:chExt cy="0" cx="0"/>
        </a:xfrm>
      </p:grpSpPr>
      <p:sp>
        <p:nvSpPr>
          <p:cNvPr id="18" name="Shape 18"/>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p:txBody>
      </p:sp>
      <p:sp>
        <p:nvSpPr>
          <p:cNvPr id="19" name="Shape 19"/>
          <p:cNvSpPr txBox="1"/>
          <p:nvPr>
            <p:ph idx="1" type="body"/>
          </p:nvPr>
        </p:nvSpPr>
        <p:spPr>
          <a:xfrm>
            <a:off y="1200150" x="457200"/>
            <a:ext cy="3725699" cx="39945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0" name="Shape 20"/>
          <p:cNvSpPr txBox="1"/>
          <p:nvPr>
            <p:ph idx="2" type="body"/>
          </p:nvPr>
        </p:nvSpPr>
        <p:spPr>
          <a:xfrm>
            <a:off y="1200150" x="4692273"/>
            <a:ext cy="3725699" cx="39945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21" name="Shape 21"/>
          <p:cNvCxnSpPr/>
          <p:nvPr/>
        </p:nvCxnSpPr>
        <p:spPr>
          <a:xfrm>
            <a:off y="1143000" x="457200"/>
            <a:ext cy="0" cx="8229600"/>
          </a:xfrm>
          <a:prstGeom prst="straightConnector1">
            <a:avLst/>
          </a:prstGeom>
          <a:noFill/>
          <a:ln w="50800" cap="flat">
            <a:solidFill>
              <a:srgbClr val="DA0002"/>
            </a:solidFill>
            <a:prstDash val="solid"/>
            <a:round/>
            <a:headEnd w="med" len="med" type="none"/>
            <a:tailEnd w="med" len="med"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2" name="Shape 22"/>
        <p:cNvGrpSpPr/>
        <p:nvPr/>
      </p:nvGrpSpPr>
      <p:grpSpPr>
        <a:xfrm>
          <a:off y="0" x="0"/>
          <a:ext cy="0" cx="0"/>
          <a:chOff y="0" x="0"/>
          <a:chExt cy="0" cx="0"/>
        </a:xfrm>
      </p:grpSpPr>
      <p:sp>
        <p:nvSpPr>
          <p:cNvPr id="23" name="Shape 23"/>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24" name="Shape 24"/>
          <p:cNvCxnSpPr/>
          <p:nvPr/>
        </p:nvCxnSpPr>
        <p:spPr>
          <a:xfrm>
            <a:off y="1143000" x="457200"/>
            <a:ext cy="0" cx="8229600"/>
          </a:xfrm>
          <a:prstGeom prst="straightConnector1">
            <a:avLst/>
          </a:prstGeom>
          <a:noFill/>
          <a:ln w="50800" cap="flat">
            <a:solidFill>
              <a:schemeClr val="accent1"/>
            </a:solidFill>
            <a:prstDash val="solid"/>
            <a:round/>
            <a:headEnd w="med" len="med" type="none"/>
            <a:tailEnd w="med" len="med" type="none"/>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25" name="Shape 25"/>
        <p:cNvGrpSpPr/>
        <p:nvPr/>
      </p:nvGrpSpPr>
      <p:grpSpPr>
        <a:xfrm>
          <a:off y="0" x="0"/>
          <a:ext cy="0" cx="0"/>
          <a:chOff y="0" x="0"/>
          <a:chExt cy="0" cx="0"/>
        </a:xfrm>
      </p:grpSpPr>
      <p:sp>
        <p:nvSpPr>
          <p:cNvPr id="26" name="Shape 26"/>
          <p:cNvSpPr txBox="1"/>
          <p:nvPr>
            <p:ph idx="1" type="body"/>
          </p:nvPr>
        </p:nvSpPr>
        <p:spPr>
          <a:xfrm>
            <a:off y="4406309" x="457200"/>
            <a:ext cy="519599" cx="8229600"/>
          </a:xfrm>
          <a:prstGeom prst="rect">
            <a:avLst/>
          </a:prstGeom>
        </p:spPr>
        <p:txBody>
          <a:bodyPr bIns="91425" rIns="91425" lIns="91425" tIns="91425" anchor="t" anchorCtr="0"/>
          <a:lstStyle>
            <a:lvl1pPr algn="ctr">
              <a:spcBef>
                <a:spcPts val="0"/>
              </a:spcBef>
              <a:buSzPct val="100000"/>
              <a:buNone/>
              <a:defRPr sz="1800"/>
            </a:lvl1pPr>
          </a:lstStyle>
          <a:p/>
        </p:txBody>
      </p:sp>
      <p:cxnSp>
        <p:nvCxnSpPr>
          <p:cNvPr id="27" name="Shape 27"/>
          <p:cNvCxnSpPr/>
          <p:nvPr/>
        </p:nvCxnSpPr>
        <p:spPr>
          <a:xfrm>
            <a:off y="4317760" x="457200"/>
            <a:ext cy="0" cx="8229600"/>
          </a:xfrm>
          <a:prstGeom prst="straightConnector1">
            <a:avLst/>
          </a:prstGeom>
          <a:noFill/>
          <a:ln w="50800" cap="flat">
            <a:solidFill>
              <a:schemeClr val="lt2"/>
            </a:solidFill>
            <a:prstDash val="solid"/>
            <a:round/>
            <a:headEnd w="med" len="med" type="none"/>
            <a:tailEnd w="med" len="med" type="none"/>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8" name="Shape 28"/>
        <p:cNvGrpSpPr/>
        <p:nvPr/>
      </p:nvGrpSpPr>
      <p:grpSpPr>
        <a:xfrm>
          <a:off y="0" x="0"/>
          <a:ext cy="0" cx="0"/>
          <a:chOff y="0" x="0"/>
          <a:chExt cy="0" cx="0"/>
        </a:xfrm>
      </p:grpSpPr>
      <p:cxnSp>
        <p:nvCxnSpPr>
          <p:cNvPr id="29" name="Shape 29"/>
          <p:cNvCxnSpPr/>
          <p:nvPr/>
        </p:nvCxnSpPr>
        <p:spPr>
          <a:xfrm>
            <a:off y="113139" x="457200"/>
            <a:ext cy="0" cx="8229600"/>
          </a:xfrm>
          <a:prstGeom prst="straightConnector1">
            <a:avLst/>
          </a:prstGeom>
          <a:noFill/>
          <a:ln w="50800" cap="flat">
            <a:solidFill>
              <a:schemeClr val="lt2"/>
            </a:solidFill>
            <a:prstDash val="solid"/>
            <a:round/>
            <a:headEnd w="med" len="med" type="none"/>
            <a:tailEnd w="med" len="med" type="none"/>
          </a:ln>
        </p:spPr>
      </p:cxnSp>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1.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txBox="1"/>
          <p:nvPr>
            <p:ph type="title"/>
          </p:nvPr>
        </p:nvSpPr>
        <p:spPr>
          <a:xfrm>
            <a:off y="205978" x="457200"/>
            <a:ext cy="857400" cx="8229600"/>
          </a:xfrm>
          <a:prstGeom prst="rect">
            <a:avLst/>
          </a:prstGeom>
          <a:noFill/>
          <a:ln>
            <a:noFill/>
          </a:ln>
        </p:spPr>
        <p:txBody>
          <a:bodyPr bIns="91425" rIns="91425" lIns="91425" tIns="91425" anchor="b" anchorCtr="0"/>
          <a:lstStyle>
            <a:lvl1pPr>
              <a:spcBef>
                <a:spcPts val="0"/>
              </a:spcBef>
              <a:buClr>
                <a:schemeClr val="accent1"/>
              </a:buClr>
              <a:buSzPct val="100000"/>
              <a:buNone/>
              <a:defRPr b="1" sz="3600">
                <a:solidFill>
                  <a:schemeClr val="accent1"/>
                </a:solidFill>
              </a:defRPr>
            </a:lvl1pPr>
            <a:lvl2pPr>
              <a:spcBef>
                <a:spcPts val="0"/>
              </a:spcBef>
              <a:buClr>
                <a:schemeClr val="accent1"/>
              </a:buClr>
              <a:buSzPct val="100000"/>
              <a:buNone/>
              <a:defRPr b="1" sz="3600">
                <a:solidFill>
                  <a:schemeClr val="accent1"/>
                </a:solidFill>
              </a:defRPr>
            </a:lvl2pPr>
            <a:lvl3pPr>
              <a:spcBef>
                <a:spcPts val="0"/>
              </a:spcBef>
              <a:buClr>
                <a:schemeClr val="accent1"/>
              </a:buClr>
              <a:buSzPct val="100000"/>
              <a:buNone/>
              <a:defRPr b="1" sz="3600">
                <a:solidFill>
                  <a:schemeClr val="accent1"/>
                </a:solidFill>
              </a:defRPr>
            </a:lvl3pPr>
            <a:lvl4pPr>
              <a:spcBef>
                <a:spcPts val="0"/>
              </a:spcBef>
              <a:buClr>
                <a:schemeClr val="accent1"/>
              </a:buClr>
              <a:buSzPct val="100000"/>
              <a:buNone/>
              <a:defRPr b="1" sz="3600">
                <a:solidFill>
                  <a:schemeClr val="accent1"/>
                </a:solidFill>
              </a:defRPr>
            </a:lvl4pPr>
            <a:lvl5pPr>
              <a:spcBef>
                <a:spcPts val="0"/>
              </a:spcBef>
              <a:buClr>
                <a:schemeClr val="accent1"/>
              </a:buClr>
              <a:buSzPct val="100000"/>
              <a:buNone/>
              <a:defRPr b="1" sz="3600">
                <a:solidFill>
                  <a:schemeClr val="accent1"/>
                </a:solidFill>
              </a:defRPr>
            </a:lvl5pPr>
            <a:lvl6pPr>
              <a:spcBef>
                <a:spcPts val="0"/>
              </a:spcBef>
              <a:buClr>
                <a:schemeClr val="accent1"/>
              </a:buClr>
              <a:buSzPct val="100000"/>
              <a:buNone/>
              <a:defRPr b="1" sz="3600">
                <a:solidFill>
                  <a:schemeClr val="accent1"/>
                </a:solidFill>
              </a:defRPr>
            </a:lvl6pPr>
            <a:lvl7pPr>
              <a:spcBef>
                <a:spcPts val="0"/>
              </a:spcBef>
              <a:buClr>
                <a:schemeClr val="accent1"/>
              </a:buClr>
              <a:buSzPct val="100000"/>
              <a:buNone/>
              <a:defRPr b="1" sz="3600">
                <a:solidFill>
                  <a:schemeClr val="accent1"/>
                </a:solidFill>
              </a:defRPr>
            </a:lvl7pPr>
            <a:lvl8pPr>
              <a:spcBef>
                <a:spcPts val="0"/>
              </a:spcBef>
              <a:buClr>
                <a:schemeClr val="accent1"/>
              </a:buClr>
              <a:buSzPct val="100000"/>
              <a:buNone/>
              <a:defRPr b="1" sz="3600">
                <a:solidFill>
                  <a:schemeClr val="accent1"/>
                </a:solidFill>
              </a:defRPr>
            </a:lvl8pPr>
            <a:lvl9pPr>
              <a:spcBef>
                <a:spcPts val="0"/>
              </a:spcBef>
              <a:buClr>
                <a:schemeClr val="accent1"/>
              </a:buClr>
              <a:buSzPct val="100000"/>
              <a:buNone/>
              <a:defRPr b="1" sz="3600">
                <a:solidFill>
                  <a:schemeClr val="accent1"/>
                </a:solidFill>
              </a:defRPr>
            </a:lvl9pPr>
          </a:lstStyle>
          <a:p/>
        </p:txBody>
      </p:sp>
      <p:sp>
        <p:nvSpPr>
          <p:cNvPr id="6" name="Shape 6"/>
          <p:cNvSpPr txBox="1"/>
          <p:nvPr>
            <p:ph idx="1" type="body"/>
          </p:nvPr>
        </p:nvSpPr>
        <p:spPr>
          <a:xfrm>
            <a:off y="1200150" x="457200"/>
            <a:ext cy="3725699" cx="8229600"/>
          </a:xfrm>
          <a:prstGeom prst="rect">
            <a:avLst/>
          </a:prstGeom>
          <a:noFill/>
          <a:ln>
            <a:noFill/>
          </a:ln>
        </p:spPr>
        <p:txBody>
          <a:bodyPr bIns="91425" rIns="91425" lIns="91425" t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p:txBody>
      </p:sp>
      <p:cxnSp>
        <p:nvCxnSpPr>
          <p:cNvPr id="7" name="Shape 7"/>
          <p:cNvCxnSpPr/>
          <p:nvPr/>
        </p:nvCxnSpPr>
        <p:spPr>
          <a:xfrm>
            <a:off y="5023259" x="457200"/>
            <a:ext cy="0" cx="8229600"/>
          </a:xfrm>
          <a:prstGeom prst="straightConnector1">
            <a:avLst/>
          </a:prstGeom>
          <a:noFill/>
          <a:ln w="50800" cap="flat">
            <a:solidFill>
              <a:schemeClr val="lt2"/>
            </a:solidFill>
            <a:prstDash val="solid"/>
            <a:round/>
            <a:headEnd w="med" len="med" type="none"/>
            <a:tailEnd w="med" len="med" type="none"/>
          </a:ln>
        </p:spPr>
      </p:cxn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6.xml" Type="http://schemas.openxmlformats.org/officeDocument/2006/relationships/slideLayout" Id="rId1"/><Relationship Target="../media/image00.png" Type="http://schemas.openxmlformats.org/officeDocument/2006/relationships/image" Id="rId3"/></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 Target="../media/image01.png" Type="http://schemas.openxmlformats.org/officeDocument/2006/relationships/image" Id="rId3"/></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 Target="../media/image01.png" Type="http://schemas.openxmlformats.org/officeDocument/2006/relationships/image" Id="rId3"/></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 Target="../media/image01.png" Type="http://schemas.openxmlformats.org/officeDocument/2006/relationships/image" Id="rId3"/></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 Target="../media/image01.png" Type="http://schemas.openxmlformats.org/officeDocument/2006/relationships/image" Id="rId3"/></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 Target="../media/image01.png" Type="http://schemas.openxmlformats.org/officeDocument/2006/relationships/image" Id="rId3"/></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 name="Shape 30"/>
        <p:cNvGrpSpPr/>
        <p:nvPr/>
      </p:nvGrpSpPr>
      <p:grpSpPr>
        <a:xfrm>
          <a:off y="0" x="0"/>
          <a:ext cy="0" cx="0"/>
          <a:chOff y="0" x="0"/>
          <a:chExt cy="0" cx="0"/>
        </a:xfrm>
      </p:grpSpPr>
      <p:sp>
        <p:nvSpPr>
          <p:cNvPr id="31" name="Shape 31"/>
          <p:cNvSpPr txBox="1"/>
          <p:nvPr>
            <p:ph type="ctrTitle"/>
          </p:nvPr>
        </p:nvSpPr>
        <p:spPr>
          <a:xfrm>
            <a:off y="1556134" x="457200"/>
            <a:ext cy="3009600" cx="8229600"/>
          </a:xfrm>
          <a:prstGeom prst="rect">
            <a:avLst/>
          </a:prstGeom>
        </p:spPr>
        <p:txBody>
          <a:bodyPr bIns="91425" rIns="91425" lIns="91425" tIns="91425" anchor="t" anchorCtr="0">
            <a:noAutofit/>
          </a:bodyPr>
          <a:lstStyle/>
          <a:p>
            <a:pPr rtl="0" lvl="0">
              <a:spcBef>
                <a:spcPts val="0"/>
              </a:spcBef>
              <a:buClr>
                <a:schemeClr val="dk1"/>
              </a:buClr>
              <a:buSzPct val="25000"/>
              <a:buFont typeface="Arial"/>
              <a:buNone/>
            </a:pPr>
            <a:r>
              <a:rPr sz="6000" lang="en">
                <a:solidFill>
                  <a:srgbClr val="DA0002"/>
                </a:solidFill>
              </a:rPr>
              <a:t>Achats Groupés 2014 </a:t>
            </a:r>
            <a:r>
              <a:rPr sz="3600" lang="en">
                <a:solidFill>
                  <a:srgbClr val="DA0002"/>
                </a:solidFill>
              </a:rPr>
              <a:t> </a:t>
            </a:r>
          </a:p>
          <a:p>
            <a:pPr>
              <a:spcBef>
                <a:spcPts val="0"/>
              </a:spcBef>
              <a:buNone/>
            </a:pPr>
            <a:r>
              <a:t/>
            </a:r>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 name="Shape 35"/>
        <p:cNvGrpSpPr/>
        <p:nvPr/>
      </p:nvGrpSpPr>
      <p:grpSpPr>
        <a:xfrm>
          <a:off y="0" x="0"/>
          <a:ext cy="0" cx="0"/>
          <a:chOff y="0" x="0"/>
          <a:chExt cy="0" cx="0"/>
        </a:xfrm>
      </p:grpSpPr>
      <p:pic>
        <p:nvPicPr>
          <p:cNvPr id="36" name="Shape 36"/>
          <p:cNvPicPr preferRelativeResize="0"/>
          <p:nvPr/>
        </p:nvPicPr>
        <p:blipFill>
          <a:blip r:embed="rId3"/>
          <a:stretch>
            <a:fillRect/>
          </a:stretch>
        </p:blipFill>
        <p:spPr>
          <a:xfrm>
            <a:off y="0" x="0"/>
            <a:ext cy="3172750" cx="9144001"/>
          </a:xfrm>
          <a:prstGeom prst="rect">
            <a:avLst/>
          </a:prstGeom>
          <a:noFill/>
          <a:ln>
            <a:noFill/>
          </a:ln>
        </p:spPr>
      </p:pic>
      <p:sp>
        <p:nvSpPr>
          <p:cNvPr id="37" name="Shape 37"/>
          <p:cNvSpPr txBox="1"/>
          <p:nvPr/>
        </p:nvSpPr>
        <p:spPr>
          <a:xfrm>
            <a:off y="51875" x="4027850"/>
            <a:ext cy="123299" cx="1504800"/>
          </a:xfrm>
          <a:prstGeom prst="rect">
            <a:avLst/>
          </a:prstGeom>
          <a:noFill/>
          <a:ln>
            <a:noFill/>
          </a:ln>
        </p:spPr>
        <p:txBody>
          <a:bodyPr bIns="91425" rIns="91425" lIns="91425" tIns="91425" anchor="t" anchorCtr="0">
            <a:noAutofit/>
          </a:bodyPr>
          <a:lstStyle/>
          <a:p>
            <a:pPr>
              <a:spcBef>
                <a:spcPts val="0"/>
              </a:spcBef>
              <a:buNone/>
            </a:pPr>
            <a:r>
              <a:rPr b="1" sz="1200" lang="en">
                <a:latin typeface="Comic Sans MS"/>
                <a:ea typeface="Comic Sans MS"/>
                <a:cs typeface="Comic Sans MS"/>
                <a:sym typeface="Comic Sans MS"/>
              </a:rPr>
              <a:t>Achats Groupés</a:t>
            </a:r>
          </a:p>
        </p:txBody>
      </p:sp>
      <p:sp>
        <p:nvSpPr>
          <p:cNvPr id="38" name="Shape 38"/>
          <p:cNvSpPr txBox="1"/>
          <p:nvPr/>
        </p:nvSpPr>
        <p:spPr>
          <a:xfrm>
            <a:off y="3457100" x="320400"/>
            <a:ext cy="1757700" cx="8503199"/>
          </a:xfrm>
          <a:prstGeom prst="rect">
            <a:avLst/>
          </a:prstGeom>
          <a:noFill/>
          <a:ln>
            <a:noFill/>
          </a:ln>
        </p:spPr>
        <p:txBody>
          <a:bodyPr bIns="91425" rIns="91425" lIns="91425" tIns="91425" anchor="t" anchorCtr="0">
            <a:noAutofit/>
          </a:bodyPr>
          <a:lstStyle/>
          <a:p>
            <a:pPr rtl="0">
              <a:spcBef>
                <a:spcPts val="0"/>
              </a:spcBef>
              <a:buNone/>
            </a:pPr>
            <a:r>
              <a:rPr lang="en"/>
              <a:t>La page d’accueil de l’alliance. </a:t>
            </a:r>
          </a:p>
          <a:p>
            <a:pPr rtl="0">
              <a:spcBef>
                <a:spcPts val="0"/>
              </a:spcBef>
              <a:buNone/>
            </a:pPr>
            <a:r>
              <a:t/>
            </a:r>
            <a:endParaRPr/>
          </a:p>
          <a:p>
            <a:pPr rtl="0">
              <a:spcBef>
                <a:spcPts val="0"/>
              </a:spcBef>
              <a:buNone/>
            </a:pPr>
            <a:r>
              <a:rPr lang="en"/>
              <a:t>Les membres VIP auraient accès à toutes les sections.</a:t>
            </a:r>
          </a:p>
          <a:p>
            <a:pPr rtl="0">
              <a:spcBef>
                <a:spcPts val="0"/>
              </a:spcBef>
              <a:buNone/>
            </a:pPr>
            <a:r>
              <a:t/>
            </a:r>
            <a:endParaRPr/>
          </a:p>
          <a:p>
            <a:pPr>
              <a:spcBef>
                <a:spcPts val="0"/>
              </a:spcBef>
              <a:buNone/>
            </a:pPr>
            <a:r>
              <a:rPr lang="en"/>
              <a:t>Les membres vacants seulement à l’onglet </a:t>
            </a:r>
            <a:r>
              <a:rPr lang="en" i="1"/>
              <a:t>“Achats Groupés”, au tChat, au News, aux messages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 name="Shape 42"/>
        <p:cNvGrpSpPr/>
        <p:nvPr/>
      </p:nvGrpSpPr>
      <p:grpSpPr>
        <a:xfrm>
          <a:off y="0" x="0"/>
          <a:ext cy="0" cx="0"/>
          <a:chOff y="0" x="0"/>
          <a:chExt cy="0" cx="0"/>
        </a:xfrm>
      </p:grpSpPr>
      <p:sp>
        <p:nvSpPr>
          <p:cNvPr id="43" name="Shape 43"/>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6000" lang="en"/>
              <a:t>Achats Groupés</a:t>
            </a:r>
            <a:r>
              <a:rPr lang="en"/>
              <a:t> </a:t>
            </a:r>
          </a:p>
        </p:txBody>
      </p:sp>
      <p:sp>
        <p:nvSpPr>
          <p:cNvPr id="44" name="Shape 44"/>
          <p:cNvSpPr txBox="1"/>
          <p:nvPr>
            <p:ph idx="1" type="body"/>
          </p:nvPr>
        </p:nvSpPr>
        <p:spPr>
          <a:xfrm>
            <a:off y="1200150" x="457200"/>
            <a:ext cy="3725699" cx="8229600"/>
          </a:xfrm>
          <a:prstGeom prst="rect">
            <a:avLst/>
          </a:prstGeom>
        </p:spPr>
        <p:txBody>
          <a:bodyPr bIns="91425" rIns="91425" lIns="91425" tIns="91425" anchor="t" anchorCtr="0">
            <a:noAutofit/>
          </a:bodyPr>
          <a:lstStyle/>
          <a:p>
            <a:pPr rtl="0">
              <a:spcBef>
                <a:spcPts val="0"/>
              </a:spcBef>
              <a:buNone/>
            </a:pPr>
            <a:r>
              <a:rPr lang="en">
                <a:latin typeface="Calibri"/>
                <a:ea typeface="Calibri"/>
                <a:cs typeface="Calibri"/>
                <a:sym typeface="Calibri"/>
              </a:rPr>
              <a:t>→ Achat du 30 Juillet </a:t>
            </a:r>
          </a:p>
          <a:p>
            <a:pPr rtl="0">
              <a:spcBef>
                <a:spcPts val="0"/>
              </a:spcBef>
              <a:buNone/>
            </a:pPr>
            <a:r>
              <a:rPr lang="en">
                <a:latin typeface="Calibri"/>
                <a:ea typeface="Calibri"/>
                <a:cs typeface="Calibri"/>
                <a:sym typeface="Calibri"/>
              </a:rPr>
              <a:t>→ Achat du 06 Août</a:t>
            </a:r>
          </a:p>
          <a:p>
            <a:pPr rtl="0">
              <a:spcBef>
                <a:spcPts val="0"/>
              </a:spcBef>
              <a:buNone/>
            </a:pPr>
            <a:r>
              <a:rPr lang="en">
                <a:latin typeface="Calibri"/>
                <a:ea typeface="Calibri"/>
                <a:cs typeface="Calibri"/>
                <a:sym typeface="Calibri"/>
              </a:rPr>
              <a:t>→ Achat du 13 Août</a:t>
            </a:r>
          </a:p>
          <a:p>
            <a:pPr rtl="0">
              <a:spcBef>
                <a:spcPts val="0"/>
              </a:spcBef>
              <a:buNone/>
            </a:pPr>
            <a:r>
              <a:rPr lang="en">
                <a:latin typeface="Calibri"/>
                <a:ea typeface="Calibri"/>
                <a:cs typeface="Calibri"/>
                <a:sym typeface="Calibri"/>
              </a:rPr>
              <a:t>→ Achat du 20 Août</a:t>
            </a:r>
          </a:p>
          <a:p>
            <a:pPr rtl="0">
              <a:spcBef>
                <a:spcPts val="0"/>
              </a:spcBef>
              <a:buNone/>
            </a:pPr>
            <a:r>
              <a:rPr lang="en">
                <a:latin typeface="Calibri"/>
                <a:ea typeface="Calibri"/>
                <a:cs typeface="Calibri"/>
                <a:sym typeface="Calibri"/>
              </a:rPr>
              <a:t>→ Achat du 27 Août</a:t>
            </a:r>
          </a:p>
          <a:p>
            <a:pPr>
              <a:spcBef>
                <a:spcPts val="0"/>
              </a:spcBef>
              <a:buNone/>
            </a:pPr>
            <a:r>
              <a:t/>
            </a:r>
            <a:endParaRPr>
              <a:latin typeface="Calibri"/>
              <a:ea typeface="Calibri"/>
              <a:cs typeface="Calibri"/>
              <a:sym typeface="Calibri"/>
            </a:endParaRPr>
          </a:p>
        </p:txBody>
      </p:sp>
      <p:pic>
        <p:nvPicPr>
          <p:cNvPr id="45" name="Shape 45"/>
          <p:cNvPicPr preferRelativeResize="0"/>
          <p:nvPr/>
        </p:nvPicPr>
        <p:blipFill>
          <a:blip r:embed="rId3"/>
          <a:stretch>
            <a:fillRect/>
          </a:stretch>
        </p:blipFill>
        <p:spPr>
          <a:xfrm>
            <a:off y="128500" x="7202315"/>
            <a:ext cy="857400" cx="978137"/>
          </a:xfrm>
          <a:prstGeom prst="rect">
            <a:avLst/>
          </a:prstGeom>
          <a:noFill/>
          <a:ln>
            <a:noFill/>
          </a:ln>
        </p:spPr>
      </p:pic>
      <p:sp>
        <p:nvSpPr>
          <p:cNvPr id="46" name="Shape 46"/>
          <p:cNvSpPr/>
          <p:nvPr/>
        </p:nvSpPr>
        <p:spPr>
          <a:xfrm>
            <a:off y="1433425" x="4916475"/>
            <a:ext cy="3320999" cx="3982499"/>
          </a:xfrm>
          <a:prstGeom prst="wedgeRoundRectCallout">
            <a:avLst>
              <a:gd fmla="val -67589" name="adj1"/>
              <a:gd fmla="val 15428" name="adj2"/>
              <a:gd fmla="val 0" name="adj3"/>
            </a:avLst>
          </a:prstGeom>
          <a:solidFill>
            <a:srgbClr val="C9DAF8"/>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47" name="Shape 47"/>
          <p:cNvSpPr txBox="1"/>
          <p:nvPr/>
        </p:nvSpPr>
        <p:spPr>
          <a:xfrm>
            <a:off y="1621525" x="5124050"/>
            <a:ext cy="2964299" cx="3599700"/>
          </a:xfrm>
          <a:prstGeom prst="rect">
            <a:avLst/>
          </a:prstGeom>
          <a:noFill/>
          <a:ln>
            <a:noFill/>
          </a:ln>
        </p:spPr>
        <p:txBody>
          <a:bodyPr bIns="91425" rIns="91425" lIns="91425" tIns="91425" anchor="t" anchorCtr="0">
            <a:noAutofit/>
          </a:bodyPr>
          <a:lstStyle/>
          <a:p>
            <a:pPr rtl="0">
              <a:spcBef>
                <a:spcPts val="0"/>
              </a:spcBef>
              <a:buNone/>
            </a:pPr>
            <a:r>
              <a:rPr b="1" sz="2400" lang="en"/>
              <a:t>L’onglet Achats Groupés</a:t>
            </a:r>
          </a:p>
          <a:p>
            <a:pPr rtl="0">
              <a:spcBef>
                <a:spcPts val="0"/>
              </a:spcBef>
              <a:buNone/>
            </a:pPr>
            <a:r>
              <a:t/>
            </a:r>
            <a:endParaRPr b="1" sz="2400"/>
          </a:p>
          <a:p>
            <a:pPr rtl="0">
              <a:spcBef>
                <a:spcPts val="0"/>
              </a:spcBef>
              <a:buNone/>
            </a:pPr>
            <a:r>
              <a:rPr b="1" sz="2400" lang="en"/>
              <a:t>Simple</a:t>
            </a:r>
          </a:p>
          <a:p>
            <a:pPr rtl="0">
              <a:spcBef>
                <a:spcPts val="0"/>
              </a:spcBef>
              <a:buNone/>
            </a:pPr>
            <a:r>
              <a:t/>
            </a:r>
            <a:endParaRPr b="1" sz="2400"/>
          </a:p>
          <a:p>
            <a:pPr>
              <a:spcBef>
                <a:spcPts val="0"/>
              </a:spcBef>
              <a:buNone/>
            </a:pPr>
            <a:r>
              <a:rPr b="1" sz="2400" lang="en"/>
              <a:t>chaque date donne sur un registre différent</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 name="Shape 51"/>
        <p:cNvGrpSpPr/>
        <p:nvPr/>
      </p:nvGrpSpPr>
      <p:grpSpPr>
        <a:xfrm>
          <a:off y="0" x="0"/>
          <a:ext cy="0" cx="0"/>
          <a:chOff y="0" x="0"/>
          <a:chExt cy="0" cx="0"/>
        </a:xfrm>
      </p:grpSpPr>
      <p:sp>
        <p:nvSpPr>
          <p:cNvPr id="52" name="Shape 52"/>
          <p:cNvSpPr txBox="1"/>
          <p:nvPr>
            <p:ph type="title"/>
          </p:nvPr>
        </p:nvSpPr>
        <p:spPr>
          <a:xfrm>
            <a:off y="874053" x="457200"/>
            <a:ext cy="857400" cx="8229600"/>
          </a:xfrm>
          <a:prstGeom prst="rect">
            <a:avLst/>
          </a:prstGeom>
        </p:spPr>
        <p:txBody>
          <a:bodyPr bIns="91425" rIns="91425" lIns="91425" tIns="91425" anchor="b" anchorCtr="0">
            <a:noAutofit/>
          </a:bodyPr>
          <a:lstStyle/>
          <a:p>
            <a:pPr rtl="0" lvl="0">
              <a:spcBef>
                <a:spcPts val="0"/>
              </a:spcBef>
              <a:buClr>
                <a:schemeClr val="dk1"/>
              </a:buClr>
              <a:buSzPct val="25000"/>
              <a:buFont typeface="Arial"/>
              <a:buNone/>
            </a:pPr>
            <a:r>
              <a:rPr sz="6000" lang="en"/>
              <a:t>Achats Groupés </a:t>
            </a:r>
            <a:r>
              <a:rPr lang="en"/>
              <a:t> </a:t>
            </a:r>
          </a:p>
          <a:p>
            <a:pPr>
              <a:spcBef>
                <a:spcPts val="0"/>
              </a:spcBef>
              <a:buNone/>
            </a:pPr>
            <a:r>
              <a:t/>
            </a:r>
            <a:endParaRPr/>
          </a:p>
        </p:txBody>
      </p:sp>
      <p:sp>
        <p:nvSpPr>
          <p:cNvPr id="53" name="Shape 53"/>
          <p:cNvSpPr txBox="1"/>
          <p:nvPr>
            <p:ph idx="1" type="body"/>
          </p:nvPr>
        </p:nvSpPr>
        <p:spPr>
          <a:xfrm>
            <a:off y="1258525" x="457200"/>
            <a:ext cy="3725699" cx="8229600"/>
          </a:xfrm>
          <a:prstGeom prst="rect">
            <a:avLst/>
          </a:prstGeom>
        </p:spPr>
        <p:txBody>
          <a:bodyPr bIns="91425" rIns="91425" lIns="91425" tIns="91425" anchor="t" anchorCtr="0">
            <a:noAutofit/>
          </a:bodyPr>
          <a:lstStyle/>
          <a:p>
            <a:pPr rtl="0">
              <a:spcBef>
                <a:spcPts val="0"/>
              </a:spcBef>
              <a:buNone/>
            </a:pPr>
            <a:r>
              <a:rPr u="sng" sz="1800" lang="en"/>
              <a:t>Achat du 30 Juillet :</a:t>
            </a:r>
          </a:p>
          <a:p>
            <a:pPr rtl="0">
              <a:spcBef>
                <a:spcPts val="0"/>
              </a:spcBef>
              <a:buNone/>
            </a:pPr>
            <a:r>
              <a:t/>
            </a:r>
            <a:endParaRPr u="sng" sz="1800"/>
          </a:p>
          <a:p>
            <a:pPr>
              <a:spcBef>
                <a:spcPts val="0"/>
              </a:spcBef>
              <a:buNone/>
            </a:pPr>
            <a:r>
              <a:t/>
            </a:r>
            <a:endParaRPr u="sng" sz="1800"/>
          </a:p>
        </p:txBody>
      </p:sp>
      <p:pic>
        <p:nvPicPr>
          <p:cNvPr id="54" name="Shape 54"/>
          <p:cNvPicPr preferRelativeResize="0"/>
          <p:nvPr/>
        </p:nvPicPr>
        <p:blipFill>
          <a:blip r:embed="rId3"/>
          <a:stretch>
            <a:fillRect/>
          </a:stretch>
        </p:blipFill>
        <p:spPr>
          <a:xfrm>
            <a:off y="147950" x="7156915"/>
            <a:ext cy="857400" cx="978137"/>
          </a:xfrm>
          <a:prstGeom prst="rect">
            <a:avLst/>
          </a:prstGeom>
          <a:noFill/>
          <a:ln>
            <a:noFill/>
          </a:ln>
        </p:spPr>
      </p:pic>
      <p:graphicFrame>
        <p:nvGraphicFramePr>
          <p:cNvPr id="55" name="Shape 55"/>
          <p:cNvGraphicFramePr/>
          <p:nvPr/>
        </p:nvGraphicFramePr>
        <p:xfrm>
          <a:off y="1938375" x="457200"/>
          <a:ext cy="3000000" cx="3000000"/>
        </p:xfrm>
        <a:graphic>
          <a:graphicData uri="http://schemas.openxmlformats.org/drawingml/2006/table">
            <a:tbl>
              <a:tblPr>
                <a:noFill/>
                <a:tableStyleId>{2B8DE371-6239-4612-BA6B-2DA924C85B4D}</a:tableStyleId>
              </a:tblPr>
              <a:tblGrid>
                <a:gridCol w="382850"/>
                <a:gridCol w="1790225"/>
                <a:gridCol w="3256175"/>
                <a:gridCol w="1809750"/>
              </a:tblGrid>
              <a:tr h="381000">
                <a:tc>
                  <a:txBody>
                    <a:bodyPr>
                      <a:noAutofit/>
                    </a:bodyPr>
                    <a:lstStyle/>
                    <a:p>
                      <a:pPr>
                        <a:spcBef>
                          <a:spcPts val="0"/>
                        </a:spcBef>
                        <a:buNone/>
                      </a:pPr>
                      <a:r>
                        <a:rPr lang="en"/>
                        <a:t>1</a:t>
                      </a:r>
                    </a:p>
                  </a:txBody>
                  <a:tcPr marR="91425" marB="91425" marT="91425" marL="91425"/>
                </a:tc>
                <a:tc>
                  <a:txBody>
                    <a:bodyPr>
                      <a:noAutofit/>
                    </a:bodyPr>
                    <a:lstStyle/>
                    <a:p>
                      <a:pPr>
                        <a:spcBef>
                          <a:spcPts val="0"/>
                        </a:spcBef>
                        <a:buNone/>
                      </a:pPr>
                      <a:r>
                        <a:rPr lang="en"/>
                        <a:t>Air SFO</a:t>
                      </a:r>
                    </a:p>
                  </a:txBody>
                  <a:tcPr marR="91425" marB="91425" marT="91425" marL="91425"/>
                </a:tc>
                <a:tc>
                  <a:txBody>
                    <a:bodyPr>
                      <a:noAutofit/>
                    </a:bodyPr>
                    <a:lstStyle/>
                    <a:p>
                      <a:pPr>
                        <a:spcBef>
                          <a:spcPts val="0"/>
                        </a:spcBef>
                        <a:buNone/>
                      </a:pPr>
                      <a:r>
                        <a:rPr lang="en"/>
                        <a:t>3’000’000’000 $</a:t>
                      </a:r>
                    </a:p>
                  </a:txBody>
                  <a:tcPr marR="91425" marB="91425" marT="91425" marL="91425"/>
                </a:tc>
                <a:tc>
                  <a:txBody>
                    <a:bodyPr>
                      <a:noAutofit/>
                    </a:bodyPr>
                    <a:lstStyle/>
                    <a:p>
                      <a:pPr>
                        <a:spcBef>
                          <a:spcPts val="0"/>
                        </a:spcBef>
                        <a:buNone/>
                      </a:pPr>
                      <a:r>
                        <a:rPr lang="en"/>
                        <a:t>Airbus</a:t>
                      </a:r>
                    </a:p>
                  </a:txBody>
                  <a:tcPr marR="91425" marB="91425" marT="91425" marL="91425"/>
                </a:tc>
              </a:tr>
              <a:tr h="381000">
                <a:tc>
                  <a:txBody>
                    <a:bodyPr>
                      <a:noAutofit/>
                    </a:bodyPr>
                    <a:lstStyle/>
                    <a:p>
                      <a:pPr>
                        <a:spcBef>
                          <a:spcPts val="0"/>
                        </a:spcBef>
                        <a:buNone/>
                      </a:pPr>
                      <a:r>
                        <a:rPr lang="en"/>
                        <a:t>2</a:t>
                      </a:r>
                    </a:p>
                  </a:txBody>
                  <a:tcPr marR="91425" marB="91425" marT="91425" marL="91425"/>
                </a:tc>
                <a:tc>
                  <a:txBody>
                    <a:bodyPr>
                      <a:noAutofit/>
                    </a:bodyPr>
                    <a:lstStyle/>
                    <a:p>
                      <a:pPr>
                        <a:spcBef>
                          <a:spcPts val="0"/>
                        </a:spcBef>
                        <a:buNone/>
                      </a:pPr>
                      <a:r>
                        <a:rPr lang="en"/>
                        <a:t>Swiss Team</a:t>
                      </a:r>
                    </a:p>
                  </a:txBody>
                  <a:tcPr marR="91425" marB="91425" marT="91425" marL="91425"/>
                </a:tc>
                <a:tc>
                  <a:txBody>
                    <a:bodyPr>
                      <a:noAutofit/>
                    </a:bodyPr>
                    <a:lstStyle/>
                    <a:p>
                      <a:pPr>
                        <a:spcBef>
                          <a:spcPts val="0"/>
                        </a:spcBef>
                        <a:buNone/>
                      </a:pPr>
                      <a:r>
                        <a:rPr lang="en"/>
                        <a:t>1’500’000’000 $</a:t>
                      </a:r>
                    </a:p>
                  </a:txBody>
                  <a:tcPr marR="91425" marB="91425" marT="91425" marL="91425"/>
                </a:tc>
                <a:tc>
                  <a:txBody>
                    <a:bodyPr>
                      <a:noAutofit/>
                    </a:bodyPr>
                    <a:lstStyle/>
                    <a:p>
                      <a:pPr>
                        <a:spcBef>
                          <a:spcPts val="0"/>
                        </a:spcBef>
                        <a:buNone/>
                      </a:pPr>
                      <a:r>
                        <a:rPr lang="en"/>
                        <a:t>Airbus </a:t>
                      </a:r>
                    </a:p>
                  </a:txBody>
                  <a:tcPr marR="91425" marB="91425" marT="91425" marL="91425"/>
                </a:tc>
              </a:tr>
              <a:tr h="381000">
                <a:tc>
                  <a:txBody>
                    <a:bodyPr>
                      <a:noAutofit/>
                    </a:bodyPr>
                    <a:lstStyle/>
                    <a:p>
                      <a:pPr>
                        <a:spcBef>
                          <a:spcPts val="0"/>
                        </a:spcBef>
                        <a:buNone/>
                      </a:pPr>
                      <a:r>
                        <a:rPr lang="en"/>
                        <a:t>3</a:t>
                      </a:r>
                    </a:p>
                  </a:txBody>
                  <a:tcPr marR="91425" marB="91425" marT="91425" marL="91425"/>
                </a:tc>
                <a:tc>
                  <a:txBody>
                    <a:bodyPr>
                      <a:noAutofit/>
                    </a:bodyPr>
                    <a:lstStyle/>
                    <a:p>
                      <a:pPr>
                        <a:spcBef>
                          <a:spcPts val="0"/>
                        </a:spcBef>
                        <a:buNone/>
                      </a:pPr>
                      <a:r>
                        <a:rPr lang="en"/>
                        <a:t>Gravity</a:t>
                      </a:r>
                    </a:p>
                  </a:txBody>
                  <a:tcPr marR="91425" marB="91425" marT="91425" marL="91425"/>
                </a:tc>
                <a:tc>
                  <a:txBody>
                    <a:bodyPr>
                      <a:noAutofit/>
                    </a:bodyPr>
                    <a:lstStyle/>
                    <a:p>
                      <a:pPr>
                        <a:spcBef>
                          <a:spcPts val="0"/>
                        </a:spcBef>
                        <a:buNone/>
                      </a:pPr>
                      <a:r>
                        <a:rPr lang="en"/>
                        <a:t>   500’000’000 $</a:t>
                      </a:r>
                    </a:p>
                  </a:txBody>
                  <a:tcPr marR="91425" marB="91425" marT="91425" marL="91425"/>
                </a:tc>
                <a:tc>
                  <a:txBody>
                    <a:bodyPr>
                      <a:noAutofit/>
                    </a:bodyPr>
                    <a:lstStyle/>
                    <a:p>
                      <a:pPr>
                        <a:spcBef>
                          <a:spcPts val="0"/>
                        </a:spcBef>
                        <a:buNone/>
                      </a:pPr>
                      <a:r>
                        <a:rPr lang="en"/>
                        <a:t>Boeing</a:t>
                      </a:r>
                    </a:p>
                  </a:txBody>
                  <a:tcPr marR="91425" marB="91425" marT="91425" marL="91425"/>
                </a:tc>
              </a:tr>
              <a:tr h="381000">
                <a:tc>
                  <a:txBody>
                    <a:bodyPr>
                      <a:noAutofit/>
                    </a:bodyPr>
                    <a:lstStyle/>
                    <a:p>
                      <a:pPr>
                        <a:spcBef>
                          <a:spcPts val="0"/>
                        </a:spcBef>
                        <a:buNone/>
                      </a:pPr>
                      <a:r>
                        <a:rPr lang="en"/>
                        <a:t>4</a:t>
                      </a:r>
                    </a:p>
                  </a:txBody>
                  <a:tcPr marR="91425" marB="91425" marT="91425" marL="91425"/>
                </a:tc>
                <a:tc>
                  <a:txBody>
                    <a:bodyPr>
                      <a:noAutofit/>
                    </a:bodyPr>
                    <a:lstStyle/>
                    <a:p>
                      <a:pPr>
                        <a:spcBef>
                          <a:spcPts val="0"/>
                        </a:spcBef>
                        <a:buNone/>
                      </a:pPr>
                      <a:r>
                        <a:rPr lang="en"/>
                        <a:t>Harlock</a:t>
                      </a:r>
                    </a:p>
                  </a:txBody>
                  <a:tcPr marR="91425" marB="91425" marT="91425" marL="91425"/>
                </a:tc>
                <a:tc>
                  <a:txBody>
                    <a:bodyPr>
                      <a:noAutofit/>
                    </a:bodyPr>
                    <a:lstStyle/>
                    <a:p>
                      <a:pPr>
                        <a:spcBef>
                          <a:spcPts val="0"/>
                        </a:spcBef>
                        <a:buNone/>
                      </a:pPr>
                      <a:r>
                        <a:rPr lang="en"/>
                        <a:t>   400’000’000 $</a:t>
                      </a:r>
                    </a:p>
                  </a:txBody>
                  <a:tcPr marR="91425" marB="91425" marT="91425" marL="91425"/>
                </a:tc>
                <a:tc>
                  <a:txBody>
                    <a:bodyPr>
                      <a:noAutofit/>
                    </a:bodyPr>
                    <a:lstStyle/>
                    <a:p>
                      <a:pPr>
                        <a:spcBef>
                          <a:spcPts val="0"/>
                        </a:spcBef>
                        <a:buNone/>
                      </a:pPr>
                      <a:r>
                        <a:rPr lang="en"/>
                        <a:t>Airbus</a:t>
                      </a:r>
                    </a:p>
                  </a:txBody>
                  <a:tcPr marR="91425" marB="91425" marT="91425" marL="91425"/>
                </a:tc>
              </a:tr>
            </a:tbl>
          </a:graphicData>
        </a:graphic>
      </p:graphicFrame>
      <p:graphicFrame>
        <p:nvGraphicFramePr>
          <p:cNvPr id="56" name="Shape 56"/>
          <p:cNvGraphicFramePr/>
          <p:nvPr/>
        </p:nvGraphicFramePr>
        <p:xfrm>
          <a:off y="3897200" x="457200"/>
          <a:ext cy="3000000" cx="3000000"/>
        </p:xfrm>
        <a:graphic>
          <a:graphicData uri="http://schemas.openxmlformats.org/drawingml/2006/table">
            <a:tbl>
              <a:tblPr>
                <a:noFill/>
                <a:tableStyleId>{F1254C16-18CA-4AB5-B03A-389692F016C8}</a:tableStyleId>
              </a:tblPr>
              <a:tblGrid>
                <a:gridCol w="382850"/>
                <a:gridCol w="1783750"/>
                <a:gridCol w="3262650"/>
                <a:gridCol w="1809750"/>
              </a:tblGrid>
              <a:tr h="381000">
                <a:tc>
                  <a:txBody>
                    <a:bodyPr>
                      <a:noAutofit/>
                    </a:bodyPr>
                    <a:lstStyle/>
                    <a:p>
                      <a:pPr>
                        <a:spcBef>
                          <a:spcPts val="0"/>
                        </a:spcBef>
                        <a:buNone/>
                      </a:pPr>
                      <a:r>
                        <a:rPr lang="en"/>
                        <a:t>5</a:t>
                      </a:r>
                    </a:p>
                  </a:txBody>
                  <a:tcPr marR="91425" marB="91425" marT="91425" marL="91425"/>
                </a:tc>
                <a:tc>
                  <a:txBody>
                    <a:bodyPr>
                      <a:noAutofit/>
                    </a:bodyPr>
                    <a:lstStyle/>
                    <a:p>
                      <a:pPr>
                        <a:spcBef>
                          <a:spcPts val="0"/>
                        </a:spcBef>
                        <a:buNone/>
                      </a:pPr>
                      <a:r>
                        <a:rPr lang="en" i="1">
                          <a:latin typeface="Cambria"/>
                          <a:ea typeface="Cambria"/>
                          <a:cs typeface="Cambria"/>
                          <a:sym typeface="Cambria"/>
                        </a:rPr>
                        <a:t> Nom</a:t>
                      </a:r>
                    </a:p>
                  </a:txBody>
                  <a:tcPr marR="91425" marB="91425" marT="91425" marL="91425"/>
                </a:tc>
                <a:tc>
                  <a:txBody>
                    <a:bodyPr>
                      <a:noAutofit/>
                    </a:bodyPr>
                    <a:lstStyle/>
                    <a:p>
                      <a:pPr>
                        <a:spcBef>
                          <a:spcPts val="0"/>
                        </a:spcBef>
                        <a:buNone/>
                      </a:pPr>
                      <a:r>
                        <a:rPr lang="en" i="1">
                          <a:latin typeface="Cambria"/>
                          <a:ea typeface="Cambria"/>
                          <a:cs typeface="Cambria"/>
                          <a:sym typeface="Cambria"/>
                        </a:rPr>
                        <a:t> Montant $</a:t>
                      </a:r>
                    </a:p>
                  </a:txBody>
                  <a:tcPr marR="91425" marB="91425" marT="91425" marL="91425"/>
                </a:tc>
                <a:tc>
                  <a:txBody>
                    <a:bodyPr>
                      <a:noAutofit/>
                    </a:bodyPr>
                    <a:lstStyle/>
                    <a:p>
                      <a:pPr>
                        <a:spcBef>
                          <a:spcPts val="0"/>
                        </a:spcBef>
                        <a:buNone/>
                      </a:pPr>
                      <a:r>
                        <a:rPr lang="en" i="1">
                          <a:latin typeface="Cambria"/>
                          <a:ea typeface="Cambria"/>
                          <a:cs typeface="Cambria"/>
                          <a:sym typeface="Cambria"/>
                        </a:rPr>
                        <a:t> Constructeur</a:t>
                      </a:r>
                    </a:p>
                  </a:txBody>
                  <a:tcPr marR="91425" marB="91425" marT="91425" marL="91425"/>
                </a:tc>
              </a:tr>
            </a:tbl>
          </a:graphicData>
        </a:graphic>
      </p:graphicFrame>
      <p:sp>
        <p:nvSpPr>
          <p:cNvPr id="57" name="Shape 57"/>
          <p:cNvSpPr txBox="1"/>
          <p:nvPr/>
        </p:nvSpPr>
        <p:spPr>
          <a:xfrm>
            <a:off y="3560900" x="551350"/>
            <a:ext cy="129600" cx="1913399"/>
          </a:xfrm>
          <a:prstGeom prst="rect">
            <a:avLst/>
          </a:prstGeom>
          <a:noFill/>
          <a:ln>
            <a:noFill/>
          </a:ln>
        </p:spPr>
        <p:txBody>
          <a:bodyPr bIns="91425" rIns="91425" lIns="91425" tIns="91425" anchor="t" anchorCtr="0">
            <a:noAutofit/>
          </a:bodyPr>
          <a:lstStyle/>
          <a:p>
            <a:pPr>
              <a:spcBef>
                <a:spcPts val="0"/>
              </a:spcBef>
              <a:buNone/>
            </a:pPr>
            <a:r>
              <a:rPr sz="900" lang="en"/>
              <a:t>Inscrivez-vous :</a:t>
            </a:r>
          </a:p>
        </p:txBody>
      </p:sp>
      <p:sp>
        <p:nvSpPr>
          <p:cNvPr id="58" name="Shape 58"/>
          <p:cNvSpPr/>
          <p:nvPr/>
        </p:nvSpPr>
        <p:spPr>
          <a:xfrm>
            <a:off y="4546775" x="389175"/>
            <a:ext cy="531900" cx="8652600"/>
          </a:xfrm>
          <a:prstGeom prst="wedgeRectCallout">
            <a:avLst>
              <a:gd fmla="val -19791" name="adj1"/>
              <a:gd fmla="val -73167" name="adj2"/>
            </a:avLst>
          </a:prstGeom>
          <a:solidFill>
            <a:srgbClr val="C9DAF8"/>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spcBef>
                <a:spcPts val="0"/>
              </a:spcBef>
              <a:buNone/>
            </a:pPr>
            <a:r>
              <a:rPr lang="en">
                <a:latin typeface="Comic Sans MS"/>
                <a:ea typeface="Comic Sans MS"/>
                <a:cs typeface="Comic Sans MS"/>
                <a:sym typeface="Comic Sans MS"/>
              </a:rPr>
              <a:t>Chaque membre s’inscrit individuellement</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2" name="Shape 62"/>
        <p:cNvGrpSpPr/>
        <p:nvPr/>
      </p:nvGrpSpPr>
      <p:grpSpPr>
        <a:xfrm>
          <a:off y="0" x="0"/>
          <a:ext cy="0" cx="0"/>
          <a:chOff y="0" x="0"/>
          <a:chExt cy="0" cx="0"/>
        </a:xfrm>
      </p:grpSpPr>
      <p:sp>
        <p:nvSpPr>
          <p:cNvPr id="63" name="Shape 63"/>
          <p:cNvSpPr txBox="1"/>
          <p:nvPr>
            <p:ph type="title"/>
          </p:nvPr>
        </p:nvSpPr>
        <p:spPr>
          <a:xfrm>
            <a:off y="809203" x="457200"/>
            <a:ext cy="857400" cx="8229600"/>
          </a:xfrm>
          <a:prstGeom prst="rect">
            <a:avLst/>
          </a:prstGeom>
        </p:spPr>
        <p:txBody>
          <a:bodyPr bIns="91425" rIns="91425" lIns="91425" tIns="91425" anchor="b" anchorCtr="0">
            <a:noAutofit/>
          </a:bodyPr>
          <a:lstStyle/>
          <a:p>
            <a:pPr rtl="0" lvl="0">
              <a:spcBef>
                <a:spcPts val="0"/>
              </a:spcBef>
              <a:buClr>
                <a:schemeClr val="dk1"/>
              </a:buClr>
              <a:buSzPct val="25000"/>
              <a:buFont typeface="Arial"/>
              <a:buNone/>
            </a:pPr>
            <a:r>
              <a:rPr sz="6000" lang="en"/>
              <a:t>Achats Groupés </a:t>
            </a:r>
            <a:r>
              <a:rPr lang="en"/>
              <a:t> </a:t>
            </a:r>
          </a:p>
          <a:p>
            <a:pPr>
              <a:spcBef>
                <a:spcPts val="0"/>
              </a:spcBef>
              <a:buNone/>
            </a:pPr>
            <a:r>
              <a:t/>
            </a:r>
            <a:endParaRPr/>
          </a:p>
        </p:txBody>
      </p:sp>
      <p:sp>
        <p:nvSpPr>
          <p:cNvPr id="64" name="Shape 64"/>
          <p:cNvSpPr txBox="1"/>
          <p:nvPr>
            <p:ph idx="1" type="body"/>
          </p:nvPr>
        </p:nvSpPr>
        <p:spPr>
          <a:xfrm>
            <a:off y="1200150" x="457200"/>
            <a:ext cy="3725699" cx="8229600"/>
          </a:xfrm>
          <a:prstGeom prst="rect">
            <a:avLst/>
          </a:prstGeom>
        </p:spPr>
        <p:txBody>
          <a:bodyPr bIns="91425" rIns="91425" lIns="91425" tIns="91425" anchor="t" anchorCtr="0">
            <a:noAutofit/>
          </a:bodyPr>
          <a:lstStyle/>
          <a:p>
            <a:pPr rtl="0">
              <a:spcBef>
                <a:spcPts val="0"/>
              </a:spcBef>
              <a:buNone/>
            </a:pPr>
            <a:r>
              <a:rPr u="sng" sz="2400" lang="en">
                <a:latin typeface="Comic Sans MS"/>
                <a:ea typeface="Comic Sans MS"/>
                <a:cs typeface="Comic Sans MS"/>
                <a:sym typeface="Comic Sans MS"/>
              </a:rPr>
              <a:t>Achat du 30 Juillet</a:t>
            </a:r>
            <a:r>
              <a:rPr u="sng" sz="1200" lang="en">
                <a:latin typeface="Comic Sans MS"/>
                <a:ea typeface="Comic Sans MS"/>
                <a:cs typeface="Comic Sans MS"/>
                <a:sym typeface="Comic Sans MS"/>
              </a:rPr>
              <a:t>*</a:t>
            </a:r>
            <a:r>
              <a:rPr u="sng" sz="2400" lang="en">
                <a:latin typeface="Comic Sans MS"/>
                <a:ea typeface="Comic Sans MS"/>
                <a:cs typeface="Comic Sans MS"/>
                <a:sym typeface="Comic Sans MS"/>
              </a:rPr>
              <a:t> :</a:t>
            </a:r>
          </a:p>
          <a:p>
            <a:pPr rtl="0">
              <a:spcBef>
                <a:spcPts val="0"/>
              </a:spcBef>
              <a:buNone/>
            </a:pPr>
            <a:r>
              <a:t/>
            </a:r>
            <a:endParaRPr u="sng" sz="2400">
              <a:latin typeface="Comic Sans MS"/>
              <a:ea typeface="Comic Sans MS"/>
              <a:cs typeface="Comic Sans MS"/>
              <a:sym typeface="Comic Sans MS"/>
            </a:endParaRPr>
          </a:p>
          <a:p>
            <a:pPr>
              <a:spcBef>
                <a:spcPts val="0"/>
              </a:spcBef>
              <a:buNone/>
            </a:pPr>
            <a:r>
              <a:t/>
            </a:r>
            <a:endParaRPr u="sng" sz="2400">
              <a:latin typeface="Comic Sans MS"/>
              <a:ea typeface="Comic Sans MS"/>
              <a:cs typeface="Comic Sans MS"/>
              <a:sym typeface="Comic Sans MS"/>
            </a:endParaRPr>
          </a:p>
        </p:txBody>
      </p:sp>
      <p:pic>
        <p:nvPicPr>
          <p:cNvPr id="65" name="Shape 65"/>
          <p:cNvPicPr preferRelativeResize="0"/>
          <p:nvPr/>
        </p:nvPicPr>
        <p:blipFill>
          <a:blip r:embed="rId3"/>
          <a:stretch>
            <a:fillRect/>
          </a:stretch>
        </p:blipFill>
        <p:spPr>
          <a:xfrm>
            <a:off y="147950" x="7156915"/>
            <a:ext cy="857400" cx="978137"/>
          </a:xfrm>
          <a:prstGeom prst="rect">
            <a:avLst/>
          </a:prstGeom>
          <a:noFill/>
          <a:ln>
            <a:noFill/>
          </a:ln>
        </p:spPr>
      </p:pic>
      <p:graphicFrame>
        <p:nvGraphicFramePr>
          <p:cNvPr id="66" name="Shape 66"/>
          <p:cNvGraphicFramePr/>
          <p:nvPr/>
        </p:nvGraphicFramePr>
        <p:xfrm>
          <a:off y="1925400" x="926550"/>
          <a:ext cy="3000000" cx="3000000"/>
        </p:xfrm>
        <a:graphic>
          <a:graphicData uri="http://schemas.openxmlformats.org/drawingml/2006/table">
            <a:tbl>
              <a:tblPr>
                <a:noFill/>
                <a:tableStyleId>{B4EA3D9A-018C-40AF-80C2-6E65F1979ED0}</a:tableStyleId>
              </a:tblPr>
              <a:tblGrid>
                <a:gridCol w="499550"/>
                <a:gridCol w="1699475"/>
                <a:gridCol w="3230225"/>
                <a:gridCol w="1809750"/>
              </a:tblGrid>
              <a:tr h="381000">
                <a:tc>
                  <a:txBody>
                    <a:bodyPr>
                      <a:noAutofit/>
                    </a:bodyPr>
                    <a:lstStyle/>
                    <a:p>
                      <a:pPr>
                        <a:spcBef>
                          <a:spcPts val="0"/>
                        </a:spcBef>
                        <a:buNone/>
                      </a:pPr>
                      <a:r>
                        <a:rPr lang="en"/>
                        <a:t>1</a:t>
                      </a:r>
                    </a:p>
                  </a:txBody>
                  <a:tcPr marR="91425" marB="91425" marT="91425" marL="91425"/>
                </a:tc>
                <a:tc>
                  <a:txBody>
                    <a:bodyPr>
                      <a:noAutofit/>
                    </a:bodyPr>
                    <a:lstStyle/>
                    <a:p>
                      <a:pPr>
                        <a:spcBef>
                          <a:spcPts val="0"/>
                        </a:spcBef>
                        <a:buNone/>
                      </a:pPr>
                      <a:r>
                        <a:rPr lang="en"/>
                        <a:t>Air SFO</a:t>
                      </a:r>
                    </a:p>
                  </a:txBody>
                  <a:tcPr marR="91425" marB="91425" marT="91425" marL="91425"/>
                </a:tc>
                <a:tc>
                  <a:txBody>
                    <a:bodyPr>
                      <a:noAutofit/>
                    </a:bodyPr>
                    <a:lstStyle/>
                    <a:p>
                      <a:pPr>
                        <a:spcBef>
                          <a:spcPts val="0"/>
                        </a:spcBef>
                        <a:buNone/>
                      </a:pPr>
                      <a:r>
                        <a:rPr lang="en"/>
                        <a:t>3’000’000’000 $</a:t>
                      </a:r>
                    </a:p>
                  </a:txBody>
                  <a:tcPr marR="91425" marB="91425" marT="91425" marL="91425"/>
                </a:tc>
                <a:tc>
                  <a:txBody>
                    <a:bodyPr>
                      <a:noAutofit/>
                    </a:bodyPr>
                    <a:lstStyle/>
                    <a:p>
                      <a:pPr>
                        <a:spcBef>
                          <a:spcPts val="0"/>
                        </a:spcBef>
                        <a:buNone/>
                      </a:pPr>
                      <a:r>
                        <a:rPr lang="en"/>
                        <a:t> Airbus</a:t>
                      </a:r>
                    </a:p>
                  </a:txBody>
                  <a:tcPr marR="91425" marB="91425" marT="91425" marL="91425"/>
                </a:tc>
              </a:tr>
              <a:tr h="381000">
                <a:tc>
                  <a:txBody>
                    <a:bodyPr>
                      <a:noAutofit/>
                    </a:bodyPr>
                    <a:lstStyle/>
                    <a:p>
                      <a:pPr>
                        <a:spcBef>
                          <a:spcPts val="0"/>
                        </a:spcBef>
                        <a:buNone/>
                      </a:pPr>
                      <a:r>
                        <a:rPr lang="en"/>
                        <a:t>2</a:t>
                      </a:r>
                    </a:p>
                  </a:txBody>
                  <a:tcPr marR="91425" marB="91425" marT="91425" marL="91425"/>
                </a:tc>
                <a:tc>
                  <a:txBody>
                    <a:bodyPr>
                      <a:noAutofit/>
                    </a:bodyPr>
                    <a:lstStyle/>
                    <a:p>
                      <a:pPr>
                        <a:spcBef>
                          <a:spcPts val="0"/>
                        </a:spcBef>
                        <a:buNone/>
                      </a:pPr>
                      <a:r>
                        <a:rPr lang="en"/>
                        <a:t>Swiss Team</a:t>
                      </a:r>
                    </a:p>
                  </a:txBody>
                  <a:tcPr marR="91425" marB="91425" marT="91425" marL="91425"/>
                </a:tc>
                <a:tc>
                  <a:txBody>
                    <a:bodyPr>
                      <a:noAutofit/>
                    </a:bodyPr>
                    <a:lstStyle/>
                    <a:p>
                      <a:pPr>
                        <a:spcBef>
                          <a:spcPts val="0"/>
                        </a:spcBef>
                        <a:buNone/>
                      </a:pPr>
                      <a:r>
                        <a:rPr lang="en"/>
                        <a:t>1’500’000’000 $</a:t>
                      </a:r>
                    </a:p>
                  </a:txBody>
                  <a:tcPr marR="91425" marB="91425" marT="91425" marL="91425"/>
                </a:tc>
                <a:tc>
                  <a:txBody>
                    <a:bodyPr>
                      <a:noAutofit/>
                    </a:bodyPr>
                    <a:lstStyle/>
                    <a:p>
                      <a:pPr>
                        <a:spcBef>
                          <a:spcPts val="0"/>
                        </a:spcBef>
                        <a:buNone/>
                      </a:pPr>
                      <a:r>
                        <a:rPr lang="en"/>
                        <a:t> Airbus </a:t>
                      </a:r>
                    </a:p>
                  </a:txBody>
                  <a:tcPr marR="91425" marB="91425" marT="91425" marL="91425"/>
                </a:tc>
              </a:tr>
              <a:tr h="381000">
                <a:tc>
                  <a:txBody>
                    <a:bodyPr>
                      <a:noAutofit/>
                    </a:bodyPr>
                    <a:lstStyle/>
                    <a:p>
                      <a:pPr>
                        <a:spcBef>
                          <a:spcPts val="0"/>
                        </a:spcBef>
                        <a:buNone/>
                      </a:pPr>
                      <a:r>
                        <a:rPr lang="en"/>
                        <a:t>3</a:t>
                      </a:r>
                    </a:p>
                  </a:txBody>
                  <a:tcPr marR="91425" marB="91425" marT="91425" marL="91425"/>
                </a:tc>
                <a:tc>
                  <a:txBody>
                    <a:bodyPr>
                      <a:noAutofit/>
                    </a:bodyPr>
                    <a:lstStyle/>
                    <a:p>
                      <a:pPr>
                        <a:spcBef>
                          <a:spcPts val="0"/>
                        </a:spcBef>
                        <a:buNone/>
                      </a:pPr>
                      <a:r>
                        <a:rPr lang="en"/>
                        <a:t>Gravity</a:t>
                      </a:r>
                    </a:p>
                  </a:txBody>
                  <a:tcPr marR="91425" marB="91425" marT="91425" marL="91425"/>
                </a:tc>
                <a:tc>
                  <a:txBody>
                    <a:bodyPr>
                      <a:noAutofit/>
                    </a:bodyPr>
                    <a:lstStyle/>
                    <a:p>
                      <a:pPr>
                        <a:spcBef>
                          <a:spcPts val="0"/>
                        </a:spcBef>
                        <a:buNone/>
                      </a:pPr>
                      <a:r>
                        <a:rPr lang="en"/>
                        <a:t>   500’000’000 $</a:t>
                      </a:r>
                    </a:p>
                  </a:txBody>
                  <a:tcPr marR="91425" marB="91425" marT="91425" marL="91425"/>
                </a:tc>
                <a:tc>
                  <a:txBody>
                    <a:bodyPr>
                      <a:noAutofit/>
                    </a:bodyPr>
                    <a:lstStyle/>
                    <a:p>
                      <a:pPr>
                        <a:spcBef>
                          <a:spcPts val="0"/>
                        </a:spcBef>
                        <a:buNone/>
                      </a:pPr>
                      <a:r>
                        <a:rPr lang="en"/>
                        <a:t> Boeing</a:t>
                      </a:r>
                    </a:p>
                  </a:txBody>
                  <a:tcPr marR="91425" marB="91425" marT="91425" marL="91425"/>
                </a:tc>
              </a:tr>
              <a:tr h="381000">
                <a:tc>
                  <a:txBody>
                    <a:bodyPr>
                      <a:noAutofit/>
                    </a:bodyPr>
                    <a:lstStyle/>
                    <a:p>
                      <a:pPr>
                        <a:spcBef>
                          <a:spcPts val="0"/>
                        </a:spcBef>
                        <a:buNone/>
                      </a:pPr>
                      <a:r>
                        <a:rPr lang="en"/>
                        <a:t>4</a:t>
                      </a:r>
                    </a:p>
                  </a:txBody>
                  <a:tcPr marR="91425" marB="91425" marT="91425" marL="91425"/>
                </a:tc>
                <a:tc>
                  <a:txBody>
                    <a:bodyPr>
                      <a:noAutofit/>
                    </a:bodyPr>
                    <a:lstStyle/>
                    <a:p>
                      <a:pPr>
                        <a:spcBef>
                          <a:spcPts val="0"/>
                        </a:spcBef>
                        <a:buNone/>
                      </a:pPr>
                      <a:r>
                        <a:rPr lang="en"/>
                        <a:t>Harlock</a:t>
                      </a:r>
                    </a:p>
                  </a:txBody>
                  <a:tcPr marR="91425" marB="91425" marT="91425" marL="91425"/>
                </a:tc>
                <a:tc>
                  <a:txBody>
                    <a:bodyPr>
                      <a:noAutofit/>
                    </a:bodyPr>
                    <a:lstStyle/>
                    <a:p>
                      <a:pPr>
                        <a:spcBef>
                          <a:spcPts val="0"/>
                        </a:spcBef>
                        <a:buNone/>
                      </a:pPr>
                      <a:r>
                        <a:rPr lang="en"/>
                        <a:t>   400’000’000 $</a:t>
                      </a:r>
                    </a:p>
                  </a:txBody>
                  <a:tcPr marR="91425" marB="91425" marT="91425" marL="91425"/>
                </a:tc>
                <a:tc>
                  <a:txBody>
                    <a:bodyPr>
                      <a:noAutofit/>
                    </a:bodyPr>
                    <a:lstStyle/>
                    <a:p>
                      <a:pPr>
                        <a:spcBef>
                          <a:spcPts val="0"/>
                        </a:spcBef>
                        <a:buNone/>
                      </a:pPr>
                      <a:r>
                        <a:rPr lang="en"/>
                        <a:t> Airbus</a:t>
                      </a:r>
                    </a:p>
                  </a:txBody>
                  <a:tcPr marR="91425" marB="91425" marT="91425" marL="91425"/>
                </a:tc>
              </a:tr>
              <a:tr h="381000">
                <a:tc>
                  <a:txBody>
                    <a:bodyPr>
                      <a:noAutofit/>
                    </a:bodyPr>
                    <a:lstStyle/>
                    <a:p>
                      <a:pPr>
                        <a:spcBef>
                          <a:spcPts val="0"/>
                        </a:spcBef>
                        <a:buNone/>
                      </a:pPr>
                      <a:r>
                        <a:rPr lang="en">
                          <a:solidFill>
                            <a:srgbClr val="F1C232"/>
                          </a:solidFill>
                        </a:rPr>
                        <a:t>5</a:t>
                      </a:r>
                    </a:p>
                  </a:txBody>
                  <a:tcPr marR="91425" marB="91425" marT="91425" marL="91425"/>
                </a:tc>
                <a:tc>
                  <a:txBody>
                    <a:bodyPr>
                      <a:noAutofit/>
                    </a:bodyPr>
                    <a:lstStyle/>
                    <a:p>
                      <a:pPr>
                        <a:spcBef>
                          <a:spcPts val="0"/>
                        </a:spcBef>
                        <a:buNone/>
                      </a:pPr>
                      <a:r>
                        <a:rPr lang="en">
                          <a:solidFill>
                            <a:srgbClr val="F1C232"/>
                          </a:solidFill>
                        </a:rPr>
                        <a:t>MembresVacant</a:t>
                      </a:r>
                    </a:p>
                  </a:txBody>
                  <a:tcPr marR="91425" marB="91425" marT="91425" marL="91425"/>
                </a:tc>
                <a:tc>
                  <a:txBody>
                    <a:bodyPr>
                      <a:noAutofit/>
                    </a:bodyPr>
                    <a:lstStyle/>
                    <a:p>
                      <a:pPr>
                        <a:spcBef>
                          <a:spcPts val="0"/>
                        </a:spcBef>
                        <a:buNone/>
                      </a:pPr>
                      <a:r>
                        <a:rPr lang="en">
                          <a:solidFill>
                            <a:schemeClr val="accent3"/>
                          </a:solidFill>
                        </a:rPr>
                        <a:t>5’000’000’000 $</a:t>
                      </a:r>
                    </a:p>
                  </a:txBody>
                  <a:tcPr marR="91425" marB="91425" marT="91425" marL="91425"/>
                </a:tc>
                <a:tc>
                  <a:txBody>
                    <a:bodyPr>
                      <a:noAutofit/>
                    </a:bodyPr>
                    <a:lstStyle/>
                    <a:p>
                      <a:pPr>
                        <a:spcBef>
                          <a:spcPts val="0"/>
                        </a:spcBef>
                        <a:buNone/>
                      </a:pPr>
                      <a:r>
                        <a:rPr lang="en"/>
                        <a:t> Airbus</a:t>
                      </a:r>
                    </a:p>
                  </a:txBody>
                  <a:tcPr marR="91425" marB="91425" marT="91425" marL="91425"/>
                </a:tc>
              </a:tr>
            </a:tbl>
          </a:graphicData>
        </a:graphic>
      </p:graphicFrame>
      <p:sp>
        <p:nvSpPr>
          <p:cNvPr id="67" name="Shape 67"/>
          <p:cNvSpPr txBox="1"/>
          <p:nvPr/>
        </p:nvSpPr>
        <p:spPr>
          <a:xfrm>
            <a:off y="1666600" x="6265600"/>
            <a:ext cy="99900" cx="3489600"/>
          </a:xfrm>
          <a:prstGeom prst="rect">
            <a:avLst/>
          </a:prstGeom>
          <a:noFill/>
          <a:ln>
            <a:noFill/>
          </a:ln>
        </p:spPr>
        <p:txBody>
          <a:bodyPr bIns="91425" rIns="91425" lIns="91425" tIns="91425" anchor="t" anchorCtr="0">
            <a:noAutofit/>
          </a:bodyPr>
          <a:lstStyle/>
          <a:p>
            <a:pPr>
              <a:spcBef>
                <a:spcPts val="0"/>
              </a:spcBef>
              <a:buNone/>
            </a:pPr>
            <a:r>
              <a:rPr sz="800" lang="en"/>
              <a:t>* ces chiffres sont pûrement fictifs</a:t>
            </a:r>
          </a:p>
        </p:txBody>
      </p:sp>
      <p:sp>
        <p:nvSpPr>
          <p:cNvPr id="68" name="Shape 68"/>
          <p:cNvSpPr/>
          <p:nvPr/>
        </p:nvSpPr>
        <p:spPr>
          <a:xfrm>
            <a:off y="4146200" x="259450"/>
            <a:ext cy="953399" cx="8775599"/>
          </a:xfrm>
          <a:prstGeom prst="wedgeRectCallout">
            <a:avLst>
              <a:gd fmla="val -18957" name="adj1"/>
              <a:gd fmla="val -66491" name="adj2"/>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spcBef>
                <a:spcPts val="0"/>
              </a:spcBef>
              <a:buNone/>
            </a:pPr>
            <a:r>
              <a:rPr lang="en"/>
              <a:t>Nos membres s’inscrivent et nous avons des places libres pour des </a:t>
            </a:r>
            <a:r>
              <a:rPr lang="en">
                <a:solidFill>
                  <a:srgbClr val="FFE599"/>
                </a:solidFill>
              </a:rPr>
              <a:t>membres vacants</a:t>
            </a:r>
            <a:r>
              <a:rPr lang="en"/>
              <a:t> qui n’intègrent que l’alliance sur AM pendant quelques heures, le temps de l’achat. Ces membres vacants sont choisis en fonction du constructeur et du montant naturellement. Après l’achat le membre est retiré de l’alliance et laisse place à un autre membre pour l’achat suivant.</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 name="Shape 72"/>
        <p:cNvGrpSpPr/>
        <p:nvPr/>
      </p:nvGrpSpPr>
      <p:grpSpPr>
        <a:xfrm>
          <a:off y="0" x="0"/>
          <a:ext cy="0" cx="0"/>
          <a:chOff y="0" x="0"/>
          <a:chExt cy="0" cx="0"/>
        </a:xfrm>
      </p:grpSpPr>
      <p:sp>
        <p:nvSpPr>
          <p:cNvPr id="73" name="Shape 73"/>
          <p:cNvSpPr txBox="1"/>
          <p:nvPr>
            <p:ph type="title"/>
          </p:nvPr>
        </p:nvSpPr>
        <p:spPr>
          <a:xfrm>
            <a:off y="906503" x="457200"/>
            <a:ext cy="857400" cx="8229600"/>
          </a:xfrm>
          <a:prstGeom prst="rect">
            <a:avLst/>
          </a:prstGeom>
        </p:spPr>
        <p:txBody>
          <a:bodyPr bIns="91425" rIns="91425" lIns="91425" tIns="91425" anchor="b" anchorCtr="0">
            <a:noAutofit/>
          </a:bodyPr>
          <a:lstStyle/>
          <a:p>
            <a:pPr rtl="0" lvl="0">
              <a:spcBef>
                <a:spcPts val="0"/>
              </a:spcBef>
              <a:buClr>
                <a:schemeClr val="dk1"/>
              </a:buClr>
              <a:buSzPct val="25000"/>
              <a:buFont typeface="Arial"/>
              <a:buNone/>
            </a:pPr>
            <a:r>
              <a:rPr sz="6000" lang="en"/>
              <a:t>Achats Groupés </a:t>
            </a:r>
            <a:r>
              <a:rPr lang="en"/>
              <a:t> </a:t>
            </a:r>
          </a:p>
          <a:p>
            <a:pPr>
              <a:spcBef>
                <a:spcPts val="0"/>
              </a:spcBef>
              <a:buNone/>
            </a:pPr>
            <a:r>
              <a:t/>
            </a:r>
            <a:endParaRPr/>
          </a:p>
        </p:txBody>
      </p:sp>
      <p:sp>
        <p:nvSpPr>
          <p:cNvPr id="74" name="Shape 74"/>
          <p:cNvSpPr txBox="1"/>
          <p:nvPr>
            <p:ph idx="1" type="body"/>
          </p:nvPr>
        </p:nvSpPr>
        <p:spPr>
          <a:xfrm>
            <a:off y="1381775" x="457200"/>
            <a:ext cy="3725699" cx="8229600"/>
          </a:xfrm>
          <a:prstGeom prst="rect">
            <a:avLst/>
          </a:prstGeom>
        </p:spPr>
        <p:txBody>
          <a:bodyPr bIns="91425" rIns="91425" lIns="91425" tIns="91425" anchor="t" anchorCtr="0">
            <a:noAutofit/>
          </a:bodyPr>
          <a:lstStyle/>
          <a:p>
            <a:pPr rtl="0">
              <a:spcBef>
                <a:spcPts val="0"/>
              </a:spcBef>
              <a:buNone/>
            </a:pPr>
            <a:r>
              <a:rPr u="sng" sz="2400" lang="en">
                <a:latin typeface="Comic Sans MS"/>
                <a:ea typeface="Comic Sans MS"/>
                <a:cs typeface="Comic Sans MS"/>
                <a:sym typeface="Comic Sans MS"/>
              </a:rPr>
              <a:t>Cette stratégie d’achat nous permettrait :</a:t>
            </a:r>
          </a:p>
          <a:p>
            <a:pPr rtl="0">
              <a:spcBef>
                <a:spcPts val="0"/>
              </a:spcBef>
              <a:buNone/>
            </a:pPr>
            <a:r>
              <a:t/>
            </a:r>
            <a:endParaRPr u="sng" sz="2400">
              <a:latin typeface="Comic Sans MS"/>
              <a:ea typeface="Comic Sans MS"/>
              <a:cs typeface="Comic Sans MS"/>
              <a:sym typeface="Comic Sans MS"/>
            </a:endParaRPr>
          </a:p>
          <a:p>
            <a:pPr rtl="0">
              <a:spcBef>
                <a:spcPts val="0"/>
              </a:spcBef>
              <a:buNone/>
            </a:pPr>
            <a:r>
              <a:rPr sz="2400" lang="en">
                <a:latin typeface="Comic Sans MS"/>
                <a:ea typeface="Comic Sans MS"/>
                <a:cs typeface="Comic Sans MS"/>
                <a:sym typeface="Comic Sans MS"/>
              </a:rPr>
              <a:t>→ des achats plus fréquents</a:t>
            </a:r>
          </a:p>
          <a:p>
            <a:pPr rtl="0">
              <a:spcBef>
                <a:spcPts val="0"/>
              </a:spcBef>
              <a:buNone/>
            </a:pPr>
            <a:r>
              <a:rPr sz="2400" lang="en">
                <a:latin typeface="Comic Sans MS"/>
                <a:ea typeface="Comic Sans MS"/>
                <a:cs typeface="Comic Sans MS"/>
                <a:sym typeface="Comic Sans MS"/>
              </a:rPr>
              <a:t>→ des achats plus importants</a:t>
            </a:r>
          </a:p>
          <a:p>
            <a:pPr rtl="0">
              <a:spcBef>
                <a:spcPts val="0"/>
              </a:spcBef>
              <a:buNone/>
            </a:pPr>
            <a:r>
              <a:rPr sz="2400" lang="en">
                <a:latin typeface="Comic Sans MS"/>
                <a:ea typeface="Comic Sans MS"/>
                <a:cs typeface="Comic Sans MS"/>
                <a:sym typeface="Comic Sans MS"/>
              </a:rPr>
              <a:t>→ une plus grosse réduction</a:t>
            </a:r>
          </a:p>
          <a:p>
            <a:pPr rtl="0">
              <a:spcBef>
                <a:spcPts val="0"/>
              </a:spcBef>
              <a:buNone/>
            </a:pPr>
            <a:r>
              <a:rPr sz="2400" lang="en">
                <a:latin typeface="Comic Sans MS"/>
                <a:ea typeface="Comic Sans MS"/>
                <a:cs typeface="Comic Sans MS"/>
                <a:sym typeface="Comic Sans MS"/>
              </a:rPr>
              <a:t>→ garder le patrimoine de l’alliance</a:t>
            </a:r>
          </a:p>
          <a:p>
            <a:pPr>
              <a:spcBef>
                <a:spcPts val="0"/>
              </a:spcBef>
              <a:buNone/>
            </a:pPr>
            <a:r>
              <a:t/>
            </a:r>
            <a:endParaRPr sz="2400">
              <a:latin typeface="Comic Sans MS"/>
              <a:ea typeface="Comic Sans MS"/>
              <a:cs typeface="Comic Sans MS"/>
              <a:sym typeface="Comic Sans MS"/>
            </a:endParaRPr>
          </a:p>
        </p:txBody>
      </p:sp>
      <p:pic>
        <p:nvPicPr>
          <p:cNvPr id="75" name="Shape 75"/>
          <p:cNvPicPr preferRelativeResize="0"/>
          <p:nvPr/>
        </p:nvPicPr>
        <p:blipFill>
          <a:blip r:embed="rId3"/>
          <a:stretch>
            <a:fillRect/>
          </a:stretch>
        </p:blipFill>
        <p:spPr>
          <a:xfrm>
            <a:off y="147950" x="7156915"/>
            <a:ext cy="857400" cx="978137"/>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9" name="Shape 79"/>
        <p:cNvGrpSpPr/>
        <p:nvPr/>
      </p:nvGrpSpPr>
      <p:grpSpPr>
        <a:xfrm>
          <a:off y="0" x="0"/>
          <a:ext cy="0" cx="0"/>
          <a:chOff y="0" x="0"/>
          <a:chExt cy="0" cx="0"/>
        </a:xfrm>
      </p:grpSpPr>
      <p:sp>
        <p:nvSpPr>
          <p:cNvPr id="80" name="Shape 80"/>
          <p:cNvSpPr txBox="1"/>
          <p:nvPr>
            <p:ph type="title"/>
          </p:nvPr>
        </p:nvSpPr>
        <p:spPr>
          <a:xfrm>
            <a:off y="874053" x="457200"/>
            <a:ext cy="857400" cx="8229600"/>
          </a:xfrm>
          <a:prstGeom prst="rect">
            <a:avLst/>
          </a:prstGeom>
        </p:spPr>
        <p:txBody>
          <a:bodyPr bIns="91425" rIns="91425" lIns="91425" tIns="91425" anchor="b" anchorCtr="0">
            <a:noAutofit/>
          </a:bodyPr>
          <a:lstStyle/>
          <a:p>
            <a:pPr rtl="0" lvl="0">
              <a:spcBef>
                <a:spcPts val="0"/>
              </a:spcBef>
              <a:buClr>
                <a:schemeClr val="dk1"/>
              </a:buClr>
              <a:buSzPct val="25000"/>
              <a:buFont typeface="Arial"/>
              <a:buNone/>
            </a:pPr>
            <a:r>
              <a:rPr sz="6000" lang="en"/>
              <a:t>Achats Groupés </a:t>
            </a:r>
            <a:r>
              <a:rPr lang="en"/>
              <a:t> </a:t>
            </a:r>
          </a:p>
          <a:p>
            <a:pPr>
              <a:spcBef>
                <a:spcPts val="0"/>
              </a:spcBef>
              <a:buNone/>
            </a:pPr>
            <a:r>
              <a:t/>
            </a:r>
            <a:endParaRPr/>
          </a:p>
        </p:txBody>
      </p:sp>
      <p:sp>
        <p:nvSpPr>
          <p:cNvPr id="81" name="Shape 81"/>
          <p:cNvSpPr txBox="1"/>
          <p:nvPr>
            <p:ph idx="1" type="body"/>
          </p:nvPr>
        </p:nvSpPr>
        <p:spPr>
          <a:xfrm>
            <a:off y="1200150" x="457200"/>
            <a:ext cy="3725699" cx="8229600"/>
          </a:xfrm>
          <a:prstGeom prst="rect">
            <a:avLst/>
          </a:prstGeom>
        </p:spPr>
        <p:txBody>
          <a:bodyPr bIns="91425" rIns="91425" lIns="91425" tIns="91425" anchor="t" anchorCtr="0">
            <a:noAutofit/>
          </a:bodyPr>
          <a:lstStyle/>
          <a:p>
            <a:pPr rtl="0">
              <a:spcBef>
                <a:spcPts val="0"/>
              </a:spcBef>
              <a:buNone/>
            </a:pPr>
            <a:r>
              <a:rPr sz="2400" lang="en"/>
              <a:t>Cette nouvelle stratégie est pas si compliquée à mettre en place si la page des achats est simplifiée. Au début elle sera pas très concluante mais avec la régularité des membres par la suite on pourrais arriver à des sommes assez volumineuses.</a:t>
            </a:r>
          </a:p>
          <a:p>
            <a:pPr rtl="0">
              <a:spcBef>
                <a:spcPts val="0"/>
              </a:spcBef>
              <a:buNone/>
            </a:pPr>
            <a:r>
              <a:rPr sz="2400" lang="en"/>
              <a:t>De plus, nous précisons que les membres qui intègreront les achats groupés seront séléctionnés avec le même formulaire que celui actuel pour garder une certaine sécurité.</a:t>
            </a:r>
          </a:p>
          <a:p>
            <a:pPr>
              <a:spcBef>
                <a:spcPts val="0"/>
              </a:spcBef>
              <a:buNone/>
            </a:pPr>
            <a:r>
              <a:t/>
            </a:r>
            <a:endParaRPr/>
          </a:p>
        </p:txBody>
      </p:sp>
      <p:pic>
        <p:nvPicPr>
          <p:cNvPr id="82" name="Shape 82"/>
          <p:cNvPicPr preferRelativeResize="0"/>
          <p:nvPr/>
        </p:nvPicPr>
        <p:blipFill>
          <a:blip r:embed="rId3"/>
          <a:stretch>
            <a:fillRect/>
          </a:stretch>
        </p:blipFill>
        <p:spPr>
          <a:xfrm>
            <a:off y="147950" x="7156915"/>
            <a:ext cy="857400" cx="978137"/>
          </a:xfrm>
          <a:prstGeom prst="rect">
            <a:avLst/>
          </a:prstGeom>
          <a:noFill/>
          <a:ln>
            <a:noFill/>
          </a:ln>
        </p:spPr>
      </p:pic>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B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B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B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