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3" r:id="rId3"/>
    <p:sldId id="282" r:id="rId4"/>
    <p:sldId id="283" r:id="rId5"/>
    <p:sldId id="284" r:id="rId6"/>
    <p:sldId id="262" r:id="rId7"/>
    <p:sldId id="279" r:id="rId8"/>
    <p:sldId id="280" r:id="rId9"/>
    <p:sldId id="281" r:id="rId10"/>
    <p:sldId id="285" r:id="rId11"/>
    <p:sldId id="286" r:id="rId12"/>
    <p:sldId id="287" r:id="rId13"/>
    <p:sldId id="288" r:id="rId14"/>
    <p:sldId id="259" r:id="rId15"/>
    <p:sldId id="270" r:id="rId16"/>
    <p:sldId id="271" r:id="rId17"/>
    <p:sldId id="272" r:id="rId18"/>
    <p:sldId id="260" r:id="rId19"/>
    <p:sldId id="273" r:id="rId20"/>
    <p:sldId id="274" r:id="rId21"/>
    <p:sldId id="275" r:id="rId22"/>
    <p:sldId id="261" r:id="rId23"/>
    <p:sldId id="276" r:id="rId24"/>
    <p:sldId id="277" r:id="rId25"/>
    <p:sldId id="278" r:id="rId26"/>
    <p:sldId id="289" r:id="rId27"/>
    <p:sldId id="290" r:id="rId28"/>
    <p:sldId id="291" r:id="rId29"/>
    <p:sldId id="292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5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11B67-81C7-4889-A6DF-AA81DB9AD132}" type="datetimeFigureOut">
              <a:rPr lang="fr-FR" smtClean="0"/>
              <a:t>16/07/2014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1E2F6-746F-4038-B374-1AE376E0F9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16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C06-7B3D-4E96-A47D-B73BCE7F9579}" type="datetimeFigureOut">
              <a:rPr lang="fr-FR" smtClean="0"/>
              <a:t>16/07/2014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4ED4-8C2A-4125-9CF6-82A0A15BCC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46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C06-7B3D-4E96-A47D-B73BCE7F9579}" type="datetimeFigureOut">
              <a:rPr lang="fr-FR" smtClean="0"/>
              <a:t>16/07/2014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4ED4-8C2A-4125-9CF6-82A0A15BCC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7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C06-7B3D-4E96-A47D-B73BCE7F9579}" type="datetimeFigureOut">
              <a:rPr lang="fr-FR" smtClean="0"/>
              <a:t>16/07/2014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4ED4-8C2A-4125-9CF6-82A0A15BCC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99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C06-7B3D-4E96-A47D-B73BCE7F9579}" type="datetimeFigureOut">
              <a:rPr lang="fr-FR" smtClean="0"/>
              <a:t>16/07/2014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4ED4-8C2A-4125-9CF6-82A0A15BCC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34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C06-7B3D-4E96-A47D-B73BCE7F9579}" type="datetimeFigureOut">
              <a:rPr lang="fr-FR" smtClean="0"/>
              <a:t>16/07/2014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4ED4-8C2A-4125-9CF6-82A0A15BCC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300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C06-7B3D-4E96-A47D-B73BCE7F9579}" type="datetimeFigureOut">
              <a:rPr lang="fr-FR" smtClean="0"/>
              <a:t>16/07/2014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4ED4-8C2A-4125-9CF6-82A0A15BCC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31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C06-7B3D-4E96-A47D-B73BCE7F9579}" type="datetimeFigureOut">
              <a:rPr lang="fr-FR" smtClean="0"/>
              <a:t>16/07/2014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4ED4-8C2A-4125-9CF6-82A0A15BCC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29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C06-7B3D-4E96-A47D-B73BCE7F9579}" type="datetimeFigureOut">
              <a:rPr lang="fr-FR" smtClean="0"/>
              <a:t>16/07/2014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4ED4-8C2A-4125-9CF6-82A0A15BCC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87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C06-7B3D-4E96-A47D-B73BCE7F9579}" type="datetimeFigureOut">
              <a:rPr lang="fr-FR" smtClean="0"/>
              <a:t>16/07/2014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4ED4-8C2A-4125-9CF6-82A0A15BCC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96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C06-7B3D-4E96-A47D-B73BCE7F9579}" type="datetimeFigureOut">
              <a:rPr lang="fr-FR" smtClean="0"/>
              <a:t>16/07/2014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4ED4-8C2A-4125-9CF6-82A0A15BCC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563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C06-7B3D-4E96-A47D-B73BCE7F9579}" type="datetimeFigureOut">
              <a:rPr lang="fr-FR" smtClean="0"/>
              <a:t>16/07/2014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4ED4-8C2A-4125-9CF6-82A0A15BCC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01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EBC06-7B3D-4E96-A47D-B73BCE7F9579}" type="datetimeFigureOut">
              <a:rPr lang="fr-FR" smtClean="0"/>
              <a:t>16/07/2014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44ED4-8C2A-4125-9CF6-82A0A15BCC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43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-1539552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sz="73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11 mois après…</a:t>
            </a:r>
            <a:br>
              <a:rPr lang="fr-FR" sz="73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6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Que sont-ils devenus ?</a:t>
            </a:r>
            <a:r>
              <a:rPr lang="fr-FR" dirty="0" smtClean="0">
                <a:ln>
                  <a:solidFill>
                    <a:schemeClr val="bg1"/>
                  </a:solidFill>
                </a:ln>
              </a:rPr>
              <a:t/>
            </a:r>
            <a:br>
              <a:rPr lang="fr-FR" dirty="0" smtClean="0">
                <a:ln>
                  <a:solidFill>
                    <a:schemeClr val="bg1"/>
                  </a:solidFill>
                </a:ln>
              </a:rPr>
            </a:br>
            <a:endParaRPr lang="fr-FR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Equipe de volontaires 2013-2014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9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u="sng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Alexis :</a:t>
            </a:r>
            <a:endParaRPr lang="fr-FR" sz="6000" u="sng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2379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00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Avant …</a:t>
            </a:r>
            <a:endParaRPr lang="fr-FR" sz="10000" b="1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9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34" y="0"/>
            <a:ext cx="51435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581128"/>
            <a:ext cx="8229600" cy="20882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</a:t>
            </a:r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 voulais conquérir le monde grâce à une intelligence artificielle…</a:t>
            </a:r>
            <a:r>
              <a:rPr lang="fr-FR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 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739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u="sng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Alexis :</a:t>
            </a:r>
            <a:endParaRPr lang="fr-FR" sz="6000" u="sng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8880"/>
          </a:xfrm>
        </p:spPr>
        <p:txBody>
          <a:bodyPr/>
          <a:lstStyle/>
          <a:p>
            <a:pPr marL="0" indent="0" algn="ctr">
              <a:buNone/>
            </a:pPr>
            <a:r>
              <a:rPr lang="fr-FR" sz="100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Maintenant !</a:t>
            </a:r>
            <a:endParaRPr lang="fr-FR" sz="10000" b="1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43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337720"/>
            <a:ext cx="8229600" cy="2520280"/>
          </a:xfrm>
        </p:spPr>
        <p:txBody>
          <a:bodyPr/>
          <a:lstStyle/>
          <a:p>
            <a:pPr marL="0" indent="0" algn="ctr">
              <a:buNone/>
            </a:pPr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…j’essaie de me faire comprendre de la machine sans craquer !</a:t>
            </a:r>
            <a:endParaRPr lang="fr-FR" sz="4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757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Lucile :</a:t>
            </a:r>
            <a:endParaRPr lang="fr-FR" sz="6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Avant…</a:t>
            </a:r>
          </a:p>
          <a:p>
            <a:pPr marL="0" indent="0">
              <a:buNone/>
            </a:pPr>
            <a:endParaRPr lang="fr-FR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7550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20"/>
            <a:ext cx="9144000" cy="6789159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892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J’étais animatrice…</a:t>
            </a:r>
          </a:p>
        </p:txBody>
      </p:sp>
    </p:spTree>
    <p:extLst>
      <p:ext uri="{BB962C8B-B14F-4D97-AF65-F5344CB8AC3E}">
        <p14:creationId xmlns:p14="http://schemas.microsoft.com/office/powerpoint/2010/main" val="421358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Lucile :</a:t>
            </a:r>
            <a:endParaRPr lang="fr-FR" sz="6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44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Maintenant !</a:t>
            </a:r>
            <a:endParaRPr lang="fr-FR" sz="10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4221088"/>
            <a:ext cx="8229600" cy="892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…Je suis la ligne directrice !</a:t>
            </a:r>
            <a:endParaRPr lang="fr-FR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9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Guillaume :</a:t>
            </a:r>
            <a:endParaRPr lang="fr-FR" sz="6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Avant…</a:t>
            </a:r>
          </a:p>
        </p:txBody>
      </p:sp>
    </p:spTree>
    <p:extLst>
      <p:ext uri="{BB962C8B-B14F-4D97-AF65-F5344CB8AC3E}">
        <p14:creationId xmlns:p14="http://schemas.microsoft.com/office/powerpoint/2010/main" val="386762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5157192"/>
            <a:ext cx="9361040" cy="964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J’étais quelqu’un de sain…</a:t>
            </a:r>
            <a:endParaRPr lang="fr-FR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Margaux :</a:t>
            </a:r>
            <a:endParaRPr lang="fr-FR" sz="6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Avant…</a:t>
            </a:r>
          </a:p>
        </p:txBody>
      </p:sp>
    </p:spTree>
    <p:extLst>
      <p:ext uri="{BB962C8B-B14F-4D97-AF65-F5344CB8AC3E}">
        <p14:creationId xmlns:p14="http://schemas.microsoft.com/office/powerpoint/2010/main" val="37528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Guillaume :</a:t>
            </a:r>
            <a:endParaRPr lang="fr-FR" sz="6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Maintenant !</a:t>
            </a:r>
            <a:endParaRPr lang="fr-FR" sz="10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4797152"/>
            <a:ext cx="8229600" cy="1108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…c’est le café ou rien !</a:t>
            </a:r>
            <a:endParaRPr lang="fr-FR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00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Axel :</a:t>
            </a:r>
            <a:endParaRPr lang="fr-FR" sz="6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Avant…</a:t>
            </a:r>
          </a:p>
        </p:txBody>
      </p:sp>
    </p:spTree>
    <p:extLst>
      <p:ext uri="{BB962C8B-B14F-4D97-AF65-F5344CB8AC3E}">
        <p14:creationId xmlns:p14="http://schemas.microsoft.com/office/powerpoint/2010/main" val="296862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118766"/>
            <a:ext cx="5054425" cy="6739234"/>
          </a:xfrm>
        </p:spPr>
      </p:pic>
      <p:sp>
        <p:nvSpPr>
          <p:cNvPr id="7" name="ZoneTexte 6"/>
          <p:cNvSpPr txBox="1"/>
          <p:nvPr/>
        </p:nvSpPr>
        <p:spPr>
          <a:xfrm>
            <a:off x="215008" y="4993813"/>
            <a:ext cx="89289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voulais travailler dans un journal…</a:t>
            </a:r>
            <a:endParaRPr lang="fr-FR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7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Axel :</a:t>
            </a:r>
            <a:endParaRPr lang="fr-FR" sz="6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Maintenant !</a:t>
            </a:r>
            <a:endParaRPr lang="fr-FR" sz="10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3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036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…Je suis à la page !</a:t>
            </a:r>
            <a:endParaRPr lang="fr-FR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19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Mickaël :</a:t>
            </a:r>
            <a:endParaRPr lang="fr-FR" sz="6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dirty="0" smtClean="0"/>
              <a:t> </a:t>
            </a:r>
            <a:r>
              <a:rPr lang="fr-F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Avant…</a:t>
            </a:r>
            <a:endParaRPr lang="fr-FR" dirty="0">
              <a:sym typeface="Wingdings" panose="05000000000000000000" pitchFamily="2" charset="2"/>
            </a:endParaRPr>
          </a:p>
          <a:p>
            <a:pPr>
              <a:buFont typeface="Wingdings"/>
              <a:buChar char="è"/>
            </a:pPr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77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8765"/>
            <a:ext cx="4824536" cy="6432715"/>
          </a:xfrm>
        </p:spPr>
      </p:pic>
      <p:sp>
        <p:nvSpPr>
          <p:cNvPr id="5" name="ZoneTexte 4"/>
          <p:cNvSpPr txBox="1"/>
          <p:nvPr/>
        </p:nvSpPr>
        <p:spPr>
          <a:xfrm>
            <a:off x="1691680" y="5445224"/>
            <a:ext cx="5256584" cy="769441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J’étais chômeur…</a:t>
            </a:r>
            <a:endParaRPr lang="fr-FR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6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Mickaël :</a:t>
            </a:r>
            <a:endParaRPr lang="fr-FR" sz="6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pPr marL="0" indent="0" algn="ctr">
              <a:buNone/>
            </a:pPr>
            <a:r>
              <a:rPr lang="fr-F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Maintenant !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311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812110" cy="774948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9861" y="5673005"/>
            <a:ext cx="7992888" cy="11849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…Je le suis toujours !</a:t>
            </a:r>
            <a:endParaRPr lang="fr-FR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5373216"/>
            <a:ext cx="8229600" cy="892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livres étaient mes amis…</a:t>
            </a:r>
            <a:endParaRPr lang="fr-FR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17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Margaux :</a:t>
            </a:r>
            <a:endParaRPr lang="fr-FR" sz="6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Maintenant !</a:t>
            </a:r>
            <a:endParaRPr lang="fr-FR" sz="10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964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…Le CRAJEP aussi !</a:t>
            </a:r>
            <a:endParaRPr lang="fr-FR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27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Manon :</a:t>
            </a:r>
            <a:endParaRPr lang="fr-FR" sz="6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Avant…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66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90" y="0"/>
            <a:ext cx="5495819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5229200"/>
            <a:ext cx="8229600" cy="1108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voulais être veto…</a:t>
            </a:r>
            <a:endParaRPr lang="fr-FR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10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Manon :</a:t>
            </a:r>
            <a:endParaRPr lang="fr-FR" sz="6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Maintenant !</a:t>
            </a:r>
            <a:endParaRPr lang="fr-FR" sz="10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3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Guillaume Matos\Pictures\Diapos\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1513" y="-1419225"/>
            <a:ext cx="18107026" cy="96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4869160"/>
            <a:ext cx="8229600" cy="16127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…Je fais de la </a:t>
            </a:r>
            <a:r>
              <a:rPr lang="fr-FR" sz="4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</a:t>
            </a:r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pour le Pays de Caux !</a:t>
            </a:r>
            <a:endParaRPr lang="fr-FR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2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162</Words>
  <Application>Microsoft Office PowerPoint</Application>
  <PresentationFormat>Affichage à l'écran (4:3)</PresentationFormat>
  <Paragraphs>44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11 mois après… Que sont-ils devenus ? </vt:lpstr>
      <vt:lpstr>Margaux :</vt:lpstr>
      <vt:lpstr>Présentation PowerPoint</vt:lpstr>
      <vt:lpstr>Margaux :</vt:lpstr>
      <vt:lpstr>Présentation PowerPoint</vt:lpstr>
      <vt:lpstr>Manon :</vt:lpstr>
      <vt:lpstr>Présentation PowerPoint</vt:lpstr>
      <vt:lpstr>Manon :</vt:lpstr>
      <vt:lpstr>Présentation PowerPoint</vt:lpstr>
      <vt:lpstr>Alexis :</vt:lpstr>
      <vt:lpstr>Présentation PowerPoint</vt:lpstr>
      <vt:lpstr>Alexis :</vt:lpstr>
      <vt:lpstr>Présentation PowerPoint</vt:lpstr>
      <vt:lpstr>Lucile :</vt:lpstr>
      <vt:lpstr>Présentation PowerPoint</vt:lpstr>
      <vt:lpstr>Lucile :</vt:lpstr>
      <vt:lpstr>Présentation PowerPoint</vt:lpstr>
      <vt:lpstr>Guillaume :</vt:lpstr>
      <vt:lpstr>Présentation PowerPoint</vt:lpstr>
      <vt:lpstr>Guillaume :</vt:lpstr>
      <vt:lpstr>Présentation PowerPoint</vt:lpstr>
      <vt:lpstr>Axel :</vt:lpstr>
      <vt:lpstr>Présentation PowerPoint</vt:lpstr>
      <vt:lpstr>Axel :</vt:lpstr>
      <vt:lpstr>Présentation PowerPoint</vt:lpstr>
      <vt:lpstr>Mickaël :</vt:lpstr>
      <vt:lpstr>Présentation PowerPoint</vt:lpstr>
      <vt:lpstr>Mickaël :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Equipe de volontaires 2013-2014</dc:title>
  <dc:creator>Axel Poulain</dc:creator>
  <cp:lastModifiedBy>Guillaume Matos</cp:lastModifiedBy>
  <cp:revision>24</cp:revision>
  <dcterms:created xsi:type="dcterms:W3CDTF">2014-06-24T07:52:55Z</dcterms:created>
  <dcterms:modified xsi:type="dcterms:W3CDTF">2014-07-16T10:00:28Z</dcterms:modified>
</cp:coreProperties>
</file>