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2516-7258-435D-B39B-33ADD0EAD768}" type="datetimeFigureOut">
              <a:rPr lang="fr-FR" smtClean="0"/>
              <a:t>16/07/2014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0EF-C5A8-49E0-A2EF-CB3E73C3A32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2516-7258-435D-B39B-33ADD0EAD768}" type="datetimeFigureOut">
              <a:rPr lang="fr-FR" smtClean="0"/>
              <a:t>16/07/2014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0EF-C5A8-49E0-A2EF-CB3E73C3A3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2516-7258-435D-B39B-33ADD0EAD768}" type="datetimeFigureOut">
              <a:rPr lang="fr-FR" smtClean="0"/>
              <a:t>16/07/2014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0EF-C5A8-49E0-A2EF-CB3E73C3A3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2516-7258-435D-B39B-33ADD0EAD768}" type="datetimeFigureOut">
              <a:rPr lang="fr-FR" smtClean="0"/>
              <a:t>16/07/2014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0EF-C5A8-49E0-A2EF-CB3E73C3A3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2516-7258-435D-B39B-33ADD0EAD768}" type="datetimeFigureOut">
              <a:rPr lang="fr-FR" smtClean="0"/>
              <a:t>16/07/2014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973A0EF-C5A8-49E0-A2EF-CB3E73C3A32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2516-7258-435D-B39B-33ADD0EAD768}" type="datetimeFigureOut">
              <a:rPr lang="fr-FR" smtClean="0"/>
              <a:t>16/07/2014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0EF-C5A8-49E0-A2EF-CB3E73C3A3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2516-7258-435D-B39B-33ADD0EAD768}" type="datetimeFigureOut">
              <a:rPr lang="fr-FR" smtClean="0"/>
              <a:t>16/07/2014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0EF-C5A8-49E0-A2EF-CB3E73C3A3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2516-7258-435D-B39B-33ADD0EAD768}" type="datetimeFigureOut">
              <a:rPr lang="fr-FR" smtClean="0"/>
              <a:t>16/07/2014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0EF-C5A8-49E0-A2EF-CB3E73C3A3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2516-7258-435D-B39B-33ADD0EAD768}" type="datetimeFigureOut">
              <a:rPr lang="fr-FR" smtClean="0"/>
              <a:t>16/07/2014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0EF-C5A8-49E0-A2EF-CB3E73C3A3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2516-7258-435D-B39B-33ADD0EAD768}" type="datetimeFigureOut">
              <a:rPr lang="fr-FR" smtClean="0"/>
              <a:t>16/07/2014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0EF-C5A8-49E0-A2EF-CB3E73C3A3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2516-7258-435D-B39B-33ADD0EAD768}" type="datetimeFigureOut">
              <a:rPr lang="fr-FR" smtClean="0"/>
              <a:t>16/07/2014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A0EF-C5A8-49E0-A2EF-CB3E73C3A32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1F2516-7258-435D-B39B-33ADD0EAD768}" type="datetimeFigureOut">
              <a:rPr lang="fr-FR" smtClean="0"/>
              <a:t>16/07/2014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73A0EF-C5A8-49E0-A2EF-CB3E73C3A328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29600" cy="1828800"/>
          </a:xfrm>
        </p:spPr>
        <p:txBody>
          <a:bodyPr/>
          <a:lstStyle/>
          <a:p>
            <a:r>
              <a:rPr lang="fr-FR" dirty="0" err="1" smtClean="0">
                <a:latin typeface="AR DECODE" pitchFamily="2" charset="0"/>
              </a:rPr>
              <a:t>Raxahan</a:t>
            </a:r>
            <a:r>
              <a:rPr lang="fr-FR" dirty="0" smtClean="0">
                <a:latin typeface="AR DECODE" pitchFamily="2" charset="0"/>
              </a:rPr>
              <a:t>    SIM</a:t>
            </a:r>
            <a:endParaRPr lang="fr-FR" dirty="0">
              <a:latin typeface="AR DECODE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AR DECODE" pitchFamily="2" charset="0"/>
              </a:rPr>
              <a:t>Création-Rosa-H</a:t>
            </a:r>
            <a:endParaRPr lang="fr-FR" dirty="0">
              <a:latin typeface="AR DECODE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>
                <a:latin typeface="AR DECODE" pitchFamily="2" charset="0"/>
              </a:rPr>
              <a:t>♥Vacances sans retour ♥</a:t>
            </a:r>
            <a:endParaRPr lang="fr-FR" sz="7200" dirty="0">
              <a:latin typeface="AR DECODE" pitchFamily="2" charset="0"/>
            </a:endParaRPr>
          </a:p>
        </p:txBody>
      </p:sp>
      <p:pic>
        <p:nvPicPr>
          <p:cNvPr id="4" name="Espace réservé du contenu 3" descr="vacances sans retou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8462" y="1218159"/>
            <a:ext cx="5639841" cy="563984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axahan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>
                <a:latin typeface="AR DECODE" pitchFamily="2" charset="0"/>
              </a:rPr>
              <a:t>♥Tendres pensées ♥</a:t>
            </a:r>
            <a:endParaRPr lang="fr-FR" sz="7200" dirty="0">
              <a:latin typeface="AR DECODE" pitchFamily="2" charset="0"/>
            </a:endParaRPr>
          </a:p>
        </p:txBody>
      </p:sp>
      <p:pic>
        <p:nvPicPr>
          <p:cNvPr id="4" name="Espace réservé du contenu 3" descr="belle pensé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8463" y="1412776"/>
            <a:ext cx="5445224" cy="54452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>
                <a:latin typeface="AR DECODE" pitchFamily="2" charset="0"/>
              </a:rPr>
              <a:t>♥Des griffes &amp; des crocs  ♥</a:t>
            </a:r>
            <a:endParaRPr lang="fr-FR" sz="7200" dirty="0">
              <a:latin typeface="AR DECODE" pitchFamily="2" charset="0"/>
            </a:endParaRPr>
          </a:p>
        </p:txBody>
      </p:sp>
      <p:pic>
        <p:nvPicPr>
          <p:cNvPr id="4" name="Espace réservé du contenu 3" descr="entre les cr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8462" y="1434183"/>
            <a:ext cx="5423817" cy="542381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000" dirty="0" smtClean="0">
                <a:latin typeface="AR DECODE" pitchFamily="2" charset="0"/>
              </a:rPr>
              <a:t>♥Satin &amp; dentelle ♥</a:t>
            </a:r>
            <a:endParaRPr lang="fr-FR" sz="8000" dirty="0">
              <a:latin typeface="AR DECODE" pitchFamily="2" charset="0"/>
            </a:endParaRPr>
          </a:p>
        </p:txBody>
      </p:sp>
      <p:pic>
        <p:nvPicPr>
          <p:cNvPr id="4" name="Espace réservé du contenu 3" descr="bleu au coeu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34183"/>
            <a:ext cx="5400599" cy="54005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>
                <a:latin typeface="AR DECODE" pitchFamily="2" charset="0"/>
              </a:rPr>
              <a:t>♥Epines tueuses ♥</a:t>
            </a:r>
            <a:endParaRPr lang="fr-FR" sz="7200" dirty="0">
              <a:latin typeface="AR DECODE" pitchFamily="2" charset="0"/>
            </a:endParaRPr>
          </a:p>
        </p:txBody>
      </p:sp>
      <p:pic>
        <p:nvPicPr>
          <p:cNvPr id="4" name="Espace réservé du contenu 3" descr="epine tueu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434183"/>
            <a:ext cx="5423817" cy="54238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>
                <a:latin typeface="AR DECODE" pitchFamily="2" charset="0"/>
              </a:rPr>
              <a:t>♥Fleurs du mal  ♥</a:t>
            </a:r>
            <a:endParaRPr lang="fr-FR" sz="7200" dirty="0">
              <a:latin typeface="AR DECODE" pitchFamily="2" charset="0"/>
            </a:endParaRPr>
          </a:p>
        </p:txBody>
      </p:sp>
      <p:pic>
        <p:nvPicPr>
          <p:cNvPr id="4" name="Espace réservé du contenu 3" descr="fleur du m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8462" y="1290167"/>
            <a:ext cx="5567833" cy="556783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>
                <a:latin typeface="AR DECODE" pitchFamily="2" charset="0"/>
              </a:rPr>
              <a:t>♥Belle &amp; cruelle  ♥</a:t>
            </a:r>
            <a:endParaRPr lang="fr-FR" sz="7200" dirty="0">
              <a:latin typeface="AR DECODE" pitchFamily="2" charset="0"/>
            </a:endParaRPr>
          </a:p>
        </p:txBody>
      </p:sp>
      <p:pic>
        <p:nvPicPr>
          <p:cNvPr id="4" name="Espace réservé du contenu 3" descr="belle et cruel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8462" y="1218159"/>
            <a:ext cx="5639841" cy="563984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>
                <a:latin typeface="AR DECODE" pitchFamily="2" charset="0"/>
              </a:rPr>
              <a:t>♥Méli-mélo ♥</a:t>
            </a:r>
            <a:endParaRPr lang="fr-FR" sz="7200" dirty="0">
              <a:latin typeface="AR DECODE" pitchFamily="2" charset="0"/>
            </a:endParaRPr>
          </a:p>
        </p:txBody>
      </p:sp>
      <p:pic>
        <p:nvPicPr>
          <p:cNvPr id="4" name="Espace réservé du contenu 3" descr="méli mel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8463" y="1196752"/>
            <a:ext cx="5661248" cy="56612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>
                <a:latin typeface="AR DECODE" pitchFamily="2" charset="0"/>
              </a:rPr>
              <a:t>♥Pluie dorée ♥</a:t>
            </a:r>
            <a:endParaRPr lang="fr-FR" sz="7200" dirty="0">
              <a:latin typeface="AR DECODE" pitchFamily="2" charset="0"/>
            </a:endParaRPr>
          </a:p>
        </p:txBody>
      </p:sp>
      <p:pic>
        <p:nvPicPr>
          <p:cNvPr id="4" name="Espace réservé du contenu 3" descr="pluie doré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8463" y="1196752"/>
            <a:ext cx="5661248" cy="56612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ersonnalisé 1">
      <a:dk1>
        <a:srgbClr val="D9B3FF"/>
      </a:dk1>
      <a:lt1>
        <a:sysClr val="window" lastClr="FFFFFF"/>
      </a:lt1>
      <a:dk2>
        <a:srgbClr val="ECE4F1"/>
      </a:dk2>
      <a:lt2>
        <a:srgbClr val="C9C2D1"/>
      </a:lt2>
      <a:accent1>
        <a:srgbClr val="8D1BFF"/>
      </a:accent1>
      <a:accent2>
        <a:srgbClr val="D9B3FF"/>
      </a:accent2>
      <a:accent3>
        <a:srgbClr val="DAC9E3"/>
      </a:accent3>
      <a:accent4>
        <a:srgbClr val="6585CF"/>
      </a:accent4>
      <a:accent5>
        <a:srgbClr val="D9B3FF"/>
      </a:accent5>
      <a:accent6>
        <a:srgbClr val="8D1BFF"/>
      </a:accent6>
      <a:hlink>
        <a:srgbClr val="300061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</TotalTime>
  <Words>45</Words>
  <Application>Microsoft Office PowerPoint</Application>
  <PresentationFormat>Affichage à l'écran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Apex</vt:lpstr>
      <vt:lpstr>Raxahan    SIM</vt:lpstr>
      <vt:lpstr>♥Tendres pensées ♥</vt:lpstr>
      <vt:lpstr>♥Des griffes &amp; des crocs  ♥</vt:lpstr>
      <vt:lpstr>♥Satin &amp; dentelle ♥</vt:lpstr>
      <vt:lpstr>♥Epines tueuses ♥</vt:lpstr>
      <vt:lpstr>♥Fleurs du mal  ♥</vt:lpstr>
      <vt:lpstr>♥Belle &amp; cruelle  ♥</vt:lpstr>
      <vt:lpstr>♥Méli-mélo ♥</vt:lpstr>
      <vt:lpstr>♥Pluie dorée ♥</vt:lpstr>
      <vt:lpstr>♥Vacances sans retour ♥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Raxahan    SIM</dc:title>
  <dc:creator>preso</dc:creator>
  <cp:lastModifiedBy>preso</cp:lastModifiedBy>
  <cp:revision>4</cp:revision>
  <dcterms:created xsi:type="dcterms:W3CDTF">2014-07-16T10:50:32Z</dcterms:created>
  <dcterms:modified xsi:type="dcterms:W3CDTF">2014-07-16T11:21:31Z</dcterms:modified>
</cp:coreProperties>
</file>