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8" r:id="rId7"/>
    <p:sldId id="297" r:id="rId8"/>
    <p:sldId id="295" r:id="rId9"/>
    <p:sldId id="267" r:id="rId10"/>
    <p:sldId id="278" r:id="rId11"/>
    <p:sldId id="261" r:id="rId12"/>
    <p:sldId id="262" r:id="rId13"/>
    <p:sldId id="263" r:id="rId14"/>
    <p:sldId id="264" r:id="rId15"/>
    <p:sldId id="265" r:id="rId16"/>
    <p:sldId id="294" r:id="rId17"/>
    <p:sldId id="266" r:id="rId18"/>
    <p:sldId id="298" r:id="rId19"/>
    <p:sldId id="269" r:id="rId20"/>
    <p:sldId id="270" r:id="rId21"/>
    <p:sldId id="271" r:id="rId22"/>
    <p:sldId id="272" r:id="rId23"/>
    <p:sldId id="273" r:id="rId24"/>
    <p:sldId id="274" r:id="rId25"/>
    <p:sldId id="300" r:id="rId26"/>
    <p:sldId id="275" r:id="rId27"/>
    <p:sldId id="276" r:id="rId28"/>
    <p:sldId id="277" r:id="rId29"/>
    <p:sldId id="279" r:id="rId30"/>
    <p:sldId id="280" r:id="rId31"/>
    <p:sldId id="281" r:id="rId32"/>
    <p:sldId id="282" r:id="rId33"/>
    <p:sldId id="283" r:id="rId34"/>
    <p:sldId id="284" r:id="rId35"/>
    <p:sldId id="286" r:id="rId36"/>
    <p:sldId id="288" r:id="rId37"/>
    <p:sldId id="299" r:id="rId38"/>
    <p:sldId id="307" r:id="rId39"/>
    <p:sldId id="289" r:id="rId40"/>
    <p:sldId id="301" r:id="rId41"/>
    <p:sldId id="304" r:id="rId42"/>
    <p:sldId id="302" r:id="rId43"/>
    <p:sldId id="305" r:id="rId44"/>
    <p:sldId id="303" r:id="rId45"/>
    <p:sldId id="306" r:id="rId46"/>
    <p:sldId id="292" r:id="rId47"/>
    <p:sldId id="293" r:id="rId48"/>
    <p:sldId id="296" r:id="rId49"/>
  </p:sldIdLst>
  <p:sldSz cx="9144000" cy="6858000" type="screen4x3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j9CDbgCdrzhcHCCntgoHg==" hashData="u+X3O6E2QIYWL+WvVMmWdUwqvh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127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8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F2C0-FD45-479B-89A0-BDAAD4097BD1}" type="datetimeFigureOut">
              <a:rPr lang="en-US" smtClean="0"/>
              <a:t>7/12/2014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FFE4-0008-4D1C-93BA-64FAB7ED083C}" type="slidenum">
              <a:rPr lang="en-US" smtClean="0"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F2C0-FD45-479B-89A0-BDAAD4097BD1}" type="datetimeFigureOut">
              <a:rPr lang="en-US" smtClean="0"/>
              <a:t>7/12/2014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FFE4-0008-4D1C-93BA-64FAB7ED08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F2C0-FD45-479B-89A0-BDAAD4097BD1}" type="datetimeFigureOut">
              <a:rPr lang="en-US" smtClean="0"/>
              <a:t>7/12/2014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627CFFE4-0008-4D1C-93BA-64FAB7ED083C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F2C0-FD45-479B-89A0-BDAAD4097BD1}" type="datetimeFigureOut">
              <a:rPr lang="en-US" smtClean="0"/>
              <a:t>7/12/2014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FFE4-0008-4D1C-93BA-64FAB7ED08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F2C0-FD45-479B-89A0-BDAAD4097BD1}" type="datetimeFigureOut">
              <a:rPr lang="en-US" smtClean="0"/>
              <a:t>7/12/2014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FFE4-0008-4D1C-93BA-64FAB7ED08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F2C0-FD45-479B-89A0-BDAAD4097BD1}" type="datetimeFigureOut">
              <a:rPr lang="en-US" smtClean="0"/>
              <a:t>7/12/2014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FFE4-0008-4D1C-93BA-64FAB7ED08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F2C0-FD45-479B-89A0-BDAAD4097BD1}" type="datetimeFigureOut">
              <a:rPr lang="en-US" smtClean="0"/>
              <a:t>7/12/2014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FFE4-0008-4D1C-93BA-64FAB7ED08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F2C0-FD45-479B-89A0-BDAAD4097BD1}" type="datetimeFigureOut">
              <a:rPr lang="en-US" smtClean="0"/>
              <a:t>7/12/2014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FFE4-0008-4D1C-93BA-64FAB7ED08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F2C0-FD45-479B-89A0-BDAAD4097BD1}" type="datetimeFigureOut">
              <a:rPr lang="en-US" smtClean="0"/>
              <a:t>7/12/2014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FFE4-0008-4D1C-93BA-64FAB7ED08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F2C0-FD45-479B-89A0-BDAAD4097BD1}" type="datetimeFigureOut">
              <a:rPr lang="en-US" smtClean="0"/>
              <a:t>7/12/2014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FFE4-0008-4D1C-93BA-64FAB7ED08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F2C0-FD45-479B-89A0-BDAAD4097BD1}" type="datetimeFigureOut">
              <a:rPr lang="en-US" smtClean="0"/>
              <a:t>7/12/2014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FFE4-0008-4D1C-93BA-64FAB7ED08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03AF2C0-FD45-479B-89A0-BDAAD4097BD1}" type="datetimeFigureOut">
              <a:rPr lang="en-US" smtClean="0"/>
              <a:t>7/12/2014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27CFFE4-0008-4D1C-93BA-64FAB7ED083C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watch?v=t0kmFNUv27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9039"/>
            <a:ext cx="9144000" cy="508036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8803" y="-43132"/>
            <a:ext cx="7966394" cy="851520"/>
          </a:xfrm>
        </p:spPr>
        <p:txBody>
          <a:bodyPr/>
          <a:lstStyle/>
          <a:p>
            <a:r>
              <a:rPr lang="en-US" dirty="0" smtClean="0"/>
              <a:t>Israel under attack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7704" y="6165304"/>
            <a:ext cx="6008712" cy="601358"/>
          </a:xfrm>
        </p:spPr>
        <p:txBody>
          <a:bodyPr/>
          <a:lstStyle/>
          <a:p>
            <a:r>
              <a:rPr lang="en-US" b="1" dirty="0" smtClean="0">
                <a:latin typeface="Arial Rounded MT Bold" panose="020F0704030504030204" pitchFamily="34" charset="0"/>
              </a:rPr>
              <a:t>July  2014</a:t>
            </a:r>
            <a:endParaRPr lang="en-US" b="1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3699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">
        <p:fade/>
        <p:sndAc>
          <p:stSnd>
            <p:snd r:embed="rId2" name="rocket.wav"/>
          </p:stSnd>
        </p:sndAc>
      </p:transition>
    </mc:Choice>
    <mc:Fallback xmlns="">
      <p:transition spd="slow" advTm="5000">
        <p:fade/>
        <p:sndAc>
          <p:stSnd>
            <p:snd r:embed="rId4" name="rocke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1-BQ677C_ISPAL_G_201407091830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5525" y="0"/>
            <a:ext cx="4552950" cy="685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4247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fad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00_Nic6347601-e1405019297965-635x357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8838"/>
            <a:ext cx="9144000" cy="51403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74933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  <p:sndAc>
          <p:stSnd>
            <p:snd r:embed="rId2" name="rocket1.wav"/>
          </p:stSnd>
        </p:sndAc>
      </p:transition>
    </mc:Choice>
    <mc:Fallback xmlns="">
      <p:transition spd="slow" advTm="3000">
        <p:fade/>
        <p:sndAc>
          <p:stSnd>
            <p:snd r:embed="rId4" name="rocket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00_Nic6347800-e1405126921774-635x35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8838"/>
            <a:ext cx="9144000" cy="51403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36479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00_Nic6347975-e1405126981850-635x35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8838"/>
            <a:ext cx="9144000" cy="51403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5832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ownload (5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15388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18268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87"/>
            <a:ext cx="9144000" cy="6753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219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ownload (4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0689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140710HP62-e1405016227961-635x35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8838"/>
            <a:ext cx="9144000" cy="51403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5602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4510147992386614234no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85925"/>
            <a:ext cx="9144000" cy="34845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68479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-635x35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8838"/>
            <a:ext cx="9144000" cy="51403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24026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341636"/>
            <a:ext cx="4680520" cy="62712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6616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ownload (1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1800"/>
            <a:ext cx="9144000" cy="59928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290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ownload (2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5125"/>
            <a:ext cx="9144000" cy="61277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5280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573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ownload (3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9886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745" y="0"/>
            <a:ext cx="8048509" cy="685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9668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ownload (6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59953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ownload (7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8113"/>
            <a:ext cx="9144000" cy="65801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20361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ownload (8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30767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ownload (9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8925"/>
            <a:ext cx="9144000" cy="62785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60640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ownload (11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650"/>
            <a:ext cx="9144000" cy="61071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47397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ownload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39559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728699"/>
            <a:ext cx="7128792" cy="534659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41953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140710FFF0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44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5178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140710FFF06-e1405031884718-635x35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8838"/>
            <a:ext cx="9144000" cy="51403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44732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140710HP5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44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511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140710YZ0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44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97714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40040"/>
            <a:ext cx="4616652" cy="652722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96986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2446"/>
            <a:ext cx="9144000" cy="55715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04017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140711LMFF0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44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4354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140711LMFF0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44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15291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140711LMFF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44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38995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140711LMFF13-635x35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8838"/>
            <a:ext cx="9144000" cy="51403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80074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OG-AB946_IRONDO_G_2014070918384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9888"/>
            <a:ext cx="9144000" cy="61182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86042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541" y="764704"/>
            <a:ext cx="8110915" cy="539375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5927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742869"/>
            <a:ext cx="8136904" cy="54202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30115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998" y="3572"/>
            <a:ext cx="9144000" cy="6850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049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188640"/>
            <a:ext cx="4398235" cy="65973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7921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85" y="0"/>
            <a:ext cx="8360229" cy="685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6902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142"/>
            <a:ext cx="9144000" cy="608971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65909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8021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95227"/>
            <a:ext cx="9144000" cy="546754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01029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53424"/>
            <a:ext cx="6984775" cy="618181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13450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260648"/>
            <a:ext cx="4176464" cy="2567589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852612"/>
            <a:ext cx="3151187" cy="3157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753" y="3212976"/>
            <a:ext cx="4432300" cy="3322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4507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500" y="317500"/>
            <a:ext cx="6223000" cy="6223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13940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5976664" cy="59766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107504" y="6362822"/>
            <a:ext cx="45309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Presentation by Michal &amp; Eli  July 2014 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" name="Picture 2" descr="C:\Users\User\AppData\Local\IM\Runtime\Image\E9C26D~1\IMAGES~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424" y="6339261"/>
            <a:ext cx="709588" cy="392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5436096" y="6385291"/>
            <a:ext cx="36004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>
                <a:hlinkClick r:id="rId4"/>
              </a:rPr>
              <a:t>https://www.youtube.com/watch?v=t0kmFNUv270</a:t>
            </a:r>
            <a:endParaRPr lang="en-US" sz="1100" dirty="0" smtClean="0"/>
          </a:p>
          <a:p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3303281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208</TotalTime>
  <Words>15</Words>
  <Application>Microsoft Office PowerPoint</Application>
  <PresentationFormat>On-screen Show (4:3)</PresentationFormat>
  <Paragraphs>4</Paragraphs>
  <Slides>48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49" baseType="lpstr">
      <vt:lpstr>Apex</vt:lpstr>
      <vt:lpstr>Israel under attack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Photo Album</dc:title>
  <dc:creator>Eli Yudkevich</dc:creator>
  <cp:lastModifiedBy>Eli Yudkevich</cp:lastModifiedBy>
  <cp:revision>20</cp:revision>
  <dcterms:created xsi:type="dcterms:W3CDTF">2014-07-12T06:35:14Z</dcterms:created>
  <dcterms:modified xsi:type="dcterms:W3CDTF">2014-07-12T16:16:38Z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9030839</vt:lpwstr>
  </property>
  <property fmtid="{D5CDD505-2E9C-101B-9397-08002B2CF9AE}" pid="3" name="NXPowerLiteSettings">
    <vt:lpwstr>E9000400038000</vt:lpwstr>
  </property>
  <property fmtid="{D5CDD505-2E9C-101B-9397-08002B2CF9AE}" pid="4" name="NXPowerLiteVersion">
    <vt:lpwstr>D6.0.5</vt:lpwstr>
  </property>
  <property fmtid="{D5CDD505-2E9C-101B-9397-08002B2CF9AE}" pid="5" name="_MarkAsFinal">
    <vt:bool>true</vt:bool>
  </property>
</Properties>
</file>