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2" r:id="rId9"/>
    <p:sldId id="263" r:id="rId10"/>
    <p:sldId id="264" r:id="rId11"/>
    <p:sldId id="267" r:id="rId12"/>
    <p:sldId id="265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BHNgojN8CAdpJ7ScbSqwg==" hashData="b4L0YtPW1Pcy+2ZIqB9DGORor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446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208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20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539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285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456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197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10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9384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7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541F2-1C3D-4E96-BB09-B6AE06B621F3}" type="datetimeFigureOut">
              <a:rPr lang="fr-FR" smtClean="0"/>
              <a:t>04/07/2014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A68DE-A71D-4E5F-95FC-F0CFCD4E9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186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holaf44.centerblog.net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796" y="0"/>
            <a:ext cx="937620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86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4000">
        <p14:honeycomb/>
        <p:sndAc>
          <p:stSnd loop="1">
            <p:snd r:embed="rId2" name="Verte campagne.wav"/>
          </p:stSnd>
        </p:sndAc>
      </p:transition>
    </mc:Choice>
    <mc:Fallback>
      <p:transition spd="slow" advClick="0" advTm="4000">
        <p:fade/>
        <p:sndAc>
          <p:stSnd loop="1">
            <p:snd r:embed="rId2" name="Verte campag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6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2" y="0"/>
            <a:ext cx="9145792" cy="685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2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4000" cy="685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32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amond/>
      </p:transition>
    </mc:Choice>
    <mc:Fallback>
      <p:transition spd="slow" advClick="0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3" y="0"/>
            <a:ext cx="91475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0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5791" cy="685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55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5791" cy="685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792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amond/>
      </p:transition>
    </mc:Choice>
    <mc:Fallback>
      <p:transition spd="slow" advClick="0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5791" cy="685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137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4000" cy="685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6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5791" cy="685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3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amond/>
      </p:transition>
    </mc:Choice>
    <mc:Fallback>
      <p:transition spd="slow" advClick="0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2" y="0"/>
            <a:ext cx="91475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1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4000" cy="685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887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5791" cy="685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76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amond/>
      </p:transition>
    </mc:Choice>
    <mc:Fallback>
      <p:transition spd="slow" advClick="0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"/>
            <a:ext cx="9145791" cy="685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4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420" y="332656"/>
            <a:ext cx="9294840" cy="6192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938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08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amond/>
      </p:transition>
    </mc:Choice>
    <mc:Fallback>
      <p:transition spd="slow" advClick="0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3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7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80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577" y="0"/>
            <a:ext cx="9596304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21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amond/>
      </p:transition>
    </mc:Choice>
    <mc:Fallback>
      <p:transition spd="slow" advClick="0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2" y="0"/>
            <a:ext cx="9145792" cy="685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9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023" y="764704"/>
            <a:ext cx="9406543" cy="5302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8577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583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16016" y="1052736"/>
            <a:ext cx="403244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                      Fin</a:t>
            </a:r>
          </a:p>
          <a:p>
            <a:r>
              <a:rPr lang="fr-FR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Photos </a:t>
            </a:r>
            <a:r>
              <a:rPr lang="fr-FR" sz="20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persos</a:t>
            </a:r>
            <a:r>
              <a:rPr lang="fr-FR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de mon amie Yvette</a:t>
            </a:r>
          </a:p>
          <a:p>
            <a:r>
              <a:rPr lang="fr-FR" dirty="0"/>
              <a:t> </a:t>
            </a:r>
            <a:r>
              <a:rPr lang="fr-FR" dirty="0" smtClean="0"/>
              <a:t>                   </a:t>
            </a:r>
            <a:r>
              <a:rPr lang="fr-FR" dirty="0" smtClean="0">
                <a:hlinkClick r:id="rId3"/>
              </a:rPr>
              <a:t>http://holaf44.centerblog.net/</a:t>
            </a:r>
            <a:endParaRPr lang="fr-FR" dirty="0" smtClean="0"/>
          </a:p>
          <a:p>
            <a:endParaRPr lang="fr-FR" dirty="0"/>
          </a:p>
          <a:p>
            <a:r>
              <a:rPr lang="fr-FR" sz="2000" dirty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          puis quelques photos du net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529139"/>
            <a:ext cx="1224136" cy="39737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11560" y="626867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2014</a:t>
            </a:r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13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3000">
        <p:fade thruBlk="1"/>
      </p:transition>
    </mc:Choice>
    <mc:Fallback>
      <p:transition spd="slow" advClick="0" advTm="13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20</Words>
  <Application>Microsoft Office PowerPoint</Application>
  <PresentationFormat>Affichage à l'écran (4:3)</PresentationFormat>
  <Paragraphs>6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4</cp:revision>
  <dcterms:created xsi:type="dcterms:W3CDTF">2014-06-17T15:43:47Z</dcterms:created>
  <dcterms:modified xsi:type="dcterms:W3CDTF">2014-07-04T11:13:55Z</dcterms:modified>
</cp:coreProperties>
</file>