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1" r:id="rId24"/>
    <p:sldId id="282" r:id="rId25"/>
    <p:sldId id="283" r:id="rId26"/>
    <p:sldId id="284" r:id="rId27"/>
    <p:sldId id="285" r:id="rId28"/>
    <p:sldId id="287" r:id="rId29"/>
    <p:sldId id="288" r:id="rId30"/>
    <p:sldId id="289" r:id="rId31"/>
    <p:sldId id="290" r:id="rId32"/>
  </p:sldIdLst>
  <p:sldSz cx="9144000" cy="6858000" type="screen4x3"/>
  <p:notesSz cx="6858000" cy="9144000"/>
  <p:defaultTextStyle>
    <a:defPPr>
      <a:defRPr lang="he-I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2" d="100"/>
          <a:sy n="72" d="100"/>
        </p:scale>
        <p:origin x="-466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 eaLnBrk="1" hangingPunct="1">
              <a:defRPr sz="12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 eaLnBrk="1" hangingPunct="1">
              <a:defRPr sz="12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805D370-44A5-4F2B-A2E4-01846D93688B}" type="datetimeFigureOut">
              <a:rPr lang="en-US"/>
              <a:pPr>
                <a:defRPr/>
              </a:pPr>
              <a:t>5/22/2014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 eaLnBrk="1" hangingPunct="1">
              <a:defRPr sz="12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1" eaLnBrk="1" hangingPunct="1">
              <a:defRPr sz="1200"/>
            </a:lvl1pPr>
          </a:lstStyle>
          <a:p>
            <a:fld id="{225F06A0-14C3-4FCC-9591-A4BCC8CE4ECC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cs typeface="Arial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2B2021-DF95-43E9-9CB3-EE6D2B627AE4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D5456-F5D1-47E1-9FAA-B85F1BD63AFD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E9B6A-6B45-428B-BA13-1C239836B93D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2EB5B-FCD5-48F5-A95D-B86309E46AB3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F26DE-2B43-4C46-8A92-0DAABCD9C023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71748-E509-487A-ACA6-0B568B85022F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9FEC81-7222-4A44-997B-BEDB78E1E044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96D75-C884-4E76-9FF8-003B8136D97F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F47F7-A887-4E9E-B7AE-83D738D73660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5D1CB-8C02-4BFE-B161-8140D02DFF21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0F580-C961-41D8-9860-2F149D82D668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CEED9-E035-49EA-91F9-8385D60875C2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6E7806-BD6D-4C89-BD65-141EE011C0C8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C9D24-2955-40D8-AB0A-51E179A8B57F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34145-8FF4-4472-B1FD-A57325759B5B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6B0A4-D696-4B0E-BE74-2F8A23242205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0003B-FBEB-42BC-864E-9F6AF4888B82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D0E8B-51B0-4B6F-9D8C-9D6DE9D7E6ED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1B790-BAD2-460B-8243-14023CE5ED7F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3E0F-0FB5-42C5-A014-E0FDBDE59848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421D4-5F36-464C-9A9D-1BC1C084EADC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B49B0-7BB1-4DF4-9D41-961CD5544F41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F79F4-8D3B-4B37-A251-901E0D0D76DD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 smtClean="0"/>
              <a:t>לחץ כדי לערוך סגנונות טקסט של תבנית בסיס</a:t>
            </a:r>
          </a:p>
          <a:p>
            <a:pPr lvl="1"/>
            <a:r>
              <a:rPr lang="he-IL" altLang="en-US" smtClean="0"/>
              <a:t>רמה שנייה</a:t>
            </a:r>
          </a:p>
          <a:p>
            <a:pPr lvl="2"/>
            <a:r>
              <a:rPr lang="he-IL" altLang="en-US" smtClean="0"/>
              <a:t>רמה שלישית</a:t>
            </a:r>
          </a:p>
          <a:p>
            <a:pPr lvl="3"/>
            <a:r>
              <a:rPr lang="he-IL" altLang="en-US" smtClean="0"/>
              <a:t>רמה רביעית</a:t>
            </a:r>
          </a:p>
          <a:p>
            <a:pPr lvl="4"/>
            <a:r>
              <a:rPr lang="he-IL" altLang="en-US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807ED0-6D26-4FE6-A71C-19A6FD213CA0}" type="datetimeFigureOut">
              <a:rPr lang="he-IL"/>
              <a:pPr>
                <a:defRPr/>
              </a:pPr>
              <a:t>כ"ב/אייר/תשע"ד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8A9E55CC-B206-4824-84AA-EA022B01A88D}" type="slidenum">
              <a:rPr lang="he-IL" altLang="en-US"/>
              <a:pPr/>
              <a:t>‹N°›</a:t>
            </a:fld>
            <a:endParaRPr lang="he-IL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Times New Roman" panose="02020603050405020304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5400" b="1" dirty="0" smtClean="0">
                <a:solidFill>
                  <a:srgbClr val="FFFF00"/>
                </a:solidFill>
                <a:cs typeface="Times New Roman" pitchFamily="18" charset="0"/>
              </a:rPr>
              <a:t/>
            </a:r>
            <a:br>
              <a:rPr lang="en-US" altLang="en-US" sz="5400" b="1" dirty="0" smtClean="0">
                <a:solidFill>
                  <a:srgbClr val="FFFF00"/>
                </a:solidFill>
                <a:cs typeface="Times New Roman" pitchFamily="18" charset="0"/>
              </a:rPr>
            </a:br>
            <a:r>
              <a:rPr lang="en-US" altLang="en-US" sz="6000" b="1" dirty="0" smtClean="0">
                <a:solidFill>
                  <a:srgbClr val="FFFF00"/>
                </a:solidFill>
                <a:cs typeface="Times New Roman" pitchFamily="18" charset="0"/>
              </a:rPr>
              <a:t>photos du </a:t>
            </a:r>
            <a:r>
              <a:rPr lang="en-US" altLang="en-US" sz="6000" b="1" dirty="0" smtClean="0">
                <a:solidFill>
                  <a:srgbClr val="FFFF00"/>
                </a:solidFill>
                <a:cs typeface="Times New Roman" pitchFamily="18" charset="0"/>
              </a:rPr>
              <a:t>passé </a:t>
            </a:r>
            <a:endParaRPr lang="es-ES" altLang="en-US" sz="5400" b="1" dirty="0" smtClean="0">
              <a:solidFill>
                <a:srgbClr val="FFFF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avi\Pictures\Antes de que los despertadores se popularizaran, Mary Smith se ganaba la vida despertando a los trabajadores disparando guisantes secos a sus venta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62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4 CuadroTexto"/>
          <p:cNvSpPr txBox="1">
            <a:spLocks noChangeArrowheads="1"/>
          </p:cNvSpPr>
          <p:nvPr/>
        </p:nvSpPr>
        <p:spPr bwMode="auto">
          <a:xfrm>
            <a:off x="7020272" y="1484784"/>
            <a:ext cx="19077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r>
              <a:rPr lang="en-US" altLang="en-US" sz="2000" b="1" dirty="0" smtClean="0">
                <a:latin typeface="Calibri" pitchFamily="34" charset="0"/>
              </a:rPr>
              <a:t>Le </a:t>
            </a:r>
            <a:r>
              <a:rPr lang="en-US" altLang="en-US" sz="2000" b="1" dirty="0" err="1" smtClean="0">
                <a:latin typeface="Calibri" pitchFamily="34" charset="0"/>
              </a:rPr>
              <a:t>reveil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matin</a:t>
            </a:r>
            <a:r>
              <a:rPr lang="en-US" altLang="en-US" sz="2000" b="1" dirty="0" smtClean="0">
                <a:latin typeface="Calibri" pitchFamily="34" charset="0"/>
              </a:rPr>
              <a:t>.</a:t>
            </a:r>
          </a:p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Marie Smith</a:t>
            </a:r>
          </a:p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Reveille les </a:t>
            </a:r>
            <a:r>
              <a:rPr lang="en-US" altLang="en-US" sz="2000" b="1" dirty="0" err="1" smtClean="0">
                <a:latin typeface="Calibri" pitchFamily="34" charset="0"/>
              </a:rPr>
              <a:t>ouvriers</a:t>
            </a:r>
            <a:r>
              <a:rPr lang="en-US" altLang="en-US" sz="2000" b="1" dirty="0" smtClean="0">
                <a:latin typeface="Calibri" pitchFamily="34" charset="0"/>
              </a:rPr>
              <a:t> en </a:t>
            </a:r>
            <a:r>
              <a:rPr lang="en-US" altLang="en-US" sz="2000" b="1" dirty="0" err="1" smtClean="0">
                <a:latin typeface="Calibri" pitchFamily="34" charset="0"/>
              </a:rPr>
              <a:t>tirant</a:t>
            </a:r>
            <a:r>
              <a:rPr lang="en-US" altLang="en-US" sz="2000" b="1" dirty="0" smtClean="0">
                <a:latin typeface="Calibri" pitchFamily="34" charset="0"/>
              </a:rPr>
              <a:t> des </a:t>
            </a:r>
            <a:r>
              <a:rPr lang="en-US" altLang="en-US" sz="2000" b="1" dirty="0" err="1" smtClean="0">
                <a:latin typeface="Calibri" pitchFamily="34" charset="0"/>
              </a:rPr>
              <a:t>petits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pois</a:t>
            </a:r>
            <a:r>
              <a:rPr lang="en-US" altLang="en-US" sz="2000" b="1" dirty="0" smtClean="0">
                <a:latin typeface="Calibri" pitchFamily="34" charset="0"/>
              </a:rPr>
              <a:t> a la </a:t>
            </a:r>
            <a:r>
              <a:rPr lang="en-US" altLang="en-US" sz="2000" b="1" dirty="0" err="1" smtClean="0">
                <a:latin typeface="Calibri" pitchFamily="34" charset="0"/>
              </a:rPr>
              <a:t>carbacane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sur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leurs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vitres</a:t>
            </a:r>
            <a:r>
              <a:rPr lang="en-US" altLang="en-US" sz="2000" b="1" dirty="0" smtClean="0">
                <a:latin typeface="Calibri" pitchFamily="34" charset="0"/>
              </a:rPr>
              <a:t> 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avi\Pictures\Antigua biblioteca municipal de Cincinati, demolida en 19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6948487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4 CuadroTexto"/>
          <p:cNvSpPr txBox="1">
            <a:spLocks noChangeArrowheads="1"/>
          </p:cNvSpPr>
          <p:nvPr/>
        </p:nvSpPr>
        <p:spPr bwMode="auto">
          <a:xfrm>
            <a:off x="0" y="1772816"/>
            <a:ext cx="21240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La </a:t>
            </a:r>
            <a:r>
              <a:rPr lang="en-US" altLang="en-US" sz="2000" b="1" dirty="0" err="1">
                <a:latin typeface="Calibri" pitchFamily="34" charset="0"/>
              </a:rPr>
              <a:t>librairie</a:t>
            </a:r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err="1">
                <a:latin typeface="Calibri" pitchFamily="34" charset="0"/>
              </a:rPr>
              <a:t>municipale</a:t>
            </a:r>
            <a:r>
              <a:rPr lang="en-US" altLang="en-US" sz="2000" b="1" dirty="0">
                <a:latin typeface="Calibri" pitchFamily="34" charset="0"/>
              </a:rPr>
              <a:t> de </a:t>
            </a:r>
            <a:r>
              <a:rPr lang="en-US" altLang="en-US" sz="2000" b="1" dirty="0" err="1">
                <a:latin typeface="Calibri" pitchFamily="34" charset="0"/>
              </a:rPr>
              <a:t>Cincinati</a:t>
            </a:r>
            <a:r>
              <a:rPr lang="en-US" altLang="en-US" sz="2000" b="1" dirty="0">
                <a:latin typeface="Calibri" pitchFamily="34" charset="0"/>
              </a:rPr>
              <a:t> (</a:t>
            </a:r>
            <a:r>
              <a:rPr lang="en-US" altLang="en-US" sz="2000" b="1" dirty="0" err="1">
                <a:latin typeface="Calibri" pitchFamily="34" charset="0"/>
              </a:rPr>
              <a:t>ohio</a:t>
            </a:r>
            <a:r>
              <a:rPr lang="en-US" altLang="en-US" sz="2000" b="1" dirty="0">
                <a:latin typeface="Calibri" pitchFamily="34" charset="0"/>
              </a:rPr>
              <a:t>) </a:t>
            </a:r>
          </a:p>
          <a:p>
            <a:pPr algn="r" rtl="1" eaLnBrk="1" hangingPunct="1"/>
            <a:r>
              <a:rPr lang="en-US" altLang="en-US" sz="2000" b="1" dirty="0" err="1" smtClean="0">
                <a:latin typeface="Calibri" pitchFamily="34" charset="0"/>
              </a:rPr>
              <a:t>Détruite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>
                <a:latin typeface="Calibri" pitchFamily="34" charset="0"/>
              </a:rPr>
              <a:t>en 1955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avi\Pictures\Atasco en Berlín el primer sábado tras la caída del mu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84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4 CuadroTexto"/>
          <p:cNvSpPr txBox="1">
            <a:spLocks noChangeArrowheads="1"/>
          </p:cNvSpPr>
          <p:nvPr/>
        </p:nvSpPr>
        <p:spPr bwMode="auto">
          <a:xfrm>
            <a:off x="4860032" y="1700808"/>
            <a:ext cx="38163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endParaRPr lang="en-US" altLang="en-US" sz="28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800" b="1" dirty="0">
                <a:latin typeface="Calibri" pitchFamily="34" charset="0"/>
              </a:rPr>
              <a:t>Berlin</a:t>
            </a:r>
          </a:p>
          <a:p>
            <a:pPr algn="ctr" rtl="1" eaLnBrk="1" hangingPunct="1"/>
            <a:r>
              <a:rPr lang="en-US" altLang="en-US" sz="2800" b="1" dirty="0">
                <a:latin typeface="Calibri" pitchFamily="34" charset="0"/>
              </a:rPr>
              <a:t> le premier </a:t>
            </a:r>
            <a:r>
              <a:rPr lang="en-US" altLang="en-US" sz="2800" b="1" dirty="0" err="1">
                <a:latin typeface="Calibri" pitchFamily="34" charset="0"/>
              </a:rPr>
              <a:t>samedi</a:t>
            </a:r>
            <a:r>
              <a:rPr lang="en-US" altLang="en-US" sz="2800" b="1" dirty="0">
                <a:latin typeface="Calibri" pitchFamily="34" charset="0"/>
              </a:rPr>
              <a:t> </a:t>
            </a:r>
            <a:r>
              <a:rPr lang="en-US" altLang="en-US" sz="2800" b="1" dirty="0" err="1">
                <a:latin typeface="Calibri" pitchFamily="34" charset="0"/>
              </a:rPr>
              <a:t>apres</a:t>
            </a:r>
            <a:r>
              <a:rPr lang="en-US" altLang="en-US" sz="2800" b="1" dirty="0">
                <a:latin typeface="Calibri" pitchFamily="34" charset="0"/>
              </a:rPr>
              <a:t> la chute du </a:t>
            </a:r>
            <a:r>
              <a:rPr lang="en-US" altLang="en-US" sz="2800" b="1" dirty="0" err="1">
                <a:latin typeface="Calibri" pitchFamily="34" charset="0"/>
              </a:rPr>
              <a:t>mur</a:t>
            </a:r>
            <a:r>
              <a:rPr lang="en-US" altLang="en-US" sz="2800" b="1" dirty="0">
                <a:latin typeface="Calibri" pitchFamily="34" charset="0"/>
              </a:rPr>
              <a:t> 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7171" name="Picture 2" descr="C:\Users\Javi\Pictures\Chaplin en Nueva York, en 1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4 CuadroTexto"/>
          <p:cNvSpPr txBox="1">
            <a:spLocks noChangeArrowheads="1"/>
          </p:cNvSpPr>
          <p:nvPr/>
        </p:nvSpPr>
        <p:spPr bwMode="auto">
          <a:xfrm>
            <a:off x="251520" y="6093296"/>
            <a:ext cx="7705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he-IL" altLang="en-US" sz="2800" b="1" dirty="0" smtClean="0">
                <a:latin typeface="Calibri" pitchFamily="34" charset="0"/>
              </a:rPr>
              <a:t>.</a:t>
            </a:r>
            <a:r>
              <a:rPr lang="en-US" altLang="en-US" sz="2800" b="1" dirty="0" smtClean="0">
                <a:latin typeface="Calibri" pitchFamily="34" charset="0"/>
              </a:rPr>
              <a:t>Chaplin  </a:t>
            </a:r>
            <a:r>
              <a:rPr lang="en-US" altLang="en-US" sz="2800" b="1" dirty="0" err="1">
                <a:latin typeface="Calibri" pitchFamily="34" charset="0"/>
              </a:rPr>
              <a:t>devant</a:t>
            </a:r>
            <a:r>
              <a:rPr lang="en-US" altLang="en-US" sz="2800" b="1" dirty="0">
                <a:latin typeface="Calibri" pitchFamily="34" charset="0"/>
              </a:rPr>
              <a:t> la </a:t>
            </a:r>
            <a:r>
              <a:rPr lang="en-US" altLang="en-US" sz="2800" b="1" dirty="0" err="1">
                <a:latin typeface="Calibri" pitchFamily="34" charset="0"/>
              </a:rPr>
              <a:t>foule</a:t>
            </a:r>
            <a:r>
              <a:rPr lang="en-US" altLang="en-US" sz="2800" b="1" dirty="0">
                <a:latin typeface="Calibri" pitchFamily="34" charset="0"/>
              </a:rPr>
              <a:t> a New-York en 1918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avi\Pictures\Clentes de un bar celebran el levantamiento de la prohibición para beber alcohol en USA, el 5 de febrero de 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8161338" cy="558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4 CuadroTexto"/>
          <p:cNvSpPr txBox="1">
            <a:spLocks noChangeArrowheads="1"/>
          </p:cNvSpPr>
          <p:nvPr/>
        </p:nvSpPr>
        <p:spPr bwMode="auto">
          <a:xfrm>
            <a:off x="467544" y="260648"/>
            <a:ext cx="7850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en-US" altLang="en-US" sz="2000" b="1" dirty="0" smtClean="0">
                <a:latin typeface="Calibri" pitchFamily="34" charset="0"/>
              </a:rPr>
              <a:t>Les </a:t>
            </a:r>
            <a:r>
              <a:rPr lang="en-US" altLang="en-US" sz="2000" b="1" dirty="0">
                <a:latin typeface="Calibri" pitchFamily="34" charset="0"/>
              </a:rPr>
              <a:t>clients d’un bar </a:t>
            </a:r>
            <a:r>
              <a:rPr lang="en-US" altLang="en-US" sz="2000" b="1" dirty="0" smtClean="0">
                <a:latin typeface="Calibri" pitchFamily="34" charset="0"/>
              </a:rPr>
              <a:t>après </a:t>
            </a:r>
            <a:r>
              <a:rPr lang="en-US" altLang="en-US" sz="2000" b="1" dirty="0" err="1">
                <a:latin typeface="Calibri" pitchFamily="34" charset="0"/>
              </a:rPr>
              <a:t>l’abolition</a:t>
            </a:r>
            <a:r>
              <a:rPr lang="en-US" altLang="en-US" sz="2000" b="1" dirty="0">
                <a:latin typeface="Calibri" pitchFamily="34" charset="0"/>
              </a:rPr>
              <a:t> de </a:t>
            </a:r>
            <a:r>
              <a:rPr lang="en-US" altLang="en-US" sz="2000" b="1" dirty="0" err="1">
                <a:latin typeface="Calibri" pitchFamily="34" charset="0"/>
              </a:rPr>
              <a:t>l’interdiction</a:t>
            </a:r>
            <a:r>
              <a:rPr lang="en-US" altLang="en-US" sz="2000" b="1" dirty="0">
                <a:latin typeface="Calibri" pitchFamily="34" charset="0"/>
              </a:rPr>
              <a:t> de </a:t>
            </a:r>
            <a:r>
              <a:rPr lang="en-US" altLang="en-US" sz="2000" b="1" dirty="0" err="1">
                <a:latin typeface="Calibri" pitchFamily="34" charset="0"/>
              </a:rPr>
              <a:t>l’alcool</a:t>
            </a:r>
            <a:r>
              <a:rPr lang="en-US" altLang="en-US" sz="2000" b="1" dirty="0">
                <a:latin typeface="Calibri" pitchFamily="34" charset="0"/>
              </a:rPr>
              <a:t> en 1933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avi\Pictures\Construcción de un aeppelin, en 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7380287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4 CuadroTexto"/>
          <p:cNvSpPr txBox="1">
            <a:spLocks noChangeArrowheads="1"/>
          </p:cNvSpPr>
          <p:nvPr/>
        </p:nvSpPr>
        <p:spPr bwMode="auto">
          <a:xfrm>
            <a:off x="179512" y="1916832"/>
            <a:ext cx="15128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he-IL" altLang="en-US" b="1" dirty="0" smtClean="0">
                <a:latin typeface="Calibri" pitchFamily="34" charset="0"/>
              </a:rPr>
              <a:t>.</a:t>
            </a:r>
            <a:r>
              <a:rPr lang="en-US" altLang="en-US" b="1" dirty="0" smtClean="0">
                <a:latin typeface="Calibri" pitchFamily="34" charset="0"/>
              </a:rPr>
              <a:t>Construction</a:t>
            </a:r>
            <a:endParaRPr lang="en-US" altLang="en-US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b="1" dirty="0">
                <a:latin typeface="Calibri" pitchFamily="34" charset="0"/>
              </a:rPr>
              <a:t>Du </a:t>
            </a:r>
            <a:r>
              <a:rPr lang="en-US" altLang="en-US" b="1" dirty="0" err="1">
                <a:latin typeface="Calibri" pitchFamily="34" charset="0"/>
              </a:rPr>
              <a:t>Zeplin</a:t>
            </a:r>
            <a:r>
              <a:rPr lang="en-US" altLang="en-US" b="1" dirty="0">
                <a:latin typeface="Calibri" pitchFamily="34" charset="0"/>
              </a:rPr>
              <a:t> en 1923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2420938"/>
            <a:ext cx="8229600" cy="5619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10244" name="Picture 2" descr="C:\Users\Javi\Pictures\Dirigible sobre Washing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4 CuadroTexto"/>
          <p:cNvSpPr txBox="1">
            <a:spLocks noChangeArrowheads="1"/>
          </p:cNvSpPr>
          <p:nvPr/>
        </p:nvSpPr>
        <p:spPr bwMode="auto">
          <a:xfrm>
            <a:off x="467544" y="116632"/>
            <a:ext cx="84613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400" b="1" dirty="0" smtClean="0">
                <a:latin typeface="Calibri" pitchFamily="34" charset="0"/>
              </a:rPr>
              <a:t>Le </a:t>
            </a:r>
            <a:r>
              <a:rPr lang="en-US" altLang="en-US" sz="2400" b="1" dirty="0" err="1">
                <a:latin typeface="Calibri" pitchFamily="34" charset="0"/>
              </a:rPr>
              <a:t>Zeplin</a:t>
            </a:r>
            <a:r>
              <a:rPr lang="en-US" altLang="en-US" sz="2400" b="1" dirty="0">
                <a:latin typeface="Calibri" pitchFamily="34" charset="0"/>
              </a:rPr>
              <a:t> au </a:t>
            </a:r>
            <a:r>
              <a:rPr lang="en-US" altLang="en-US" sz="2400" b="1" dirty="0" err="1">
                <a:latin typeface="Calibri" pitchFamily="34" charset="0"/>
              </a:rPr>
              <a:t>dessus</a:t>
            </a:r>
            <a:r>
              <a:rPr lang="en-US" altLang="en-US" sz="2400" b="1" dirty="0">
                <a:latin typeface="Calibri" pitchFamily="34" charset="0"/>
              </a:rPr>
              <a:t> du Capitol a Washington 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avi\Pictures\Dresde tras el bombardeo ali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35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7118350" y="1989138"/>
            <a:ext cx="20510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Dresden</a:t>
            </a:r>
            <a:endParaRPr lang="en-US" altLang="en-US" sz="20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smtClean="0">
                <a:latin typeface="Calibri" pitchFamily="34" charset="0"/>
              </a:rPr>
              <a:t>après </a:t>
            </a:r>
            <a:r>
              <a:rPr lang="en-US" altLang="en-US" sz="2000" b="1" dirty="0">
                <a:latin typeface="Calibri" pitchFamily="34" charset="0"/>
              </a:rPr>
              <a:t>les </a:t>
            </a:r>
            <a:r>
              <a:rPr lang="en-US" altLang="en-US" sz="2000" b="1" dirty="0" err="1">
                <a:latin typeface="Calibri" pitchFamily="34" charset="0"/>
              </a:rPr>
              <a:t>bombardements</a:t>
            </a:r>
            <a:endParaRPr lang="en-US" altLang="en-US" sz="20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000" b="1" dirty="0">
                <a:latin typeface="Calibri" pitchFamily="34" charset="0"/>
              </a:rPr>
              <a:t>En 1945  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avi\Pictures\Einstein manejando una marioneta de él mismo, en 1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0"/>
            <a:ext cx="4932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4 CuadroTexto"/>
          <p:cNvSpPr txBox="1">
            <a:spLocks noChangeArrowheads="1"/>
          </p:cNvSpPr>
          <p:nvPr/>
        </p:nvSpPr>
        <p:spPr bwMode="auto">
          <a:xfrm>
            <a:off x="395536" y="2204864"/>
            <a:ext cx="36004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800" b="1" dirty="0" smtClean="0">
                <a:latin typeface="Calibri" pitchFamily="34" charset="0"/>
              </a:rPr>
              <a:t>Einstein </a:t>
            </a:r>
            <a:r>
              <a:rPr lang="en-US" altLang="en-US" sz="2800" b="1" dirty="0">
                <a:latin typeface="Calibri" pitchFamily="34" charset="0"/>
              </a:rPr>
              <a:t>avec </a:t>
            </a:r>
            <a:r>
              <a:rPr lang="en-US" altLang="en-US" sz="2800" b="1" dirty="0" err="1">
                <a:latin typeface="Calibri" pitchFamily="34" charset="0"/>
              </a:rPr>
              <a:t>sa</a:t>
            </a:r>
            <a:r>
              <a:rPr lang="en-US" altLang="en-US" sz="2800" b="1" dirty="0">
                <a:latin typeface="Calibri" pitchFamily="34" charset="0"/>
              </a:rPr>
              <a:t> marionette en 1931 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avi\Pictures\El cirujano de la expedición antártica soviética en 1961, operándose a sí mismo de una apendicit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13" y="0"/>
            <a:ext cx="9069387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4 CuadroTexto"/>
          <p:cNvSpPr txBox="1">
            <a:spLocks noChangeArrowheads="1"/>
          </p:cNvSpPr>
          <p:nvPr/>
        </p:nvSpPr>
        <p:spPr bwMode="auto">
          <a:xfrm>
            <a:off x="0" y="594928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en-US" altLang="en-US" b="1" dirty="0" smtClean="0">
                <a:latin typeface="Calibri" pitchFamily="34" charset="0"/>
              </a:rPr>
              <a:t>Un </a:t>
            </a:r>
            <a:r>
              <a:rPr lang="en-US" altLang="en-US" b="1" dirty="0" err="1" smtClean="0">
                <a:latin typeface="Calibri" pitchFamily="34" charset="0"/>
              </a:rPr>
              <a:t>Médecin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 err="1">
                <a:latin typeface="Calibri" pitchFamily="34" charset="0"/>
              </a:rPr>
              <a:t>russe</a:t>
            </a:r>
            <a:r>
              <a:rPr lang="en-US" altLang="en-US" b="1" dirty="0">
                <a:latin typeface="Calibri" pitchFamily="34" charset="0"/>
              </a:rPr>
              <a:t> de </a:t>
            </a:r>
            <a:r>
              <a:rPr lang="en-US" altLang="en-US" b="1" dirty="0" err="1" smtClean="0">
                <a:latin typeface="Calibri" pitchFamily="34" charset="0"/>
              </a:rPr>
              <a:t>l’expédition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>
                <a:latin typeface="Calibri" pitchFamily="34" charset="0"/>
              </a:rPr>
              <a:t>en </a:t>
            </a:r>
            <a:r>
              <a:rPr lang="en-US" altLang="en-US" b="1" dirty="0" err="1">
                <a:latin typeface="Calibri" pitchFamily="34" charset="0"/>
              </a:rPr>
              <a:t>Antartique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>
                <a:latin typeface="Calibri" pitchFamily="34" charset="0"/>
              </a:rPr>
              <a:t>pratiquant</a:t>
            </a:r>
            <a:r>
              <a:rPr lang="en-US" altLang="en-US" b="1" dirty="0">
                <a:latin typeface="Calibri" pitchFamily="34" charset="0"/>
              </a:rPr>
              <a:t>  </a:t>
            </a:r>
            <a:r>
              <a:rPr lang="en-US" altLang="en-US" b="1" dirty="0" err="1">
                <a:latin typeface="Calibri" pitchFamily="34" charset="0"/>
              </a:rPr>
              <a:t>sur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>
                <a:latin typeface="Calibri" pitchFamily="34" charset="0"/>
              </a:rPr>
              <a:t>lui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même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l’opération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>
                <a:latin typeface="Calibri" pitchFamily="34" charset="0"/>
              </a:rPr>
              <a:t>de </a:t>
            </a:r>
            <a:r>
              <a:rPr lang="en-US" altLang="en-US" b="1" dirty="0" err="1">
                <a:latin typeface="Calibri" pitchFamily="34" charset="0"/>
              </a:rPr>
              <a:t>l’apendicite</a:t>
            </a:r>
            <a:r>
              <a:rPr lang="en-US" altLang="en-US" b="1" dirty="0">
                <a:latin typeface="Calibri" pitchFamily="34" charset="0"/>
              </a:rPr>
              <a:t> en 1961  !  </a:t>
            </a:r>
          </a:p>
          <a:p>
            <a:pPr algn="ctr" rtl="1" eaLnBrk="1" hangingPunct="1"/>
            <a:r>
              <a:rPr lang="es-ES" altLang="en-US" sz="1200" dirty="0">
                <a:latin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avi\Pictures\El Cristo Redentor de Río en construcción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4 CuadroTexto"/>
          <p:cNvSpPr txBox="1"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Construction </a:t>
            </a:r>
            <a:r>
              <a:rPr lang="en-US" altLang="en-US" sz="2000" b="1" dirty="0">
                <a:latin typeface="Calibri" pitchFamily="34" charset="0"/>
              </a:rPr>
              <a:t>du Christ </a:t>
            </a:r>
            <a:r>
              <a:rPr lang="en-US" altLang="en-US" sz="2000" b="1" dirty="0" err="1" smtClean="0">
                <a:latin typeface="Calibri" pitchFamily="34" charset="0"/>
              </a:rPr>
              <a:t>rédempteur</a:t>
            </a:r>
            <a:r>
              <a:rPr lang="en-US" altLang="en-US" sz="2000" b="1" dirty="0" smtClean="0">
                <a:latin typeface="Calibri" pitchFamily="34" charset="0"/>
              </a:rPr>
              <a:t> à </a:t>
            </a:r>
            <a:r>
              <a:rPr lang="en-US" altLang="en-US" sz="2000" b="1" dirty="0">
                <a:latin typeface="Calibri" pitchFamily="34" charset="0"/>
              </a:rPr>
              <a:t>Rio de Janeiro en 1930</a:t>
            </a:r>
            <a:r>
              <a:rPr lang="en-US" altLang="en-US" sz="4000" b="1" dirty="0">
                <a:latin typeface="Calibri" pitchFamily="34" charset="0"/>
              </a:rPr>
              <a:t>  </a:t>
            </a:r>
            <a:endParaRPr lang="es-ES" altLang="en-US" sz="4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avi\Pictures\El primer vencedor del Tour, en 1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0"/>
            <a:ext cx="58674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4 CuadroTexto"/>
          <p:cNvSpPr txBox="1">
            <a:spLocks noChangeArrowheads="1"/>
          </p:cNvSpPr>
          <p:nvPr/>
        </p:nvSpPr>
        <p:spPr bwMode="auto">
          <a:xfrm>
            <a:off x="0" y="2420938"/>
            <a:ext cx="32400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fr-FR" altLang="en-US" sz="2800" b="1" dirty="0" smtClean="0">
                <a:latin typeface="Calibri" pitchFamily="34" charset="0"/>
              </a:rPr>
              <a:t> </a:t>
            </a:r>
            <a:r>
              <a:rPr lang="fr-FR" altLang="en-US" sz="2800" b="1" dirty="0" err="1" smtClean="0">
                <a:latin typeface="Calibri" pitchFamily="34" charset="0"/>
              </a:rPr>
              <a:t>Garin</a:t>
            </a:r>
            <a:r>
              <a:rPr lang="fr-FR" altLang="en-US" sz="2800" b="1" dirty="0" smtClean="0">
                <a:latin typeface="Calibri" pitchFamily="34" charset="0"/>
              </a:rPr>
              <a:t> </a:t>
            </a:r>
            <a:r>
              <a:rPr lang="en-US" altLang="en-US" sz="2800" b="1" dirty="0" smtClean="0">
                <a:latin typeface="Calibri" pitchFamily="34" charset="0"/>
              </a:rPr>
              <a:t>le </a:t>
            </a:r>
            <a:r>
              <a:rPr lang="en-US" altLang="en-US" sz="2800" b="1" dirty="0">
                <a:latin typeface="Calibri" pitchFamily="34" charset="0"/>
              </a:rPr>
              <a:t>premier </a:t>
            </a:r>
            <a:r>
              <a:rPr lang="en-US" altLang="en-US" sz="2800" b="1" dirty="0" err="1">
                <a:latin typeface="Calibri" pitchFamily="34" charset="0"/>
              </a:rPr>
              <a:t>vainqueur</a:t>
            </a:r>
            <a:r>
              <a:rPr lang="en-US" altLang="en-US" sz="2800" b="1" dirty="0">
                <a:latin typeface="Calibri" pitchFamily="34" charset="0"/>
              </a:rPr>
              <a:t> du tour de France  en 1903  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16388" name="Picture 2" descr="C:\Users\Javi\Pictures\Hélices del Titanic, en 1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4 CuadroTexto"/>
          <p:cNvSpPr txBox="1">
            <a:spLocks noChangeArrowheads="1"/>
          </p:cNvSpPr>
          <p:nvPr/>
        </p:nvSpPr>
        <p:spPr bwMode="auto">
          <a:xfrm>
            <a:off x="395536" y="6237312"/>
            <a:ext cx="8208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he-IL" altLang="en-US" sz="2400" b="1" dirty="0" smtClean="0">
                <a:latin typeface="Calibri" pitchFamily="34" charset="0"/>
              </a:rPr>
              <a:t>.</a:t>
            </a:r>
            <a:r>
              <a:rPr lang="en-US" altLang="en-US" sz="2400" b="1" dirty="0" smtClean="0">
                <a:latin typeface="Calibri" pitchFamily="34" charset="0"/>
              </a:rPr>
              <a:t>les </a:t>
            </a:r>
            <a:r>
              <a:rPr lang="en-US" altLang="en-US" sz="2400" b="1" dirty="0" err="1" smtClean="0">
                <a:latin typeface="Calibri" pitchFamily="34" charset="0"/>
              </a:rPr>
              <a:t>hélices</a:t>
            </a:r>
            <a:r>
              <a:rPr lang="en-US" altLang="en-US" sz="2400" b="1" dirty="0" smtClean="0">
                <a:latin typeface="Calibri" pitchFamily="34" charset="0"/>
              </a:rPr>
              <a:t> </a:t>
            </a:r>
            <a:r>
              <a:rPr lang="en-US" altLang="en-US" sz="2400" b="1" dirty="0">
                <a:latin typeface="Calibri" pitchFamily="34" charset="0"/>
              </a:rPr>
              <a:t>du Titanic  en 1911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17412" name="Picture 2" descr="C:\Users\Javi\Pictures\judio-apuntando-naz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251520" y="6237312"/>
            <a:ext cx="85693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r>
              <a:rPr lang="en-US" altLang="en-US" sz="2000" b="1" dirty="0" smtClean="0">
                <a:latin typeface="Calibri" pitchFamily="34" charset="0"/>
              </a:rPr>
              <a:t> Un </a:t>
            </a:r>
            <a:r>
              <a:rPr lang="en-US" altLang="en-US" sz="2000" b="1" dirty="0" err="1" smtClean="0">
                <a:latin typeface="Calibri" pitchFamily="34" charset="0"/>
              </a:rPr>
              <a:t>deporté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 err="1">
                <a:latin typeface="Calibri" pitchFamily="34" charset="0"/>
              </a:rPr>
              <a:t>juif</a:t>
            </a:r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err="1">
                <a:latin typeface="Calibri" pitchFamily="34" charset="0"/>
              </a:rPr>
              <a:t>faisant</a:t>
            </a:r>
            <a:r>
              <a:rPr lang="en-US" altLang="en-US" sz="2000" b="1" dirty="0">
                <a:latin typeface="Calibri" pitchFamily="34" charset="0"/>
              </a:rPr>
              <a:t>  </a:t>
            </a:r>
            <a:r>
              <a:rPr lang="en-US" altLang="en-US" sz="2000" b="1" dirty="0" err="1" smtClean="0">
                <a:latin typeface="Calibri" pitchFamily="34" charset="0"/>
              </a:rPr>
              <a:t>prisonnier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>
                <a:latin typeface="Calibri" pitchFamily="34" charset="0"/>
              </a:rPr>
              <a:t>un </a:t>
            </a:r>
            <a:r>
              <a:rPr lang="en-US" altLang="en-US" sz="2000" b="1" dirty="0" err="1">
                <a:latin typeface="Calibri" pitchFamily="34" charset="0"/>
              </a:rPr>
              <a:t>nazi</a:t>
            </a:r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err="1">
                <a:latin typeface="Calibri" pitchFamily="34" charset="0"/>
              </a:rPr>
              <a:t>dans</a:t>
            </a:r>
            <a:r>
              <a:rPr lang="en-US" altLang="en-US" sz="2000" b="1" dirty="0">
                <a:latin typeface="Calibri" pitchFamily="34" charset="0"/>
              </a:rPr>
              <a:t> son camp de concentration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avi\Pictures\Jugando al golf en lo alto del Empire State en construcción ,en 19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4 CuadroTexto"/>
          <p:cNvSpPr txBox="1">
            <a:spLocks noChangeArrowheads="1"/>
          </p:cNvSpPr>
          <p:nvPr/>
        </p:nvSpPr>
        <p:spPr bwMode="auto">
          <a:xfrm>
            <a:off x="0" y="1"/>
            <a:ext cx="91440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endParaRPr lang="en-US" altLang="en-US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000" b="1" dirty="0">
                <a:latin typeface="Calibri" pitchFamily="34" charset="0"/>
              </a:rPr>
              <a:t>Un </a:t>
            </a:r>
            <a:r>
              <a:rPr lang="en-US" altLang="en-US" sz="2000" b="1" dirty="0" err="1">
                <a:latin typeface="Calibri" pitchFamily="34" charset="0"/>
              </a:rPr>
              <a:t>golfeur</a:t>
            </a:r>
            <a:r>
              <a:rPr lang="en-US" altLang="en-US" sz="2000" b="1" dirty="0">
                <a:latin typeface="Calibri" pitchFamily="34" charset="0"/>
              </a:rPr>
              <a:t> se fait </a:t>
            </a:r>
            <a:r>
              <a:rPr lang="en-US" altLang="en-US" sz="2000" b="1" dirty="0" err="1">
                <a:latin typeface="Calibri" pitchFamily="34" charset="0"/>
              </a:rPr>
              <a:t>une</a:t>
            </a:r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err="1">
                <a:latin typeface="Calibri" pitchFamily="34" charset="0"/>
              </a:rPr>
              <a:t>balle</a:t>
            </a:r>
            <a:r>
              <a:rPr lang="en-US" altLang="en-US" sz="2000" b="1" dirty="0">
                <a:latin typeface="Calibri" pitchFamily="34" charset="0"/>
              </a:rPr>
              <a:t> au </a:t>
            </a:r>
            <a:r>
              <a:rPr lang="en-US" altLang="en-US" sz="2000" b="1" dirty="0" err="1">
                <a:latin typeface="Calibri" pitchFamily="34" charset="0"/>
              </a:rPr>
              <a:t>sommet</a:t>
            </a:r>
            <a:r>
              <a:rPr lang="en-US" altLang="en-US" sz="2000" b="1" dirty="0">
                <a:latin typeface="Calibri" pitchFamily="34" charset="0"/>
              </a:rPr>
              <a:t> de </a:t>
            </a:r>
            <a:r>
              <a:rPr lang="en-US" altLang="en-US" sz="2000" b="1" dirty="0" err="1">
                <a:latin typeface="Calibri" pitchFamily="34" charset="0"/>
              </a:rPr>
              <a:t>l’EMPIRE</a:t>
            </a:r>
            <a:r>
              <a:rPr lang="en-US" altLang="en-US" sz="2000" b="1" dirty="0">
                <a:latin typeface="Calibri" pitchFamily="34" charset="0"/>
              </a:rPr>
              <a:t> STATE en construction  en 1932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avi\Pictures\La erupción del Vesubio desde Nápoles, en 1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6804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4 CuadroTexto"/>
          <p:cNvSpPr txBox="1">
            <a:spLocks noChangeArrowheads="1"/>
          </p:cNvSpPr>
          <p:nvPr/>
        </p:nvSpPr>
        <p:spPr bwMode="auto">
          <a:xfrm>
            <a:off x="0" y="1772816"/>
            <a:ext cx="23399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endParaRPr lang="es-ES" altLang="en-US" sz="2400" b="1" dirty="0" smtClean="0">
              <a:latin typeface="Calibri" pitchFamily="34" charset="0"/>
            </a:endParaRPr>
          </a:p>
          <a:p>
            <a:pPr algn="r" rtl="1" eaLnBrk="1" hangingPunct="1"/>
            <a:endParaRPr lang="es-ES" altLang="en-US" sz="2400" b="1" dirty="0">
              <a:latin typeface="Calibri" pitchFamily="34" charset="0"/>
            </a:endParaRPr>
          </a:p>
          <a:p>
            <a:pPr algn="ctr" rtl="1" eaLnBrk="1" hangingPunct="1"/>
            <a:r>
              <a:rPr lang="es-ES" altLang="en-US" sz="2400" b="1" dirty="0" err="1">
                <a:latin typeface="Calibri" pitchFamily="34" charset="0"/>
              </a:rPr>
              <a:t>Eruption</a:t>
            </a:r>
            <a:r>
              <a:rPr lang="es-ES" altLang="en-US" sz="2400" b="1" dirty="0">
                <a:latin typeface="Calibri" pitchFamily="34" charset="0"/>
              </a:rPr>
              <a:t> du </a:t>
            </a:r>
            <a:r>
              <a:rPr lang="es-ES" altLang="en-US" sz="2400" b="1" dirty="0" err="1">
                <a:latin typeface="Calibri" pitchFamily="34" charset="0"/>
              </a:rPr>
              <a:t>Vesuve</a:t>
            </a:r>
            <a:r>
              <a:rPr lang="es-ES" altLang="en-US" sz="2400" b="1" dirty="0">
                <a:latin typeface="Calibri" pitchFamily="34" charset="0"/>
              </a:rPr>
              <a:t> en 1944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21508" name="Picture 2" descr="C:\Users\Javi\Pictures\La Gran EStación Central de Nueva York en 1929. Ahora ya no es posible esta 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4 CuadroTexto"/>
          <p:cNvSpPr txBox="1">
            <a:spLocks noChangeArrowheads="1"/>
          </p:cNvSpPr>
          <p:nvPr/>
        </p:nvSpPr>
        <p:spPr bwMode="auto">
          <a:xfrm>
            <a:off x="0" y="6237312"/>
            <a:ext cx="88205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en-US" altLang="en-US" sz="2400" b="1" dirty="0" smtClean="0">
                <a:latin typeface="Calibri" pitchFamily="34" charset="0"/>
              </a:rPr>
              <a:t>Grand-Central </a:t>
            </a:r>
            <a:r>
              <a:rPr lang="en-US" altLang="en-US" sz="2400" b="1" dirty="0">
                <a:latin typeface="Calibri" pitchFamily="34" charset="0"/>
              </a:rPr>
              <a:t>de  New-York  en  1929 </a:t>
            </a:r>
            <a:r>
              <a:rPr lang="he-IL" altLang="en-US" sz="2400" b="1" dirty="0">
                <a:latin typeface="Calibri" pitchFamily="34" charset="0"/>
              </a:rPr>
              <a:t> </a:t>
            </a:r>
            <a:r>
              <a:rPr lang="en-US" altLang="en-US" sz="2400" b="1" dirty="0">
                <a:latin typeface="Calibri" pitchFamily="34" charset="0"/>
              </a:rPr>
              <a:t>la station de train 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avi\Pictures\La torre Eiffel en construcció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395288" y="6237312"/>
            <a:ext cx="87487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400" b="1" dirty="0" smtClean="0">
                <a:latin typeface="Calibri" pitchFamily="34" charset="0"/>
              </a:rPr>
              <a:t>Construction </a:t>
            </a:r>
            <a:r>
              <a:rPr lang="en-US" altLang="en-US" sz="2400" b="1" dirty="0">
                <a:latin typeface="Calibri" pitchFamily="34" charset="0"/>
              </a:rPr>
              <a:t>de la tour Eiffel en 1889 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avi\Pictures\Las cataratas del Niágara congeladas en 1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75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4 CuadroTexto"/>
          <p:cNvSpPr txBox="1">
            <a:spLocks noChangeArrowheads="1"/>
          </p:cNvSpPr>
          <p:nvPr/>
        </p:nvSpPr>
        <p:spPr bwMode="auto">
          <a:xfrm>
            <a:off x="5508104" y="1700808"/>
            <a:ext cx="324008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endParaRPr lang="en-US" altLang="en-US" sz="32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3200" b="1" dirty="0">
                <a:latin typeface="Calibri" pitchFamily="34" charset="0"/>
              </a:rPr>
              <a:t>Les chutes du Niagara </a:t>
            </a:r>
            <a:r>
              <a:rPr lang="en-US" altLang="en-US" sz="3200" b="1" dirty="0" err="1" smtClean="0">
                <a:latin typeface="Calibri" pitchFamily="34" charset="0"/>
              </a:rPr>
              <a:t>gelées</a:t>
            </a:r>
            <a:r>
              <a:rPr lang="en-US" altLang="en-US" sz="3200" b="1" dirty="0">
                <a:latin typeface="Calibri" pitchFamily="34" charset="0"/>
              </a:rPr>
              <a:t>, en 1911 </a:t>
            </a:r>
            <a:endParaRPr lang="es-ES" altLang="en-US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avi\Pictures\Marilyn Monroe actuando ante las tropas en Corea, en febrero de 1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0"/>
            <a:ext cx="6300787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4 CuadroTexto"/>
          <p:cNvSpPr txBox="1">
            <a:spLocks noChangeArrowheads="1"/>
          </p:cNvSpPr>
          <p:nvPr/>
        </p:nvSpPr>
        <p:spPr bwMode="auto">
          <a:xfrm>
            <a:off x="0" y="1844824"/>
            <a:ext cx="28448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en-US" altLang="en-US" sz="2000" b="1" dirty="0" smtClean="0">
                <a:latin typeface="Calibri" pitchFamily="34" charset="0"/>
              </a:rPr>
              <a:t>Marilyn </a:t>
            </a:r>
            <a:r>
              <a:rPr lang="en-US" altLang="en-US" sz="2000" b="1" dirty="0">
                <a:latin typeface="Calibri" pitchFamily="34" charset="0"/>
              </a:rPr>
              <a:t>Monroe en spectacle </a:t>
            </a:r>
            <a:r>
              <a:rPr lang="en-US" altLang="en-US" sz="2000" b="1" dirty="0" err="1">
                <a:latin typeface="Calibri" pitchFamily="34" charset="0"/>
              </a:rPr>
              <a:t>devant</a:t>
            </a:r>
            <a:r>
              <a:rPr lang="en-US" altLang="en-US" sz="2000" b="1" dirty="0">
                <a:latin typeface="Calibri" pitchFamily="34" charset="0"/>
              </a:rPr>
              <a:t> les </a:t>
            </a:r>
            <a:r>
              <a:rPr lang="en-US" altLang="en-US" sz="2000" b="1" dirty="0" err="1">
                <a:latin typeface="Calibri" pitchFamily="34" charset="0"/>
              </a:rPr>
              <a:t>soldats</a:t>
            </a:r>
            <a:r>
              <a:rPr lang="en-US" altLang="en-US" sz="2000" b="1" dirty="0">
                <a:latin typeface="Calibri" pitchFamily="34" charset="0"/>
              </a:rPr>
              <a:t> </a:t>
            </a:r>
            <a:r>
              <a:rPr lang="en-US" altLang="en-US" sz="2000" b="1" dirty="0" err="1" smtClean="0">
                <a:latin typeface="Calibri" pitchFamily="34" charset="0"/>
              </a:rPr>
              <a:t>américains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>
                <a:latin typeface="Calibri" pitchFamily="34" charset="0"/>
              </a:rPr>
              <a:t>pendant la guerre de </a:t>
            </a:r>
            <a:r>
              <a:rPr lang="en-US" altLang="en-US" sz="2000" b="1" dirty="0" err="1" smtClean="0">
                <a:latin typeface="Calibri" pitchFamily="34" charset="0"/>
              </a:rPr>
              <a:t>Corée</a:t>
            </a:r>
            <a:r>
              <a:rPr lang="en-US" altLang="en-US" sz="2000" b="1" dirty="0" smtClean="0">
                <a:latin typeface="Calibri" pitchFamily="34" charset="0"/>
              </a:rPr>
              <a:t> </a:t>
            </a:r>
            <a:r>
              <a:rPr lang="en-US" altLang="en-US" sz="2000" b="1" dirty="0">
                <a:latin typeface="Calibri" pitchFamily="34" charset="0"/>
              </a:rPr>
              <a:t>en 1954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avi\Pictures\Nikola Tesla en su laborato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4 CuadroTexto"/>
          <p:cNvSpPr txBox="1">
            <a:spLocks noChangeArrowheads="1"/>
          </p:cNvSpPr>
          <p:nvPr/>
        </p:nvSpPr>
        <p:spPr bwMode="auto">
          <a:xfrm>
            <a:off x="250825" y="0"/>
            <a:ext cx="8893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en-US" altLang="en-US" sz="2800" b="1" dirty="0" smtClean="0">
                <a:latin typeface="Calibri" pitchFamily="34" charset="0"/>
              </a:rPr>
              <a:t>Nicolas </a:t>
            </a:r>
            <a:r>
              <a:rPr lang="en-US" altLang="en-US" sz="2800" b="1" dirty="0">
                <a:latin typeface="Calibri" pitchFamily="34" charset="0"/>
              </a:rPr>
              <a:t>Tesla </a:t>
            </a:r>
            <a:r>
              <a:rPr lang="en-US" altLang="en-US" sz="2800" b="1" dirty="0" err="1">
                <a:latin typeface="Calibri" pitchFamily="34" charset="0"/>
              </a:rPr>
              <a:t>dans</a:t>
            </a:r>
            <a:r>
              <a:rPr lang="en-US" altLang="en-US" sz="2800" b="1" dirty="0">
                <a:latin typeface="Calibri" pitchFamily="34" charset="0"/>
              </a:rPr>
              <a:t> son </a:t>
            </a:r>
            <a:r>
              <a:rPr lang="en-US" altLang="en-US" sz="2800" b="1" dirty="0" err="1">
                <a:latin typeface="Calibri" pitchFamily="34" charset="0"/>
              </a:rPr>
              <a:t>laboratoire</a:t>
            </a:r>
            <a:r>
              <a:rPr lang="en-US" altLang="en-US" sz="2800" b="1" dirty="0">
                <a:latin typeface="Calibri" pitchFamily="34" charset="0"/>
              </a:rPr>
              <a:t> 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26628" name="Picture 2" descr="C:\Users\Javi\Pictures\Niños en un pulmón de acero antes de la llegada de la vacuna contra la polio. Muchos niños vivíann durante meses en estas máquinas, aunque no todos sobrevivian, 1937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4 CuadroTexto"/>
          <p:cNvSpPr txBox="1">
            <a:spLocks noChangeArrowheads="1"/>
          </p:cNvSpPr>
          <p:nvPr/>
        </p:nvSpPr>
        <p:spPr bwMode="auto">
          <a:xfrm>
            <a:off x="0" y="5934670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endParaRPr lang="en-US" altLang="en-US" sz="1200" b="1" dirty="0" smtClean="0">
              <a:latin typeface="Calibri" pitchFamily="34" charset="0"/>
            </a:endParaRPr>
          </a:p>
          <a:p>
            <a:pPr algn="ctr" rtl="1" eaLnBrk="1" hangingPunct="1"/>
            <a:r>
              <a:rPr lang="en-US" altLang="en-US" b="1" dirty="0" err="1" smtClean="0">
                <a:latin typeface="Calibri" pitchFamily="34" charset="0"/>
              </a:rPr>
              <a:t>Enfants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atteints</a:t>
            </a:r>
            <a:r>
              <a:rPr lang="en-US" altLang="en-US" b="1" dirty="0" smtClean="0">
                <a:latin typeface="Calibri" pitchFamily="34" charset="0"/>
              </a:rPr>
              <a:t> de la polio </a:t>
            </a:r>
            <a:r>
              <a:rPr lang="en-US" altLang="en-US" b="1" dirty="0" err="1" smtClean="0">
                <a:latin typeface="Calibri" pitchFamily="34" charset="0"/>
              </a:rPr>
              <a:t>vivants</a:t>
            </a:r>
            <a:r>
              <a:rPr lang="en-US" altLang="en-US" b="1" dirty="0" smtClean="0">
                <a:latin typeface="Calibri" pitchFamily="34" charset="0"/>
              </a:rPr>
              <a:t> pendant des </a:t>
            </a:r>
            <a:r>
              <a:rPr lang="en-US" altLang="en-US" b="1" dirty="0" err="1" smtClean="0">
                <a:latin typeface="Calibri" pitchFamily="34" charset="0"/>
              </a:rPr>
              <a:t>mois</a:t>
            </a:r>
            <a:r>
              <a:rPr lang="en-US" altLang="en-US" b="1" dirty="0" smtClean="0">
                <a:latin typeface="Calibri" pitchFamily="34" charset="0"/>
              </a:rPr>
              <a:t>  </a:t>
            </a:r>
            <a:r>
              <a:rPr lang="en-US" altLang="en-US" b="1" dirty="0" err="1" smtClean="0">
                <a:latin typeface="Calibri" pitchFamily="34" charset="0"/>
              </a:rPr>
              <a:t>dans</a:t>
            </a:r>
            <a:r>
              <a:rPr lang="en-US" altLang="en-US" b="1" dirty="0" smtClean="0">
                <a:latin typeface="Calibri" pitchFamily="34" charset="0"/>
              </a:rPr>
              <a:t> un </a:t>
            </a:r>
            <a:r>
              <a:rPr lang="en-US" altLang="en-US" b="1" dirty="0" err="1" smtClean="0">
                <a:latin typeface="Calibri" pitchFamily="34" charset="0"/>
              </a:rPr>
              <a:t>poumon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d’acier</a:t>
            </a:r>
            <a:r>
              <a:rPr lang="en-US" altLang="en-US" b="1" dirty="0" err="1" smtClean="0">
                <a:latin typeface="Calibri" pitchFamily="34" charset="0"/>
              </a:rPr>
              <a:t>pour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pouvoir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endParaRPr lang="fr-FR" dirty="0" smtClean="0"/>
          </a:p>
          <a:p>
            <a:pPr algn="ctr" rtl="1" eaLnBrk="1" hangingPunct="1"/>
            <a:r>
              <a:rPr lang="en-US" altLang="en-US" b="1" dirty="0" err="1" smtClean="0">
                <a:latin typeface="Calibri" pitchFamily="34" charset="0"/>
              </a:rPr>
              <a:t>respirer</a:t>
            </a:r>
            <a:r>
              <a:rPr lang="en-US" altLang="en-US" b="1" dirty="0" smtClean="0">
                <a:latin typeface="Calibri" pitchFamily="34" charset="0"/>
              </a:rPr>
              <a:t> en 1937 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avi\Pictures\Personajes del circo BAileys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4 CuadroTexto"/>
          <p:cNvSpPr txBox="1">
            <a:spLocks noChangeArrowheads="1"/>
          </p:cNvSpPr>
          <p:nvPr/>
        </p:nvSpPr>
        <p:spPr bwMode="auto">
          <a:xfrm>
            <a:off x="196850" y="6021388"/>
            <a:ext cx="87487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endParaRPr lang="en-US" altLang="en-US" sz="16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000" b="1" dirty="0" err="1">
                <a:latin typeface="Calibri" pitchFamily="34" charset="0"/>
              </a:rPr>
              <a:t>Congres</a:t>
            </a:r>
            <a:r>
              <a:rPr lang="en-US" altLang="en-US" sz="2000" b="1" dirty="0">
                <a:latin typeface="Calibri" pitchFamily="34" charset="0"/>
              </a:rPr>
              <a:t> des “</a:t>
            </a:r>
            <a:r>
              <a:rPr lang="en-US" altLang="en-US" sz="2000" b="1" dirty="0" err="1">
                <a:latin typeface="Calibri" pitchFamily="34" charset="0"/>
              </a:rPr>
              <a:t>bizares</a:t>
            </a:r>
            <a:r>
              <a:rPr lang="en-US" altLang="en-US" sz="2000" b="1" dirty="0">
                <a:latin typeface="Calibri" pitchFamily="34" charset="0"/>
              </a:rPr>
              <a:t> ”  .cirque Barnum &amp; Bailey en 1930 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avi\Pictures\Primera imagen publicitaria de los Rolling Stones en 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6948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4 CuadroTexto"/>
          <p:cNvSpPr txBox="1">
            <a:spLocks noChangeArrowheads="1"/>
          </p:cNvSpPr>
          <p:nvPr/>
        </p:nvSpPr>
        <p:spPr bwMode="auto">
          <a:xfrm>
            <a:off x="-180975" y="2133600"/>
            <a:ext cx="23764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endParaRPr lang="en-US" altLang="en-US" sz="2800" b="1" dirty="0">
              <a:latin typeface="Calibri" pitchFamily="34" charset="0"/>
            </a:endParaRPr>
          </a:p>
          <a:p>
            <a:pPr algn="r" rtl="1" eaLnBrk="1" hangingPunct="1"/>
            <a:r>
              <a:rPr lang="en-US" altLang="en-US" sz="2800" b="1" dirty="0">
                <a:latin typeface="Calibri" pitchFamily="34" charset="0"/>
              </a:rPr>
              <a:t>Rolling stones</a:t>
            </a:r>
          </a:p>
          <a:p>
            <a:pPr algn="ctr" rtl="1" eaLnBrk="1" hangingPunct="1"/>
            <a:r>
              <a:rPr lang="en-US" altLang="en-US" sz="2800" b="1" dirty="0" smtClean="0">
                <a:latin typeface="Calibri" pitchFamily="34" charset="0"/>
              </a:rPr>
              <a:t>Première </a:t>
            </a:r>
            <a:r>
              <a:rPr lang="en-US" altLang="en-US" sz="2800" b="1" dirty="0">
                <a:latin typeface="Calibri" pitchFamily="34" charset="0"/>
              </a:rPr>
              <a:t>photo  en 1963</a:t>
            </a:r>
            <a:endParaRPr lang="es-ES" alt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avi\Pictures\Reflectores en el peñón de Gibraltar en prevención de un ataque aéreo, en 19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5538"/>
            <a:ext cx="9144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4 CuadroTexto"/>
          <p:cNvSpPr txBox="1">
            <a:spLocks noChangeArrowheads="1"/>
          </p:cNvSpPr>
          <p:nvPr/>
        </p:nvSpPr>
        <p:spPr bwMode="auto">
          <a:xfrm>
            <a:off x="0" y="0"/>
            <a:ext cx="9144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endParaRPr lang="he-IL" altLang="en-US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400" b="1" dirty="0" err="1" smtClean="0">
                <a:latin typeface="Calibri" pitchFamily="34" charset="0"/>
              </a:rPr>
              <a:t>Projecteurs</a:t>
            </a:r>
            <a:r>
              <a:rPr lang="en-US" altLang="en-US" sz="2400" b="1" dirty="0" smtClean="0">
                <a:latin typeface="Calibri" pitchFamily="34" charset="0"/>
              </a:rPr>
              <a:t> </a:t>
            </a:r>
            <a:r>
              <a:rPr lang="en-US" altLang="en-US" sz="2400" b="1" dirty="0" err="1">
                <a:latin typeface="Calibri" pitchFamily="34" charset="0"/>
              </a:rPr>
              <a:t>sur</a:t>
            </a:r>
            <a:r>
              <a:rPr lang="en-US" altLang="en-US" sz="2400" b="1" dirty="0">
                <a:latin typeface="Calibri" pitchFamily="34" charset="0"/>
              </a:rPr>
              <a:t> le </a:t>
            </a:r>
            <a:r>
              <a:rPr lang="en-US" altLang="en-US" sz="2400" b="1" dirty="0" err="1">
                <a:latin typeface="Calibri" pitchFamily="34" charset="0"/>
              </a:rPr>
              <a:t>rocher</a:t>
            </a:r>
            <a:r>
              <a:rPr lang="en-US" altLang="en-US" sz="2400" b="1" dirty="0">
                <a:latin typeface="Calibri" pitchFamily="34" charset="0"/>
              </a:rPr>
              <a:t> de Gibraltar pour la protection </a:t>
            </a:r>
            <a:r>
              <a:rPr lang="en-US" altLang="en-US" sz="2400" b="1" dirty="0" err="1" smtClean="0">
                <a:latin typeface="Calibri" pitchFamily="34" charset="0"/>
              </a:rPr>
              <a:t>aérienne</a:t>
            </a:r>
            <a:r>
              <a:rPr lang="en-US" altLang="en-US" sz="2400" b="1" dirty="0" smtClean="0">
                <a:latin typeface="Calibri" pitchFamily="34" charset="0"/>
              </a:rPr>
              <a:t> </a:t>
            </a:r>
            <a:r>
              <a:rPr lang="en-US" altLang="en-US" sz="2400" b="1" dirty="0">
                <a:latin typeface="Calibri" pitchFamily="34" charset="0"/>
              </a:rPr>
              <a:t>en 1942 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avi\Pictures\Samuel Reshevsky, de 8 años, derrotando a varios maestros de ajedrez en varias partidas múltiples, en Francia, 19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4 CuadroTexto"/>
          <p:cNvSpPr txBox="1">
            <a:spLocks noChangeArrowheads="1"/>
          </p:cNvSpPr>
          <p:nvPr/>
        </p:nvSpPr>
        <p:spPr bwMode="auto">
          <a:xfrm>
            <a:off x="250825" y="5876925"/>
            <a:ext cx="889317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endParaRPr lang="en-US" altLang="en-US" sz="1600" b="1" dirty="0">
              <a:latin typeface="Calibri" pitchFamily="34" charset="0"/>
            </a:endParaRPr>
          </a:p>
          <a:p>
            <a:pPr algn="ctr" rtl="1" eaLnBrk="1" hangingPunct="1"/>
            <a:r>
              <a:rPr lang="en-US" altLang="en-US" b="1" dirty="0" err="1">
                <a:latin typeface="Calibri" pitchFamily="34" charset="0"/>
              </a:rPr>
              <a:t>Shemoel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>
                <a:latin typeface="Calibri" pitchFamily="34" charset="0"/>
              </a:rPr>
              <a:t>Rechevsky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agé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>
                <a:latin typeface="Calibri" pitchFamily="34" charset="0"/>
              </a:rPr>
              <a:t>de 8 </a:t>
            </a:r>
            <a:r>
              <a:rPr lang="en-US" altLang="en-US" b="1" dirty="0" err="1">
                <a:latin typeface="Calibri" pitchFamily="34" charset="0"/>
              </a:rPr>
              <a:t>ans</a:t>
            </a:r>
            <a:r>
              <a:rPr lang="en-US" altLang="en-US" b="1" dirty="0">
                <a:latin typeface="Calibri" pitchFamily="34" charset="0"/>
              </a:rPr>
              <a:t> qui a </a:t>
            </a:r>
            <a:r>
              <a:rPr lang="en-US" altLang="en-US" b="1" dirty="0" err="1">
                <a:latin typeface="Calibri" pitchFamily="34" charset="0"/>
              </a:rPr>
              <a:t>battu</a:t>
            </a:r>
            <a:r>
              <a:rPr lang="en-US" altLang="en-US" b="1" dirty="0">
                <a:latin typeface="Calibri" pitchFamily="34" charset="0"/>
              </a:rPr>
              <a:t> les “</a:t>
            </a:r>
            <a:r>
              <a:rPr lang="en-US" altLang="en-US" b="1" dirty="0" err="1">
                <a:latin typeface="Calibri" pitchFamily="34" charset="0"/>
              </a:rPr>
              <a:t>maitres</a:t>
            </a:r>
            <a:r>
              <a:rPr lang="en-US" altLang="en-US" b="1" dirty="0">
                <a:latin typeface="Calibri" pitchFamily="34" charset="0"/>
              </a:rPr>
              <a:t>” pendant </a:t>
            </a:r>
            <a:r>
              <a:rPr lang="en-US" altLang="en-US" b="1" dirty="0" err="1">
                <a:latin typeface="Calibri" pitchFamily="34" charset="0"/>
              </a:rPr>
              <a:t>une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>
                <a:latin typeface="Calibri" pitchFamily="34" charset="0"/>
              </a:rPr>
              <a:t>partie</a:t>
            </a:r>
            <a:r>
              <a:rPr lang="en-US" altLang="en-US" b="1" dirty="0">
                <a:latin typeface="Calibri" pitchFamily="34" charset="0"/>
              </a:rPr>
              <a:t> </a:t>
            </a:r>
            <a:r>
              <a:rPr lang="en-US" altLang="en-US" b="1" dirty="0" err="1" smtClean="0">
                <a:latin typeface="Calibri" pitchFamily="34" charset="0"/>
              </a:rPr>
              <a:t>simultanée</a:t>
            </a:r>
            <a:r>
              <a:rPr lang="en-US" altLang="en-US" b="1" dirty="0" smtClean="0">
                <a:latin typeface="Calibri" pitchFamily="34" charset="0"/>
              </a:rPr>
              <a:t> </a:t>
            </a:r>
            <a:r>
              <a:rPr lang="en-US" altLang="en-US" b="1" dirty="0">
                <a:latin typeface="Calibri" pitchFamily="34" charset="0"/>
              </a:rPr>
              <a:t>en France en 1920  </a:t>
            </a:r>
            <a:r>
              <a:rPr lang="en-US" altLang="en-US" sz="1600" b="1" dirty="0">
                <a:latin typeface="Calibri" pitchFamily="34" charset="0"/>
              </a:rPr>
              <a:t> </a:t>
            </a:r>
            <a:endParaRPr lang="es-ES" altLang="en-US" sz="16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avi\Pictures\Últimas cuatro parejas en un maratón de baile en Chicago, en 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4 CuadroTexto"/>
          <p:cNvSpPr txBox="1">
            <a:spLocks noChangeArrowheads="1"/>
          </p:cNvSpPr>
          <p:nvPr/>
        </p:nvSpPr>
        <p:spPr bwMode="auto">
          <a:xfrm>
            <a:off x="0" y="623731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 eaLnBrk="1" hangingPunct="1"/>
            <a:r>
              <a:rPr lang="en-US" altLang="en-US" sz="2400" b="1" dirty="0" err="1" smtClean="0">
                <a:latin typeface="Calibri" pitchFamily="34" charset="0"/>
              </a:rPr>
              <a:t>Quatre</a:t>
            </a:r>
            <a:r>
              <a:rPr lang="en-US" altLang="en-US" sz="2400" b="1" dirty="0" smtClean="0">
                <a:latin typeface="Calibri" pitchFamily="34" charset="0"/>
              </a:rPr>
              <a:t> </a:t>
            </a:r>
            <a:r>
              <a:rPr lang="en-US" altLang="en-US" sz="2400" b="1" dirty="0">
                <a:latin typeface="Calibri" pitchFamily="34" charset="0"/>
              </a:rPr>
              <a:t>couples a la fin d’un marathon de dance  a Chicago en 1930</a:t>
            </a:r>
            <a:endParaRPr lang="es-E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he-IL" altLang="en-US" smtClean="0"/>
          </a:p>
        </p:txBody>
      </p:sp>
      <p:pic>
        <p:nvPicPr>
          <p:cNvPr id="32772" name="Picture 2" descr="C:\Users\Javi\Pictures\Un grupo de leñadores talando un secuoya californiano, hacia 1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4 CuadroTexto"/>
          <p:cNvSpPr txBox="1">
            <a:spLocks noChangeArrowheads="1"/>
          </p:cNvSpPr>
          <p:nvPr/>
        </p:nvSpPr>
        <p:spPr bwMode="auto">
          <a:xfrm>
            <a:off x="0" y="6457890"/>
            <a:ext cx="9144000" cy="40011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r>
              <a:rPr lang="en-US" alt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Abattage</a:t>
            </a:r>
            <a:r>
              <a:rPr lang="en-US" altLang="en-US" sz="20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altLang="en-US" sz="2000" b="1" dirty="0">
                <a:solidFill>
                  <a:srgbClr val="FFFF00"/>
                </a:solidFill>
                <a:latin typeface="Calibri" pitchFamily="34" charset="0"/>
              </a:rPr>
              <a:t>a la main  d’un sequoia en </a:t>
            </a:r>
            <a:r>
              <a:rPr lang="en-US" altLang="en-US" sz="2000" b="1" dirty="0" err="1">
                <a:solidFill>
                  <a:srgbClr val="FFFF00"/>
                </a:solidFill>
                <a:latin typeface="Calibri" pitchFamily="34" charset="0"/>
              </a:rPr>
              <a:t>californie</a:t>
            </a:r>
            <a:r>
              <a:rPr lang="en-US" altLang="en-US" sz="2000" b="1" dirty="0">
                <a:solidFill>
                  <a:srgbClr val="FFFF00"/>
                </a:solidFill>
                <a:latin typeface="Calibri" pitchFamily="34" charset="0"/>
              </a:rPr>
              <a:t>  </a:t>
            </a:r>
            <a:r>
              <a:rPr lang="en-US" altLang="en-US" sz="2000" b="1" dirty="0" smtClean="0">
                <a:solidFill>
                  <a:srgbClr val="FFFF00"/>
                </a:solidFill>
                <a:latin typeface="Calibri" pitchFamily="34" charset="0"/>
              </a:rPr>
              <a:t>aux </a:t>
            </a:r>
            <a:r>
              <a:rPr lang="en-US" altLang="en-US" sz="2000" b="1" dirty="0">
                <a:solidFill>
                  <a:srgbClr val="FFFF00"/>
                </a:solidFill>
                <a:latin typeface="Calibri" pitchFamily="34" charset="0"/>
              </a:rPr>
              <a:t>environs de 1900 </a:t>
            </a:r>
            <a:r>
              <a:rPr lang="es-ES" altLang="en-US" sz="16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Javi\Pictures\Venta de abrigos en Copenhage, en 1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7451725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5 CuadroTexto"/>
          <p:cNvSpPr txBox="1">
            <a:spLocks noChangeArrowheads="1"/>
          </p:cNvSpPr>
          <p:nvPr/>
        </p:nvSpPr>
        <p:spPr bwMode="auto">
          <a:xfrm>
            <a:off x="0" y="1700212"/>
            <a:ext cx="1728788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 eaLnBrk="1" hangingPunct="1"/>
            <a:endParaRPr lang="en-US" altLang="en-US" b="1" dirty="0" smtClean="0">
              <a:latin typeface="Calibri" pitchFamily="34" charset="0"/>
            </a:endParaRPr>
          </a:p>
          <a:p>
            <a:pPr algn="ctr" rtl="1" eaLnBrk="1" hangingPunct="1"/>
            <a:r>
              <a:rPr lang="en-US" altLang="en-US" sz="2000" b="1" dirty="0" err="1" smtClean="0">
                <a:latin typeface="Calibri" pitchFamily="34" charset="0"/>
              </a:rPr>
              <a:t>Fabrique</a:t>
            </a:r>
            <a:r>
              <a:rPr lang="en-US" altLang="en-US" sz="2000" b="1" dirty="0" smtClean="0">
                <a:latin typeface="Calibri" pitchFamily="34" charset="0"/>
              </a:rPr>
              <a:t>  de </a:t>
            </a:r>
            <a:r>
              <a:rPr lang="en-US" altLang="en-US" sz="2000" b="1" dirty="0" err="1" smtClean="0">
                <a:latin typeface="Calibri" pitchFamily="34" charset="0"/>
              </a:rPr>
              <a:t>manteaux</a:t>
            </a:r>
            <a:r>
              <a:rPr lang="en-US" altLang="en-US" sz="2000" b="1" dirty="0" smtClean="0">
                <a:latin typeface="Calibri" pitchFamily="34" charset="0"/>
              </a:rPr>
              <a:t>  a </a:t>
            </a:r>
            <a:r>
              <a:rPr lang="en-US" altLang="en-US" sz="2000" b="1" dirty="0" err="1" smtClean="0">
                <a:latin typeface="Calibri" pitchFamily="34" charset="0"/>
              </a:rPr>
              <a:t>copenhague</a:t>
            </a:r>
            <a:r>
              <a:rPr lang="en-US" altLang="en-US" sz="2000" b="1" dirty="0" smtClean="0">
                <a:latin typeface="Calibri" pitchFamily="34" charset="0"/>
              </a:rPr>
              <a:t> en 1936  </a:t>
            </a:r>
            <a:endParaRPr lang="es-ES" altLang="en-US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2649537"/>
          </a:xfrm>
        </p:spPr>
        <p:txBody>
          <a:bodyPr/>
          <a:lstStyle/>
          <a:p>
            <a:pPr eaLnBrk="1" hangingPunct="1"/>
            <a:r>
              <a:rPr lang="es-ES" altLang="en-US" sz="8800" b="1" dirty="0" smtClean="0">
                <a:cs typeface="Times New Roman" pitchFamily="18" charset="0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315</Words>
  <Application>Microsoft Office PowerPoint</Application>
  <PresentationFormat>Affichage à l'écran (4:3)</PresentationFormat>
  <Paragraphs>53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ערכת נושא Office</vt:lpstr>
      <vt:lpstr> photos du passé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תמונות מהעבר</dc:title>
  <dc:creator>Yosef007</dc:creator>
  <cp:lastModifiedBy>charles</cp:lastModifiedBy>
  <cp:revision>13</cp:revision>
  <dcterms:created xsi:type="dcterms:W3CDTF">2014-04-17T10:50:15Z</dcterms:created>
  <dcterms:modified xsi:type="dcterms:W3CDTF">2014-05-22T09:32:04Z</dcterms:modified>
</cp:coreProperties>
</file>