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8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331" r:id="rId9"/>
    <p:sldId id="332" r:id="rId10"/>
    <p:sldId id="333" r:id="rId11"/>
    <p:sldId id="334" r:id="rId12"/>
    <p:sldId id="335" r:id="rId13"/>
    <p:sldId id="336" r:id="rId14"/>
    <p:sldId id="337" r:id="rId15"/>
    <p:sldId id="353" r:id="rId16"/>
    <p:sldId id="263" r:id="rId17"/>
    <p:sldId id="338" r:id="rId18"/>
    <p:sldId id="264" r:id="rId19"/>
    <p:sldId id="273" r:id="rId20"/>
    <p:sldId id="265" r:id="rId21"/>
    <p:sldId id="266" r:id="rId22"/>
    <p:sldId id="271" r:id="rId23"/>
    <p:sldId id="268" r:id="rId24"/>
    <p:sldId id="267" r:id="rId25"/>
    <p:sldId id="346" r:id="rId26"/>
    <p:sldId id="269" r:id="rId27"/>
    <p:sldId id="345" r:id="rId28"/>
    <p:sldId id="344" r:id="rId29"/>
    <p:sldId id="343" r:id="rId30"/>
    <p:sldId id="342" r:id="rId31"/>
    <p:sldId id="270" r:id="rId32"/>
    <p:sldId id="272" r:id="rId33"/>
    <p:sldId id="347" r:id="rId34"/>
    <p:sldId id="326" r:id="rId35"/>
    <p:sldId id="276" r:id="rId36"/>
    <p:sldId id="277" r:id="rId37"/>
    <p:sldId id="283" r:id="rId38"/>
    <p:sldId id="284" r:id="rId39"/>
    <p:sldId id="282" r:id="rId40"/>
    <p:sldId id="327" r:id="rId41"/>
    <p:sldId id="279" r:id="rId42"/>
    <p:sldId id="285" r:id="rId43"/>
    <p:sldId id="352" r:id="rId44"/>
    <p:sldId id="349" r:id="rId45"/>
    <p:sldId id="351" r:id="rId46"/>
    <p:sldId id="287" r:id="rId47"/>
    <p:sldId id="286" r:id="rId48"/>
    <p:sldId id="328" r:id="rId49"/>
    <p:sldId id="288" r:id="rId50"/>
    <p:sldId id="289" r:id="rId51"/>
    <p:sldId id="290" r:id="rId52"/>
    <p:sldId id="296" r:id="rId53"/>
    <p:sldId id="291" r:id="rId54"/>
    <p:sldId id="292" r:id="rId55"/>
    <p:sldId id="293" r:id="rId56"/>
    <p:sldId id="294" r:id="rId57"/>
    <p:sldId id="295" r:id="rId58"/>
    <p:sldId id="329" r:id="rId59"/>
    <p:sldId id="297" r:id="rId60"/>
    <p:sldId id="298" r:id="rId61"/>
    <p:sldId id="299" r:id="rId62"/>
    <p:sldId id="300" r:id="rId63"/>
    <p:sldId id="302" r:id="rId64"/>
    <p:sldId id="354" r:id="rId65"/>
    <p:sldId id="304" r:id="rId66"/>
    <p:sldId id="303" r:id="rId67"/>
    <p:sldId id="305" r:id="rId68"/>
    <p:sldId id="306" r:id="rId69"/>
    <p:sldId id="308" r:id="rId70"/>
    <p:sldId id="309" r:id="rId71"/>
    <p:sldId id="310" r:id="rId72"/>
    <p:sldId id="311" r:id="rId73"/>
    <p:sldId id="312" r:id="rId74"/>
    <p:sldId id="314" r:id="rId75"/>
    <p:sldId id="315" r:id="rId76"/>
    <p:sldId id="316" r:id="rId77"/>
    <p:sldId id="317" r:id="rId78"/>
    <p:sldId id="318" r:id="rId79"/>
    <p:sldId id="319" r:id="rId80"/>
    <p:sldId id="339" r:id="rId81"/>
    <p:sldId id="341" r:id="rId82"/>
    <p:sldId id="322" r:id="rId83"/>
    <p:sldId id="320" r:id="rId84"/>
    <p:sldId id="321" r:id="rId85"/>
    <p:sldId id="324" r:id="rId86"/>
    <p:sldId id="325" r:id="rId87"/>
    <p:sldId id="340" r:id="rId88"/>
  </p:sldIdLst>
  <p:sldSz cx="9144000" cy="6858000" type="screen4x3"/>
  <p:notesSz cx="6858000" cy="994568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55" autoAdjust="0"/>
    <p:restoredTop sz="98370" autoAdjust="0"/>
  </p:normalViewPr>
  <p:slideViewPr>
    <p:cSldViewPr>
      <p:cViewPr>
        <p:scale>
          <a:sx n="100" d="100"/>
          <a:sy n="100" d="100"/>
        </p:scale>
        <p:origin x="-37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16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notesMaster" Target="notesMasters/notesMaster1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presProps" Target="presProps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heme" Target="theme/theme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3A45CB-E6FB-4094-A02A-4D1FFAFF9736}" type="datetimeFigureOut">
              <a:rPr lang="fr-FR" smtClean="0"/>
              <a:t>29/06/2014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AAE453-0A74-46C7-A52E-1E2B6DE2A9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9817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AAE453-0A74-46C7-A52E-1E2B6DE2A93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95131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AAE453-0A74-46C7-A52E-1E2B6DE2A93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816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riangle isocè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A17E9E0C-1DDE-4719-90C8-B156A649845D}" type="datetimeFigureOut">
              <a:rPr lang="fr-FR" smtClean="0"/>
              <a:t>29/06/2014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07F6D0F2-D253-4E09-89A7-0372FF78B24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A17E9E0C-1DDE-4719-90C8-B156A649845D}" type="datetimeFigureOut">
              <a:rPr lang="fr-FR" smtClean="0"/>
              <a:t>29/06/2014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6D0F2-D253-4E09-89A7-0372FF78B24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riangle rect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Triangle isocè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A17E9E0C-1DDE-4719-90C8-B156A649845D}" type="datetimeFigureOut">
              <a:rPr lang="fr-FR" smtClean="0"/>
              <a:t>29/06/2014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07F6D0F2-D253-4E09-89A7-0372FF78B249}" type="slidenum">
              <a:rPr lang="fr-FR" smtClean="0"/>
              <a:t>‹N°›</a:t>
            </a:fld>
            <a:endParaRPr lang="fr-FR"/>
          </a:p>
        </p:txBody>
      </p:sp>
      <p:cxnSp>
        <p:nvCxnSpPr>
          <p:cNvPr id="11" name="Connecteur droit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17E9E0C-1DDE-4719-90C8-B156A649845D}" type="datetimeFigureOut">
              <a:rPr lang="fr-FR" smtClean="0"/>
              <a:t>29/06/2014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7F6D0F2-D253-4E09-89A7-0372FF78B24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A17E9E0C-1DDE-4719-90C8-B156A649845D}" type="datetimeFigureOut">
              <a:rPr lang="fr-FR" smtClean="0"/>
              <a:t>29/06/2014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07F6D0F2-D253-4E09-89A7-0372FF78B24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9E0C-1DDE-4719-90C8-B156A649845D}" type="datetimeFigureOut">
              <a:rPr lang="fr-FR" smtClean="0"/>
              <a:t>29/06/2014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6D0F2-D253-4E09-89A7-0372FF78B24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17E9E0C-1DDE-4719-90C8-B156A649845D}" type="datetimeFigureOut">
              <a:rPr lang="fr-FR" smtClean="0"/>
              <a:t>29/06/2014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7F6D0F2-D253-4E09-89A7-0372FF78B24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A17E9E0C-1DDE-4719-90C8-B156A649845D}" type="datetimeFigureOut">
              <a:rPr lang="fr-FR" smtClean="0"/>
              <a:t>29/06/2014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07F6D0F2-D253-4E09-89A7-0372FF78B24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A17E9E0C-1DDE-4719-90C8-B156A649845D}" type="datetimeFigureOut">
              <a:rPr lang="fr-FR" smtClean="0"/>
              <a:t>29/06/2014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07F6D0F2-D253-4E09-89A7-0372FF78B24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9E0C-1DDE-4719-90C8-B156A649845D}" type="datetimeFigureOut">
              <a:rPr lang="fr-FR" smtClean="0"/>
              <a:t>29/06/2014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6D0F2-D253-4E09-89A7-0372FF78B24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9E0C-1DDE-4719-90C8-B156A649845D}" type="datetimeFigureOut">
              <a:rPr lang="fr-FR" smtClean="0"/>
              <a:t>29/06/2014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6D0F2-D253-4E09-89A7-0372FF78B24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7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riangle rect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Connecteur droit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A17E9E0C-1DDE-4719-90C8-B156A649845D}" type="datetimeFigureOut">
              <a:rPr lang="fr-FR" smtClean="0"/>
              <a:t>29/06/2014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07F6D0F2-D253-4E09-89A7-0372FF78B249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microsoft.com/office/2007/relationships/media" Target="../media/media1.wma"/><Relationship Id="rId7" Type="http://schemas.openxmlformats.org/officeDocument/2006/relationships/image" Target="../media/image3.jpg"/><Relationship Id="rId2" Type="http://schemas.openxmlformats.org/officeDocument/2006/relationships/audio" Target="NULL" TargetMode="External"/><Relationship Id="rId1" Type="http://schemas.openxmlformats.org/officeDocument/2006/relationships/tags" Target="../tags/tag1.xml"/><Relationship Id="rId6" Type="http://schemas.openxmlformats.org/officeDocument/2006/relationships/audio" Target="../media/audio1.wav"/><Relationship Id="rId5" Type="http://schemas.openxmlformats.org/officeDocument/2006/relationships/notesSlide" Target="../notesSlides/notesSlide1.xml"/><Relationship Id="rId10" Type="http://schemas.openxmlformats.org/officeDocument/2006/relationships/audio" Target="../media/audio1.wav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29.jp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5" Type="http://schemas.openxmlformats.org/officeDocument/2006/relationships/image" Target="../media/image4.png"/><Relationship Id="rId4" Type="http://schemas.openxmlformats.org/officeDocument/2006/relationships/image" Target="../media/image42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4" Type="http://schemas.openxmlformats.org/officeDocument/2006/relationships/image" Target="../media/image4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4" Type="http://schemas.openxmlformats.org/officeDocument/2006/relationships/image" Target="../media/image4.png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528" y="188640"/>
            <a:ext cx="8062912" cy="2088232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 smtClean="0">
                <a:latin typeface="Monotype Corsiva" panose="03010101010201010101" pitchFamily="66" charset="0"/>
              </a:rPr>
              <a:t>La nouvelle jeunesse </a:t>
            </a:r>
            <a:br>
              <a:rPr lang="fr-FR" dirty="0" smtClean="0">
                <a:latin typeface="Monotype Corsiva" panose="03010101010201010101" pitchFamily="66" charset="0"/>
              </a:rPr>
            </a:br>
            <a:r>
              <a:rPr lang="fr-FR" dirty="0" smtClean="0">
                <a:latin typeface="Monotype Corsiva" panose="03010101010201010101" pitchFamily="66" charset="0"/>
              </a:rPr>
              <a:t>d’une petite maison plus que centenaire</a:t>
            </a:r>
            <a:br>
              <a:rPr lang="fr-FR" dirty="0" smtClean="0">
                <a:latin typeface="Monotype Corsiva" panose="03010101010201010101" pitchFamily="66" charset="0"/>
              </a:rPr>
            </a:b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412" y="2276872"/>
            <a:ext cx="6046916" cy="4473178"/>
          </a:xfrm>
          <a:prstGeom prst="rect">
            <a:avLst/>
          </a:prstGeom>
        </p:spPr>
      </p:pic>
      <p:pic>
        <p:nvPicPr>
          <p:cNvPr id="4" name="05. Enya - Deireadh An Tuath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end="0.8"/>
                  <p14:fade out="1000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867670" y="3429000"/>
            <a:ext cx="609600" cy="6096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517232"/>
            <a:ext cx="1047750" cy="10477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218" y="17934"/>
            <a:ext cx="1047750" cy="104775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63" y="116632"/>
            <a:ext cx="1047750" cy="10477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025" y="3861048"/>
            <a:ext cx="1047750" cy="10477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32564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7000">
        <p14:reveal/>
        <p:sndAc>
          <p:stSnd>
            <p:snd r:embed="rId6" name="mouette.wav"/>
          </p:stSnd>
        </p:sndAc>
      </p:transition>
    </mc:Choice>
    <mc:Fallback xmlns="">
      <p:transition spd="slow" advClick="0" advTm="7000">
        <p:fade/>
        <p:sndAc>
          <p:stSnd>
            <p:snd r:embed="rId10" name="mouet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16793"/>
            <a:ext cx="7704856" cy="1183008"/>
          </a:xfrm>
        </p:spPr>
        <p:txBody>
          <a:bodyPr/>
          <a:lstStyle/>
          <a:p>
            <a:pPr algn="ctr"/>
            <a:r>
              <a:rPr lang="fr-FR" sz="2800" dirty="0" smtClean="0"/>
              <a:t>Casting</a:t>
            </a:r>
            <a:endParaRPr lang="fr-FR" sz="28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72000"/>
          </a:xfrm>
        </p:spPr>
        <p:txBody>
          <a:bodyPr/>
          <a:lstStyle/>
          <a:p>
            <a:pPr marL="64008" indent="0" algn="ctr">
              <a:buNone/>
            </a:pPr>
            <a:r>
              <a:rPr lang="fr-FR" dirty="0" smtClean="0"/>
              <a:t>Ben……toute la famille !</a:t>
            </a: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751856"/>
            <a:ext cx="7494924" cy="499661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5361232"/>
      </p:ext>
    </p:extLst>
  </p:cSld>
  <p:clrMapOvr>
    <a:masterClrMapping/>
  </p:clrMapOvr>
  <p:transition spd="slow" advClick="0" advTm="1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7504" y="267494"/>
            <a:ext cx="8579296" cy="929258"/>
          </a:xfrm>
        </p:spPr>
        <p:txBody>
          <a:bodyPr>
            <a:normAutofit/>
          </a:bodyPr>
          <a:lstStyle/>
          <a:p>
            <a:pPr algn="ctr"/>
            <a:r>
              <a:rPr lang="fr-FR" sz="2800" dirty="0" smtClean="0"/>
              <a:t>Rénover…..ou comment</a:t>
            </a:r>
            <a:endParaRPr lang="fr-FR" sz="28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11560" y="1844824"/>
            <a:ext cx="3960440" cy="1296144"/>
          </a:xfrm>
        </p:spPr>
        <p:txBody>
          <a:bodyPr>
            <a:normAutofit/>
          </a:bodyPr>
          <a:lstStyle/>
          <a:p>
            <a:pPr marL="64008" indent="0">
              <a:buNone/>
            </a:pPr>
            <a:r>
              <a:rPr lang="fr-FR" sz="2800" dirty="0" smtClean="0"/>
              <a:t>Partir de ça……….!! </a:t>
            </a:r>
            <a:endParaRPr lang="fr-FR" sz="28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762" y="3501004"/>
            <a:ext cx="4309255" cy="252028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74" y="3501008"/>
            <a:ext cx="4482526" cy="252027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676131" y="1844824"/>
            <a:ext cx="44305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Pour en arriver là………!!</a:t>
            </a:r>
          </a:p>
          <a:p>
            <a:endParaRPr lang="fr-FR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8163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4000">
        <p:fade/>
      </p:transition>
    </mc:Choice>
    <mc:Fallback xmlns="">
      <p:transition spd="med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7504" y="267494"/>
            <a:ext cx="8579296" cy="1289298"/>
          </a:xfrm>
        </p:spPr>
        <p:txBody>
          <a:bodyPr>
            <a:normAutofit/>
          </a:bodyPr>
          <a:lstStyle/>
          <a:p>
            <a:pPr algn="ctr"/>
            <a:r>
              <a:rPr lang="fr-FR" sz="2800" dirty="0" smtClean="0"/>
              <a:t>La permanence du chantier était assurée par:</a:t>
            </a:r>
            <a:endParaRPr lang="fr-FR" sz="28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08971"/>
            <a:ext cx="8820473" cy="4960389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393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08112"/>
          </a:xfrm>
        </p:spPr>
        <p:txBody>
          <a:bodyPr>
            <a:normAutofit/>
          </a:bodyPr>
          <a:lstStyle/>
          <a:p>
            <a:pPr algn="ctr"/>
            <a:r>
              <a:rPr lang="fr-FR" sz="3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La propriétaire des lieux……</a:t>
            </a:r>
            <a:endParaRPr lang="fr-FR" sz="30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76" y="1882775"/>
            <a:ext cx="8129847" cy="4572000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1451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1196752"/>
          </a:xfrm>
        </p:spPr>
        <p:txBody>
          <a:bodyPr>
            <a:normAutofit/>
          </a:bodyPr>
          <a:lstStyle/>
          <a:p>
            <a:pPr algn="ctr"/>
            <a:r>
              <a:rPr lang="fr-FR" sz="5400" dirty="0" smtClean="0"/>
              <a:t>Oupss</a:t>
            </a:r>
            <a:r>
              <a:rPr lang="fr-FR" sz="3600" dirty="0" smtClean="0"/>
              <a:t>….</a:t>
            </a:r>
            <a:r>
              <a:rPr lang="fr-FR" sz="2800" dirty="0" smtClean="0"/>
              <a:t>la propriétaire des lieux…</a:t>
            </a:r>
            <a:endParaRPr lang="fr-FR" sz="2800" dirty="0">
              <a:solidFill>
                <a:schemeClr val="bg1"/>
              </a:solidFill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76" y="1882775"/>
            <a:ext cx="8129847" cy="4572000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5496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7504" y="267494"/>
            <a:ext cx="8928992" cy="497210"/>
          </a:xfrm>
        </p:spPr>
        <p:txBody>
          <a:bodyPr>
            <a:normAutofit/>
          </a:bodyPr>
          <a:lstStyle/>
          <a:p>
            <a:pPr algn="ctr"/>
            <a:r>
              <a:rPr lang="fr-FR" sz="2400" dirty="0"/>
              <a:t>U</a:t>
            </a:r>
            <a:r>
              <a:rPr lang="fr-FR" sz="2400" dirty="0" smtClean="0"/>
              <a:t>ne petite visite s’impose avant le grand ménage</a:t>
            </a:r>
            <a:endParaRPr lang="fr-FR" sz="2400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764704"/>
            <a:ext cx="8598495" cy="5732330"/>
          </a:xfrm>
        </p:spPr>
      </p:pic>
    </p:spTree>
    <p:extLst>
      <p:ext uri="{BB962C8B-B14F-4D97-AF65-F5344CB8AC3E}">
        <p14:creationId xmlns:p14="http://schemas.microsoft.com/office/powerpoint/2010/main" val="14177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>
            <a:normAutofit/>
          </a:bodyPr>
          <a:lstStyle/>
          <a:p>
            <a:pPr algn="ctr"/>
            <a:r>
              <a:rPr lang="fr-FR" sz="2400" dirty="0" smtClean="0"/>
              <a:t>Déco moche et d’un autre âge…</a:t>
            </a:r>
            <a:endParaRPr lang="fr-FR" sz="24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716699"/>
            <a:ext cx="8640960" cy="5760640"/>
          </a:xfrm>
        </p:spPr>
      </p:pic>
    </p:spTree>
    <p:extLst>
      <p:ext uri="{BB962C8B-B14F-4D97-AF65-F5344CB8AC3E}">
        <p14:creationId xmlns:p14="http://schemas.microsoft.com/office/powerpoint/2010/main" val="2347993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92088"/>
          </a:xfrm>
        </p:spPr>
        <p:txBody>
          <a:bodyPr>
            <a:normAutofit/>
          </a:bodyPr>
          <a:lstStyle/>
          <a:p>
            <a:pPr algn="ctr"/>
            <a:r>
              <a:rPr lang="fr-FR" sz="2400" dirty="0" smtClean="0"/>
              <a:t>Radiateurs à bout de souffle</a:t>
            </a:r>
            <a:endParaRPr lang="fr-FR" sz="24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62946"/>
            <a:ext cx="8685585" cy="5790390"/>
          </a:xfrm>
        </p:spPr>
      </p:pic>
    </p:spTree>
    <p:extLst>
      <p:ext uri="{BB962C8B-B14F-4D97-AF65-F5344CB8AC3E}">
        <p14:creationId xmlns:p14="http://schemas.microsoft.com/office/powerpoint/2010/main" val="310307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44624"/>
            <a:ext cx="8640960" cy="648072"/>
          </a:xfrm>
        </p:spPr>
        <p:txBody>
          <a:bodyPr>
            <a:normAutofit/>
          </a:bodyPr>
          <a:lstStyle/>
          <a:p>
            <a:pPr algn="ctr"/>
            <a:r>
              <a:rPr lang="fr-FR" sz="2400" dirty="0" smtClean="0"/>
              <a:t>Cheminée à démonter</a:t>
            </a:r>
            <a:endParaRPr lang="fr-FR" sz="24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8" y="669033"/>
            <a:ext cx="9036496" cy="6024330"/>
          </a:xfrm>
        </p:spPr>
      </p:pic>
    </p:spTree>
    <p:extLst>
      <p:ext uri="{BB962C8B-B14F-4D97-AF65-F5344CB8AC3E}">
        <p14:creationId xmlns:p14="http://schemas.microsoft.com/office/powerpoint/2010/main" val="169959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7504" y="0"/>
            <a:ext cx="8579296" cy="692696"/>
          </a:xfrm>
        </p:spPr>
        <p:txBody>
          <a:bodyPr>
            <a:normAutofit/>
          </a:bodyPr>
          <a:lstStyle/>
          <a:p>
            <a:pPr algn="ctr"/>
            <a:r>
              <a:rPr lang="fr-FR" sz="2400" dirty="0" smtClean="0"/>
              <a:t>Mur à supprimer</a:t>
            </a:r>
            <a:endParaRPr lang="fr-FR" sz="24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10" y="692696"/>
            <a:ext cx="9075168" cy="6050112"/>
          </a:xfrm>
        </p:spPr>
      </p:pic>
    </p:spTree>
    <p:extLst>
      <p:ext uri="{BB962C8B-B14F-4D97-AF65-F5344CB8AC3E}">
        <p14:creationId xmlns:p14="http://schemas.microsoft.com/office/powerpoint/2010/main" val="146601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92696"/>
          </a:xfrm>
        </p:spPr>
        <p:txBody>
          <a:bodyPr>
            <a:normAutofit/>
          </a:bodyPr>
          <a:lstStyle/>
          <a:p>
            <a:pPr algn="ctr"/>
            <a:r>
              <a:rPr lang="fr-FR" sz="2400" dirty="0" smtClean="0"/>
              <a:t>Cache misère destiné à mieux vendre</a:t>
            </a:r>
            <a:endParaRPr lang="fr-FR" sz="24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688389"/>
            <a:ext cx="9036496" cy="6024330"/>
          </a:xfrm>
        </p:spPr>
      </p:pic>
    </p:spTree>
    <p:extLst>
      <p:ext uri="{BB962C8B-B14F-4D97-AF65-F5344CB8AC3E}">
        <p14:creationId xmlns:p14="http://schemas.microsoft.com/office/powerpoint/2010/main" val="4242370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</p:spPr>
        <p:txBody>
          <a:bodyPr>
            <a:normAutofit/>
          </a:bodyPr>
          <a:lstStyle/>
          <a:p>
            <a:pPr algn="ctr"/>
            <a:r>
              <a:rPr lang="fr-FR" sz="2400" dirty="0" smtClean="0"/>
              <a:t>Plancher mal posé, en contrainte</a:t>
            </a:r>
            <a:endParaRPr lang="fr-FR" sz="24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92696"/>
            <a:ext cx="8928992" cy="5952661"/>
          </a:xfrm>
        </p:spPr>
      </p:pic>
    </p:spTree>
    <p:extLst>
      <p:ext uri="{BB962C8B-B14F-4D97-AF65-F5344CB8AC3E}">
        <p14:creationId xmlns:p14="http://schemas.microsoft.com/office/powerpoint/2010/main" val="258738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7504" y="0"/>
            <a:ext cx="8579296" cy="692696"/>
          </a:xfrm>
        </p:spPr>
        <p:txBody>
          <a:bodyPr>
            <a:normAutofit fontScale="90000"/>
          </a:bodyPr>
          <a:lstStyle/>
          <a:p>
            <a:pPr algn="ctr"/>
            <a:r>
              <a:rPr lang="fr-FR" sz="2400" dirty="0" smtClean="0"/>
              <a:t>Le seul endroit réutilisable après remplacement du radiateur et de la fenêtre. Suppression du bidet.</a:t>
            </a:r>
            <a:endParaRPr lang="fr-FR" sz="24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692696"/>
            <a:ext cx="9036496" cy="5976664"/>
          </a:xfrm>
        </p:spPr>
      </p:pic>
    </p:spTree>
    <p:extLst>
      <p:ext uri="{BB962C8B-B14F-4D97-AF65-F5344CB8AC3E}">
        <p14:creationId xmlns:p14="http://schemas.microsoft.com/office/powerpoint/2010/main" val="168508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3548201"/>
      </p:ext>
    </p:extLst>
  </p:cSld>
  <p:clrMapOvr>
    <a:masterClrMapping/>
  </p:clrMapOvr>
  <p:transition advClick="0" advTm="0">
    <p:sndAc>
      <p:stSnd>
        <p:snd r:embed="rId2" name="05 - Coldplay - Clocks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0"/>
            <a:ext cx="7931224" cy="836712"/>
          </a:xfrm>
          <a:effectLst/>
        </p:spPr>
        <p:txBody>
          <a:bodyPr>
            <a:normAutofit/>
          </a:bodyPr>
          <a:lstStyle/>
          <a:p>
            <a:pPr algn="ctr"/>
            <a:r>
              <a:rPr lang="fr-FR" sz="3200" dirty="0" smtClean="0">
                <a:solidFill>
                  <a:srgbClr val="0070C0"/>
                </a:solidFill>
              </a:rPr>
              <a:t>Top départ le 19 juillet 2013</a:t>
            </a:r>
            <a:endParaRPr lang="fr-FR" sz="3200" dirty="0">
              <a:solidFill>
                <a:srgbClr val="0070C0"/>
              </a:solidFill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9" y="1196752"/>
            <a:ext cx="9093135" cy="5112569"/>
          </a:xfrm>
        </p:spPr>
      </p:pic>
    </p:spTree>
    <p:extLst>
      <p:ext uri="{BB962C8B-B14F-4D97-AF65-F5344CB8AC3E}">
        <p14:creationId xmlns:p14="http://schemas.microsoft.com/office/powerpoint/2010/main" val="357341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hecker/>
      </p:transition>
    </mc:Choice>
    <mc:Fallback xmlns="">
      <p:transition spd="slow" advClick="0" advTm="3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785242"/>
          </a:xfrm>
        </p:spPr>
        <p:txBody>
          <a:bodyPr>
            <a:normAutofit fontScale="90000"/>
          </a:bodyPr>
          <a:lstStyle/>
          <a:p>
            <a:pPr algn="ctr"/>
            <a:r>
              <a:rPr lang="fr-FR" sz="2400" dirty="0" smtClean="0"/>
              <a:t>Allons-y pour la « déconstruction »</a:t>
            </a:r>
            <a:br>
              <a:rPr lang="fr-FR" sz="2400" dirty="0" smtClean="0"/>
            </a:br>
            <a:r>
              <a:rPr lang="fr-FR" sz="2400" dirty="0" smtClean="0"/>
              <a:t>réfléchie ( …….ou frénétique….c’est selon…..! )</a:t>
            </a:r>
            <a:endParaRPr lang="fr-FR" sz="24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052736"/>
            <a:ext cx="8568952" cy="5712635"/>
          </a:xfrm>
        </p:spPr>
      </p:pic>
    </p:spTree>
    <p:extLst>
      <p:ext uri="{BB962C8B-B14F-4D97-AF65-F5344CB8AC3E}">
        <p14:creationId xmlns:p14="http://schemas.microsoft.com/office/powerpoint/2010/main" val="2198755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5915000" cy="65162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87722"/>
            <a:ext cx="9083254" cy="5107014"/>
          </a:xfrm>
        </p:spPr>
      </p:pic>
    </p:spTree>
    <p:extLst>
      <p:ext uri="{BB962C8B-B14F-4D97-AF65-F5344CB8AC3E}">
        <p14:creationId xmlns:p14="http://schemas.microsoft.com/office/powerpoint/2010/main" val="317316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7" y="1052736"/>
            <a:ext cx="9108504" cy="5121210"/>
          </a:xfrm>
        </p:spPr>
      </p:pic>
    </p:spTree>
    <p:extLst>
      <p:ext uri="{BB962C8B-B14F-4D97-AF65-F5344CB8AC3E}">
        <p14:creationId xmlns:p14="http://schemas.microsoft.com/office/powerpoint/2010/main" val="1154940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000">
        <p14:reveal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7632848" cy="360040"/>
          </a:xfrm>
        </p:spPr>
        <p:txBody>
          <a:bodyPr>
            <a:normAutofit fontScale="90000"/>
          </a:bodyPr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2" y="980728"/>
            <a:ext cx="9095692" cy="5114007"/>
          </a:xfrm>
        </p:spPr>
      </p:pic>
      <p:sp>
        <p:nvSpPr>
          <p:cNvPr id="3" name="Pensées 2"/>
          <p:cNvSpPr/>
          <p:nvPr/>
        </p:nvSpPr>
        <p:spPr>
          <a:xfrm>
            <a:off x="1259632" y="1844824"/>
            <a:ext cx="1656184" cy="648072"/>
          </a:xfrm>
          <a:prstGeom prst="cloudCallout">
            <a:avLst>
              <a:gd name="adj1" fmla="val 47946"/>
              <a:gd name="adj2" fmla="val 79725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fr-FR" sz="800" dirty="0" smtClean="0">
              <a:solidFill>
                <a:schemeClr val="tx1"/>
              </a:solidFill>
            </a:endParaRPr>
          </a:p>
          <a:p>
            <a:r>
              <a:rPr lang="fr-FR" sz="800" b="1" dirty="0" smtClean="0">
                <a:solidFill>
                  <a:schemeClr val="tx1"/>
                </a:solidFill>
              </a:rPr>
              <a:t>Je suis sûr que le trésor est caché dans la cheminée</a:t>
            </a:r>
          </a:p>
          <a:p>
            <a:endParaRPr lang="fr-FR" sz="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966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19256" cy="137170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6" y="980728"/>
            <a:ext cx="9115244" cy="5125000"/>
          </a:xfrm>
        </p:spPr>
      </p:pic>
    </p:spTree>
    <p:extLst>
      <p:ext uri="{BB962C8B-B14F-4D97-AF65-F5344CB8AC3E}">
        <p14:creationId xmlns:p14="http://schemas.microsoft.com/office/powerpoint/2010/main" val="3141693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189">
        <p14:reveal/>
      </p:transition>
    </mc:Choice>
    <mc:Fallback xmlns="">
      <p:transition spd="slow" advClick="0" advTm="218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052736"/>
            <a:ext cx="9095692" cy="5114007"/>
          </a:xfrm>
        </p:spPr>
      </p:pic>
    </p:spTree>
    <p:extLst>
      <p:ext uri="{BB962C8B-B14F-4D97-AF65-F5344CB8AC3E}">
        <p14:creationId xmlns:p14="http://schemas.microsoft.com/office/powerpoint/2010/main" val="3331302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19256" cy="281186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2" y="980728"/>
            <a:ext cx="9095692" cy="5114007"/>
          </a:xfrm>
        </p:spPr>
      </p:pic>
    </p:spTree>
    <p:extLst>
      <p:ext uri="{BB962C8B-B14F-4D97-AF65-F5344CB8AC3E}">
        <p14:creationId xmlns:p14="http://schemas.microsoft.com/office/powerpoint/2010/main" val="2388243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19256" cy="137170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0" y="980728"/>
            <a:ext cx="9108504" cy="5121210"/>
          </a:xfrm>
        </p:spPr>
      </p:pic>
      <p:sp>
        <p:nvSpPr>
          <p:cNvPr id="9" name="Pensées 8"/>
          <p:cNvSpPr/>
          <p:nvPr/>
        </p:nvSpPr>
        <p:spPr>
          <a:xfrm>
            <a:off x="4788024" y="1287460"/>
            <a:ext cx="3024336" cy="1061420"/>
          </a:xfrm>
          <a:prstGeom prst="cloudCallout">
            <a:avLst>
              <a:gd name="adj1" fmla="val -62571"/>
              <a:gd name="adj2" fmla="val 4008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fr-FR" sz="1600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566" y="1404822"/>
            <a:ext cx="766378" cy="82669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467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4000">
        <p14:reveal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12776"/>
            <a:ext cx="8711476" cy="4897983"/>
          </a:xfrm>
        </p:spPr>
      </p:pic>
      <p:sp>
        <p:nvSpPr>
          <p:cNvPr id="5" name="Pensées 4"/>
          <p:cNvSpPr/>
          <p:nvPr/>
        </p:nvSpPr>
        <p:spPr>
          <a:xfrm>
            <a:off x="6444208" y="2276872"/>
            <a:ext cx="2376264" cy="900680"/>
          </a:xfrm>
          <a:prstGeom prst="cloudCallout">
            <a:avLst>
              <a:gd name="adj1" fmla="val -70938"/>
              <a:gd name="adj2" fmla="val 3394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>
                <a:solidFill>
                  <a:schemeClr val="tx1"/>
                </a:solidFill>
              </a:rPr>
              <a:t>Allez zou…….un bazar de plus à refaire</a:t>
            </a:r>
            <a:endParaRPr lang="fr-FR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3528" y="267494"/>
            <a:ext cx="8496944" cy="569218"/>
          </a:xfrm>
        </p:spPr>
        <p:txBody>
          <a:bodyPr>
            <a:noAutofit/>
          </a:bodyPr>
          <a:lstStyle/>
          <a:p>
            <a:pPr algn="ctr"/>
            <a:r>
              <a:rPr lang="fr-FR" sz="2400" dirty="0" smtClean="0"/>
              <a:t>Denis…………………..toujours prêt ! </a:t>
            </a:r>
            <a:endParaRPr lang="fr-FR" sz="24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052736"/>
            <a:ext cx="9095692" cy="5114007"/>
          </a:xfrm>
        </p:spPr>
      </p:pic>
    </p:spTree>
    <p:extLst>
      <p:ext uri="{BB962C8B-B14F-4D97-AF65-F5344CB8AC3E}">
        <p14:creationId xmlns:p14="http://schemas.microsoft.com/office/powerpoint/2010/main" val="327422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25" y="1268760"/>
            <a:ext cx="9095692" cy="5114007"/>
          </a:xfrm>
        </p:spPr>
      </p:pic>
    </p:spTree>
    <p:extLst>
      <p:ext uri="{BB962C8B-B14F-4D97-AF65-F5344CB8AC3E}">
        <p14:creationId xmlns:p14="http://schemas.microsoft.com/office/powerpoint/2010/main" val="1205730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0"/>
            <a:ext cx="8435280" cy="1124744"/>
          </a:xfrm>
        </p:spPr>
        <p:txBody>
          <a:bodyPr>
            <a:normAutofit/>
          </a:bodyPr>
          <a:lstStyle/>
          <a:p>
            <a:pPr algn="ctr"/>
            <a:r>
              <a:rPr lang="fr-FR" sz="2400" dirty="0" smtClean="0"/>
              <a:t>Doublage de toutes les poutres</a:t>
            </a:r>
            <a:endParaRPr lang="fr-FR" sz="24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1" y="1483345"/>
            <a:ext cx="9095693" cy="5114007"/>
          </a:xfrm>
        </p:spPr>
      </p:pic>
    </p:spTree>
    <p:extLst>
      <p:ext uri="{BB962C8B-B14F-4D97-AF65-F5344CB8AC3E}">
        <p14:creationId xmlns:p14="http://schemas.microsoft.com/office/powerpoint/2010/main" val="10755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7504" y="267494"/>
            <a:ext cx="8208912" cy="857250"/>
          </a:xfrm>
        </p:spPr>
        <p:txBody>
          <a:bodyPr>
            <a:normAutofit/>
          </a:bodyPr>
          <a:lstStyle/>
          <a:p>
            <a:pPr algn="ctr"/>
            <a:r>
              <a:rPr lang="fr-FR" sz="2400" dirty="0" err="1" smtClean="0"/>
              <a:t>Yapu</a:t>
            </a:r>
            <a:r>
              <a:rPr lang="fr-FR" sz="2400" dirty="0" smtClean="0"/>
              <a:t> de cheminée………..envolée…..</a:t>
            </a:r>
            <a:endParaRPr lang="fr-FR" sz="24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2" y="1196752"/>
            <a:ext cx="9054064" cy="5090602"/>
          </a:xfrm>
        </p:spPr>
      </p:pic>
    </p:spTree>
    <p:extLst>
      <p:ext uri="{BB962C8B-B14F-4D97-AF65-F5344CB8AC3E}">
        <p14:creationId xmlns:p14="http://schemas.microsoft.com/office/powerpoint/2010/main" val="218123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579296" cy="1008112"/>
          </a:xfrm>
        </p:spPr>
        <p:txBody>
          <a:bodyPr>
            <a:normAutofit/>
          </a:bodyPr>
          <a:lstStyle/>
          <a:p>
            <a:pPr algn="ctr"/>
            <a:r>
              <a:rPr lang="fr-FR" sz="2400" dirty="0" smtClean="0"/>
              <a:t>Création d’un linteau en </a:t>
            </a:r>
            <a:r>
              <a:rPr lang="fr-FR" sz="2400" dirty="0" err="1" smtClean="0"/>
              <a:t>Ipn</a:t>
            </a:r>
            <a:r>
              <a:rPr lang="fr-FR" sz="2400" dirty="0" smtClean="0"/>
              <a:t> et suppression partielle du mur porteur</a:t>
            </a:r>
            <a:endParaRPr lang="fr-FR" sz="24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228274"/>
            <a:ext cx="9039628" cy="5082485"/>
          </a:xfrm>
        </p:spPr>
      </p:pic>
    </p:spTree>
    <p:extLst>
      <p:ext uri="{BB962C8B-B14F-4D97-AF65-F5344CB8AC3E}">
        <p14:creationId xmlns:p14="http://schemas.microsoft.com/office/powerpoint/2010/main" val="1927703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80728"/>
            <a:ext cx="9095693" cy="5114007"/>
          </a:xfrm>
        </p:spPr>
      </p:pic>
      <p:sp>
        <p:nvSpPr>
          <p:cNvPr id="6" name="Pensées 5"/>
          <p:cNvSpPr/>
          <p:nvPr/>
        </p:nvSpPr>
        <p:spPr>
          <a:xfrm>
            <a:off x="4644008" y="1052736"/>
            <a:ext cx="4248472" cy="1224136"/>
          </a:xfrm>
          <a:prstGeom prst="cloudCallout">
            <a:avLst>
              <a:gd name="adj1" fmla="val -45776"/>
              <a:gd name="adj2" fmla="val 7017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dirty="0" smtClean="0">
                <a:solidFill>
                  <a:schemeClr val="tx1"/>
                </a:solidFill>
              </a:rPr>
              <a:t>Si je regarde derrière moi……..je pleure, c’est sûr!!!!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658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19256" cy="1073274"/>
          </a:xfrm>
        </p:spPr>
        <p:txBody>
          <a:bodyPr/>
          <a:lstStyle/>
          <a:p>
            <a:pPr algn="ctr"/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7" y="908720"/>
            <a:ext cx="9108503" cy="5121210"/>
          </a:xfrm>
        </p:spPr>
      </p:pic>
    </p:spTree>
    <p:extLst>
      <p:ext uri="{BB962C8B-B14F-4D97-AF65-F5344CB8AC3E}">
        <p14:creationId xmlns:p14="http://schemas.microsoft.com/office/powerpoint/2010/main" val="259838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84" y="1268760"/>
            <a:ext cx="8967620" cy="5041999"/>
          </a:xfrm>
        </p:spPr>
      </p:pic>
    </p:spTree>
    <p:extLst>
      <p:ext uri="{BB962C8B-B14F-4D97-AF65-F5344CB8AC3E}">
        <p14:creationId xmlns:p14="http://schemas.microsoft.com/office/powerpoint/2010/main" val="663602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08720"/>
            <a:ext cx="9108504" cy="5121210"/>
          </a:xfrm>
        </p:spPr>
      </p:pic>
    </p:spTree>
    <p:extLst>
      <p:ext uri="{BB962C8B-B14F-4D97-AF65-F5344CB8AC3E}">
        <p14:creationId xmlns:p14="http://schemas.microsoft.com/office/powerpoint/2010/main" val="53750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9" y="836712"/>
            <a:ext cx="9095692" cy="5114007"/>
          </a:xfrm>
        </p:spPr>
      </p:pic>
      <p:sp>
        <p:nvSpPr>
          <p:cNvPr id="7" name="Rectangle à coins arrondis 6"/>
          <p:cNvSpPr/>
          <p:nvPr/>
        </p:nvSpPr>
        <p:spPr>
          <a:xfrm>
            <a:off x="4860031" y="2329167"/>
            <a:ext cx="2853223" cy="811801"/>
          </a:xfrm>
          <a:prstGeom prst="wedgeRoundRectCallout">
            <a:avLst>
              <a:gd name="adj1" fmla="val 76819"/>
              <a:gd name="adj2" fmla="val 117868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fr-FR" sz="1400" dirty="0" smtClean="0">
                <a:solidFill>
                  <a:schemeClr val="tx1"/>
                </a:solidFill>
              </a:rPr>
              <a:t>Et hop! Encore une charretée pour Denis…..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13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80728"/>
            <a:ext cx="9095692" cy="5114007"/>
          </a:xfrm>
        </p:spPr>
      </p:pic>
    </p:spTree>
    <p:extLst>
      <p:ext uri="{BB962C8B-B14F-4D97-AF65-F5344CB8AC3E}">
        <p14:creationId xmlns:p14="http://schemas.microsoft.com/office/powerpoint/2010/main" val="55224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</p:spPr>
        <p:txBody>
          <a:bodyPr>
            <a:noAutofit/>
          </a:bodyPr>
          <a:lstStyle/>
          <a:p>
            <a:pPr algn="ctr"/>
            <a:r>
              <a:rPr lang="fr-FR" sz="2400" dirty="0" smtClean="0"/>
              <a:t>Ouf!! Enfin! On attaque la reconstruction…</a:t>
            </a:r>
            <a:br>
              <a:rPr lang="fr-FR" sz="2400" dirty="0" smtClean="0"/>
            </a:br>
            <a:r>
              <a:rPr lang="fr-FR" sz="2400" dirty="0" smtClean="0"/>
              <a:t>10 septembre 2013</a:t>
            </a:r>
            <a:endParaRPr lang="fr-FR" sz="24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188110"/>
            <a:ext cx="9108504" cy="5121210"/>
          </a:xfrm>
        </p:spPr>
      </p:pic>
      <p:pic>
        <p:nvPicPr>
          <p:cNvPr id="3" name="10.Looking_For_The_Summer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300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44624" y="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224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08720"/>
            <a:ext cx="9106404" cy="5120030"/>
          </a:xfrm>
        </p:spPr>
      </p:pic>
    </p:spTree>
    <p:extLst>
      <p:ext uri="{BB962C8B-B14F-4D97-AF65-F5344CB8AC3E}">
        <p14:creationId xmlns:p14="http://schemas.microsoft.com/office/powerpoint/2010/main" val="105288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08720"/>
            <a:ext cx="9095693" cy="5114007"/>
          </a:xfrm>
        </p:spPr>
      </p:pic>
    </p:spTree>
    <p:extLst>
      <p:ext uri="{BB962C8B-B14F-4D97-AF65-F5344CB8AC3E}">
        <p14:creationId xmlns:p14="http://schemas.microsoft.com/office/powerpoint/2010/main" val="1904106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828069"/>
            <a:ext cx="9108504" cy="5121211"/>
          </a:xfrm>
        </p:spPr>
      </p:pic>
    </p:spTree>
    <p:extLst>
      <p:ext uri="{BB962C8B-B14F-4D97-AF65-F5344CB8AC3E}">
        <p14:creationId xmlns:p14="http://schemas.microsoft.com/office/powerpoint/2010/main" val="290541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075240" cy="929258"/>
          </a:xfrm>
        </p:spPr>
        <p:txBody>
          <a:bodyPr>
            <a:normAutofit/>
          </a:bodyPr>
          <a:lstStyle/>
          <a:p>
            <a:pPr algn="ctr"/>
            <a:endParaRPr lang="fr-FR" sz="22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08720"/>
            <a:ext cx="9095692" cy="5114007"/>
          </a:xfrm>
        </p:spPr>
      </p:pic>
    </p:spTree>
    <p:extLst>
      <p:ext uri="{BB962C8B-B14F-4D97-AF65-F5344CB8AC3E}">
        <p14:creationId xmlns:p14="http://schemas.microsoft.com/office/powerpoint/2010/main" val="2352848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08720"/>
            <a:ext cx="9108504" cy="5121210"/>
          </a:xfrm>
        </p:spPr>
      </p:pic>
    </p:spTree>
    <p:extLst>
      <p:ext uri="{BB962C8B-B14F-4D97-AF65-F5344CB8AC3E}">
        <p14:creationId xmlns:p14="http://schemas.microsoft.com/office/powerpoint/2010/main" val="1327098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76" y="1882775"/>
            <a:ext cx="8129847" cy="4572000"/>
          </a:xfrm>
        </p:spPr>
      </p:pic>
    </p:spTree>
    <p:extLst>
      <p:ext uri="{BB962C8B-B14F-4D97-AF65-F5344CB8AC3E}">
        <p14:creationId xmlns:p14="http://schemas.microsoft.com/office/powerpoint/2010/main" val="267494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76" y="1882775"/>
            <a:ext cx="8129847" cy="4572000"/>
          </a:xfrm>
        </p:spPr>
      </p:pic>
    </p:spTree>
    <p:extLst>
      <p:ext uri="{BB962C8B-B14F-4D97-AF65-F5344CB8AC3E}">
        <p14:creationId xmlns:p14="http://schemas.microsoft.com/office/powerpoint/2010/main" val="237618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76" y="1882775"/>
            <a:ext cx="8129847" cy="4572000"/>
          </a:xfrm>
        </p:spPr>
      </p:pic>
    </p:spTree>
    <p:extLst>
      <p:ext uri="{BB962C8B-B14F-4D97-AF65-F5344CB8AC3E}">
        <p14:creationId xmlns:p14="http://schemas.microsoft.com/office/powerpoint/2010/main" val="161723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0"/>
            <a:ext cx="8147248" cy="908720"/>
          </a:xfrm>
        </p:spPr>
        <p:txBody>
          <a:bodyPr>
            <a:normAutofit/>
          </a:bodyPr>
          <a:lstStyle/>
          <a:p>
            <a:pPr algn="ctr"/>
            <a:r>
              <a:rPr lang="fr-FR" sz="2400" dirty="0" smtClean="0"/>
              <a:t>Ce n’est qu’un début……..</a:t>
            </a:r>
            <a:endParaRPr lang="fr-FR" sz="24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80728"/>
            <a:ext cx="9095692" cy="5114007"/>
          </a:xfrm>
        </p:spPr>
      </p:pic>
    </p:spTree>
    <p:extLst>
      <p:ext uri="{BB962C8B-B14F-4D97-AF65-F5344CB8AC3E}">
        <p14:creationId xmlns:p14="http://schemas.microsoft.com/office/powerpoint/2010/main" val="934140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01258"/>
            <a:ext cx="9106404" cy="5120030"/>
          </a:xfrm>
        </p:spPr>
      </p:pic>
    </p:spTree>
    <p:extLst>
      <p:ext uri="{BB962C8B-B14F-4D97-AF65-F5344CB8AC3E}">
        <p14:creationId xmlns:p14="http://schemas.microsoft.com/office/powerpoint/2010/main" val="2163204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40" y="908720"/>
            <a:ext cx="9095692" cy="5114007"/>
          </a:xfrm>
        </p:spPr>
      </p:pic>
    </p:spTree>
    <p:extLst>
      <p:ext uri="{BB962C8B-B14F-4D97-AF65-F5344CB8AC3E}">
        <p14:creationId xmlns:p14="http://schemas.microsoft.com/office/powerpoint/2010/main" val="264010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72086"/>
            <a:ext cx="9108504" cy="5121210"/>
          </a:xfrm>
        </p:spPr>
      </p:pic>
    </p:spTree>
    <p:extLst>
      <p:ext uri="{BB962C8B-B14F-4D97-AF65-F5344CB8AC3E}">
        <p14:creationId xmlns:p14="http://schemas.microsoft.com/office/powerpoint/2010/main" val="413495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000">
        <p14:reveal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79289"/>
            <a:ext cx="9095692" cy="5114007"/>
          </a:xfrm>
        </p:spPr>
      </p:pic>
    </p:spTree>
    <p:extLst>
      <p:ext uri="{BB962C8B-B14F-4D97-AF65-F5344CB8AC3E}">
        <p14:creationId xmlns:p14="http://schemas.microsoft.com/office/powerpoint/2010/main" val="117100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80728"/>
            <a:ext cx="9108504" cy="5121211"/>
          </a:xfrm>
        </p:spPr>
      </p:pic>
      <p:sp>
        <p:nvSpPr>
          <p:cNvPr id="5" name="Pensées 4"/>
          <p:cNvSpPr/>
          <p:nvPr/>
        </p:nvSpPr>
        <p:spPr>
          <a:xfrm>
            <a:off x="4814954" y="1412776"/>
            <a:ext cx="3384376" cy="1152128"/>
          </a:xfrm>
          <a:prstGeom prst="cloudCallout">
            <a:avLst>
              <a:gd name="adj1" fmla="val -73916"/>
              <a:gd name="adj2" fmla="val 89577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Je l’aurai mon WC suspendu, je l’aurai et pas un jour, mais demain!!</a:t>
            </a:r>
            <a:endParaRPr lang="fr-FR" sz="1400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" name="Pensées 2"/>
          <p:cNvSpPr/>
          <p:nvPr/>
        </p:nvSpPr>
        <p:spPr>
          <a:xfrm>
            <a:off x="4932040" y="3429000"/>
            <a:ext cx="3240360" cy="1008112"/>
          </a:xfrm>
          <a:prstGeom prst="cloudCallout">
            <a:avLst>
              <a:gd name="adj1" fmla="val -77129"/>
              <a:gd name="adj2" fmla="val -65611"/>
            </a:avLst>
          </a:prstGeom>
          <a:solidFill>
            <a:schemeClr val="bg1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Vont pas me seriner avec leur carrelage</a:t>
            </a:r>
            <a:endParaRPr lang="fr-FR" sz="1400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6465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14:reveal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07281"/>
            <a:ext cx="9095693" cy="5114007"/>
          </a:xfrm>
        </p:spPr>
      </p:pic>
    </p:spTree>
    <p:extLst>
      <p:ext uri="{BB962C8B-B14F-4D97-AF65-F5344CB8AC3E}">
        <p14:creationId xmlns:p14="http://schemas.microsoft.com/office/powerpoint/2010/main" val="464390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79289"/>
            <a:ext cx="9095692" cy="5114007"/>
          </a:xfrm>
        </p:spPr>
      </p:pic>
    </p:spTree>
    <p:extLst>
      <p:ext uri="{BB962C8B-B14F-4D97-AF65-F5344CB8AC3E}">
        <p14:creationId xmlns:p14="http://schemas.microsoft.com/office/powerpoint/2010/main" val="1408471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80728"/>
            <a:ext cx="9095692" cy="5114007"/>
          </a:xfrm>
        </p:spPr>
      </p:pic>
    </p:spTree>
    <p:extLst>
      <p:ext uri="{BB962C8B-B14F-4D97-AF65-F5344CB8AC3E}">
        <p14:creationId xmlns:p14="http://schemas.microsoft.com/office/powerpoint/2010/main" val="3961906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0728"/>
            <a:ext cx="9108504" cy="5121210"/>
          </a:xfrm>
        </p:spPr>
      </p:pic>
    </p:spTree>
    <p:extLst>
      <p:ext uri="{BB962C8B-B14F-4D97-AF65-F5344CB8AC3E}">
        <p14:creationId xmlns:p14="http://schemas.microsoft.com/office/powerpoint/2010/main" val="1152527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8316416" cy="764704"/>
          </a:xfrm>
        </p:spPr>
        <p:txBody>
          <a:bodyPr>
            <a:normAutofit/>
          </a:bodyPr>
          <a:lstStyle/>
          <a:p>
            <a:pPr algn="ctr"/>
            <a:r>
              <a:rPr lang="fr-FR" sz="2400" dirty="0" smtClean="0"/>
              <a:t>Made by Benoit</a:t>
            </a:r>
            <a:endParaRPr lang="fr-FR" sz="24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80728"/>
            <a:ext cx="9108504" cy="5121211"/>
          </a:xfrm>
        </p:spPr>
      </p:pic>
    </p:spTree>
    <p:extLst>
      <p:ext uri="{BB962C8B-B14F-4D97-AF65-F5344CB8AC3E}">
        <p14:creationId xmlns:p14="http://schemas.microsoft.com/office/powerpoint/2010/main" val="4134311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</p:spPr>
        <p:txBody>
          <a:bodyPr>
            <a:normAutofit/>
          </a:bodyPr>
          <a:lstStyle/>
          <a:p>
            <a:pPr algn="ctr"/>
            <a:r>
              <a:rPr lang="fr-FR" sz="2400" dirty="0" smtClean="0"/>
              <a:t>Pas encore terminé le petit coin…mais c’est chouette !</a:t>
            </a:r>
            <a:endParaRPr lang="fr-FR" sz="24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096434"/>
            <a:ext cx="3384376" cy="6016668"/>
          </a:xfrm>
        </p:spPr>
      </p:pic>
    </p:spTree>
    <p:extLst>
      <p:ext uri="{BB962C8B-B14F-4D97-AF65-F5344CB8AC3E}">
        <p14:creationId xmlns:p14="http://schemas.microsoft.com/office/powerpoint/2010/main" val="415332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2" y="908720"/>
            <a:ext cx="9095692" cy="5114007"/>
          </a:xfrm>
        </p:spPr>
      </p:pic>
    </p:spTree>
    <p:extLst>
      <p:ext uri="{BB962C8B-B14F-4D97-AF65-F5344CB8AC3E}">
        <p14:creationId xmlns:p14="http://schemas.microsoft.com/office/powerpoint/2010/main" val="214917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5496" y="0"/>
            <a:ext cx="9108504" cy="1196752"/>
          </a:xfrm>
        </p:spPr>
        <p:txBody>
          <a:bodyPr>
            <a:normAutofit/>
          </a:bodyPr>
          <a:lstStyle/>
          <a:p>
            <a:pPr algn="ctr"/>
            <a:r>
              <a:rPr lang="fr-FR" sz="2400" dirty="0" smtClean="0"/>
              <a:t>1300 euros pour installer ça dehors!! Pas question!</a:t>
            </a:r>
            <a:endParaRPr lang="fr-FR" sz="24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333565"/>
            <a:ext cx="9108504" cy="5121210"/>
          </a:xfrm>
        </p:spPr>
      </p:pic>
    </p:spTree>
    <p:extLst>
      <p:ext uri="{BB962C8B-B14F-4D97-AF65-F5344CB8AC3E}">
        <p14:creationId xmlns:p14="http://schemas.microsoft.com/office/powerpoint/2010/main" val="3693630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0"/>
            <a:ext cx="8507288" cy="1052736"/>
          </a:xfrm>
        </p:spPr>
        <p:txBody>
          <a:bodyPr>
            <a:normAutofit/>
          </a:bodyPr>
          <a:lstStyle/>
          <a:p>
            <a:pPr algn="ctr"/>
            <a:r>
              <a:rPr lang="fr-FR" sz="2400" dirty="0" smtClean="0"/>
              <a:t>Qui a volé ……..mon point laser ????</a:t>
            </a:r>
            <a:endParaRPr lang="fr-FR" sz="24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0" y="1196752"/>
            <a:ext cx="9108504" cy="5121210"/>
          </a:xfrm>
        </p:spPr>
      </p:pic>
    </p:spTree>
    <p:extLst>
      <p:ext uri="{BB962C8B-B14F-4D97-AF65-F5344CB8AC3E}">
        <p14:creationId xmlns:p14="http://schemas.microsoft.com/office/powerpoint/2010/main" val="273621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>
            <a:normAutofit/>
          </a:bodyPr>
          <a:lstStyle/>
          <a:p>
            <a:pPr algn="ctr"/>
            <a:r>
              <a:rPr lang="fr-FR" sz="2400" dirty="0" smtClean="0"/>
              <a:t>Vis à </a:t>
            </a:r>
            <a:r>
              <a:rPr lang="fr-FR" sz="2400" dirty="0" err="1" smtClean="0"/>
              <a:t>placo</a:t>
            </a:r>
            <a:r>
              <a:rPr lang="fr-FR" sz="2400" dirty="0" smtClean="0"/>
              <a:t>……….tâche longue et ingrate!</a:t>
            </a:r>
            <a:br>
              <a:rPr lang="fr-FR" sz="2400" dirty="0" smtClean="0"/>
            </a:br>
            <a:r>
              <a:rPr lang="fr-FR" sz="2400" dirty="0" smtClean="0"/>
              <a:t> Benoit tient la distance, pas de problème.</a:t>
            </a:r>
            <a:endParaRPr lang="fr-FR" sz="24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124744"/>
            <a:ext cx="9095692" cy="5186015"/>
          </a:xfrm>
        </p:spPr>
      </p:pic>
    </p:spTree>
    <p:extLst>
      <p:ext uri="{BB962C8B-B14F-4D97-AF65-F5344CB8AC3E}">
        <p14:creationId xmlns:p14="http://schemas.microsoft.com/office/powerpoint/2010/main" val="88026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>
            <a:normAutofit/>
          </a:bodyPr>
          <a:lstStyle/>
          <a:p>
            <a:pPr algn="ctr"/>
            <a:r>
              <a:rPr lang="fr-FR" sz="2400" dirty="0" smtClean="0"/>
              <a:t>Spots d’éclairage des marches.</a:t>
            </a:r>
            <a:br>
              <a:rPr lang="fr-FR" sz="2400" dirty="0" smtClean="0"/>
            </a:br>
            <a:r>
              <a:rPr lang="fr-FR" sz="2400" dirty="0" smtClean="0"/>
              <a:t>Ce que femme veut……………………</a:t>
            </a:r>
            <a:endParaRPr lang="fr-FR" sz="24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5" y="908720"/>
            <a:ext cx="9095693" cy="5114007"/>
          </a:xfrm>
        </p:spPr>
      </p:pic>
    </p:spTree>
    <p:extLst>
      <p:ext uri="{BB962C8B-B14F-4D97-AF65-F5344CB8AC3E}">
        <p14:creationId xmlns:p14="http://schemas.microsoft.com/office/powerpoint/2010/main" val="3943336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5" y="980728"/>
            <a:ext cx="9108505" cy="5121211"/>
          </a:xfrm>
        </p:spPr>
      </p:pic>
    </p:spTree>
    <p:extLst>
      <p:ext uri="{BB962C8B-B14F-4D97-AF65-F5344CB8AC3E}">
        <p14:creationId xmlns:p14="http://schemas.microsoft.com/office/powerpoint/2010/main" val="231163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4000">
        <p14:reveal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>
            <a:normAutofit/>
          </a:bodyPr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80728"/>
            <a:ext cx="8424936" cy="5616624"/>
          </a:xfrm>
        </p:spPr>
      </p:pic>
    </p:spTree>
    <p:extLst>
      <p:ext uri="{BB962C8B-B14F-4D97-AF65-F5344CB8AC3E}">
        <p14:creationId xmlns:p14="http://schemas.microsoft.com/office/powerpoint/2010/main" val="110107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4000">
        <p14:reveal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260118"/>
            <a:ext cx="9108504" cy="5121210"/>
          </a:xfrm>
        </p:spPr>
      </p:pic>
    </p:spTree>
    <p:extLst>
      <p:ext uri="{BB962C8B-B14F-4D97-AF65-F5344CB8AC3E}">
        <p14:creationId xmlns:p14="http://schemas.microsoft.com/office/powerpoint/2010/main" val="147779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>
            <a:normAutofit/>
          </a:bodyPr>
          <a:lstStyle/>
          <a:p>
            <a:r>
              <a:rPr lang="fr-FR" sz="2400" dirty="0" smtClean="0"/>
              <a:t>Ouille…..braser à côté du fuel….pas bien ça!</a:t>
            </a:r>
            <a:endParaRPr lang="fr-FR" sz="24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8720"/>
            <a:ext cx="9144000" cy="5141167"/>
          </a:xfrm>
        </p:spPr>
      </p:pic>
    </p:spTree>
    <p:extLst>
      <p:ext uri="{BB962C8B-B14F-4D97-AF65-F5344CB8AC3E}">
        <p14:creationId xmlns:p14="http://schemas.microsoft.com/office/powerpoint/2010/main" val="4048126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6" y="908720"/>
            <a:ext cx="9115244" cy="5125000"/>
          </a:xfrm>
        </p:spPr>
      </p:pic>
    </p:spTree>
    <p:extLst>
      <p:ext uri="{BB962C8B-B14F-4D97-AF65-F5344CB8AC3E}">
        <p14:creationId xmlns:p14="http://schemas.microsoft.com/office/powerpoint/2010/main" val="87058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08720"/>
            <a:ext cx="9095692" cy="5114007"/>
          </a:xfrm>
        </p:spPr>
      </p:pic>
    </p:spTree>
    <p:extLst>
      <p:ext uri="{BB962C8B-B14F-4D97-AF65-F5344CB8AC3E}">
        <p14:creationId xmlns:p14="http://schemas.microsoft.com/office/powerpoint/2010/main" val="127052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7" y="924281"/>
            <a:ext cx="9108504" cy="5097007"/>
          </a:xfrm>
        </p:spPr>
      </p:pic>
    </p:spTree>
    <p:extLst>
      <p:ext uri="{BB962C8B-B14F-4D97-AF65-F5344CB8AC3E}">
        <p14:creationId xmlns:p14="http://schemas.microsoft.com/office/powerpoint/2010/main" val="241372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08720"/>
            <a:ext cx="9108504" cy="5121211"/>
          </a:xfrm>
        </p:spPr>
      </p:pic>
    </p:spTree>
    <p:extLst>
      <p:ext uri="{BB962C8B-B14F-4D97-AF65-F5344CB8AC3E}">
        <p14:creationId xmlns:p14="http://schemas.microsoft.com/office/powerpoint/2010/main" val="19123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7787208" cy="1399032"/>
          </a:xfrm>
        </p:spPr>
        <p:txBody>
          <a:bodyPr>
            <a:normAutofit/>
          </a:bodyPr>
          <a:lstStyle/>
          <a:p>
            <a:pPr algn="ctr"/>
            <a:r>
              <a:rPr lang="fr-FR" sz="3600" dirty="0" smtClean="0"/>
              <a:t>Un </a:t>
            </a:r>
            <a:r>
              <a:rPr lang="fr-FR" sz="3200" dirty="0" smtClean="0"/>
              <a:t>boulot</a:t>
            </a:r>
            <a:r>
              <a:rPr lang="fr-FR" sz="3600" dirty="0" smtClean="0"/>
              <a:t> plutôt malsain</a:t>
            </a:r>
            <a:endParaRPr lang="fr-FR" sz="36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969" y="1882775"/>
            <a:ext cx="8130062" cy="4572000"/>
          </a:xfrm>
        </p:spPr>
      </p:pic>
    </p:spTree>
    <p:extLst>
      <p:ext uri="{BB962C8B-B14F-4D97-AF65-F5344CB8AC3E}">
        <p14:creationId xmlns:p14="http://schemas.microsoft.com/office/powerpoint/2010/main" val="1314100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7" y="980728"/>
            <a:ext cx="9073007" cy="5101252"/>
          </a:xfrm>
        </p:spPr>
      </p:pic>
    </p:spTree>
    <p:extLst>
      <p:ext uri="{BB962C8B-B14F-4D97-AF65-F5344CB8AC3E}">
        <p14:creationId xmlns:p14="http://schemas.microsoft.com/office/powerpoint/2010/main" val="990586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2" y="908720"/>
            <a:ext cx="9095692" cy="5114007"/>
          </a:xfrm>
        </p:spPr>
      </p:pic>
    </p:spTree>
    <p:extLst>
      <p:ext uri="{BB962C8B-B14F-4D97-AF65-F5344CB8AC3E}">
        <p14:creationId xmlns:p14="http://schemas.microsoft.com/office/powerpoint/2010/main" val="144014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08720"/>
            <a:ext cx="9091568" cy="5114007"/>
          </a:xfrm>
        </p:spPr>
      </p:pic>
    </p:spTree>
    <p:extLst>
      <p:ext uri="{BB962C8B-B14F-4D97-AF65-F5344CB8AC3E}">
        <p14:creationId xmlns:p14="http://schemas.microsoft.com/office/powerpoint/2010/main" val="3891926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08720"/>
            <a:ext cx="9091568" cy="5114007"/>
          </a:xfrm>
        </p:spPr>
      </p:pic>
    </p:spTree>
    <p:extLst>
      <p:ext uri="{BB962C8B-B14F-4D97-AF65-F5344CB8AC3E}">
        <p14:creationId xmlns:p14="http://schemas.microsoft.com/office/powerpoint/2010/main" val="2439024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08720"/>
            <a:ext cx="9104560" cy="5121315"/>
          </a:xfrm>
        </p:spPr>
      </p:pic>
    </p:spTree>
    <p:extLst>
      <p:ext uri="{BB962C8B-B14F-4D97-AF65-F5344CB8AC3E}">
        <p14:creationId xmlns:p14="http://schemas.microsoft.com/office/powerpoint/2010/main" val="399865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08720"/>
            <a:ext cx="9091568" cy="5114007"/>
          </a:xfrm>
        </p:spPr>
      </p:pic>
    </p:spTree>
    <p:extLst>
      <p:ext uri="{BB962C8B-B14F-4D97-AF65-F5344CB8AC3E}">
        <p14:creationId xmlns:p14="http://schemas.microsoft.com/office/powerpoint/2010/main" val="2991210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08720"/>
            <a:ext cx="9073008" cy="5103567"/>
          </a:xfrm>
        </p:spPr>
      </p:pic>
    </p:spTree>
    <p:extLst>
      <p:ext uri="{BB962C8B-B14F-4D97-AF65-F5344CB8AC3E}">
        <p14:creationId xmlns:p14="http://schemas.microsoft.com/office/powerpoint/2010/main" val="253124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08720"/>
            <a:ext cx="9091568" cy="5114007"/>
          </a:xfrm>
        </p:spPr>
      </p:pic>
    </p:spTree>
    <p:extLst>
      <p:ext uri="{BB962C8B-B14F-4D97-AF65-F5344CB8AC3E}">
        <p14:creationId xmlns:p14="http://schemas.microsoft.com/office/powerpoint/2010/main" val="213621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713234"/>
          </a:xfrm>
        </p:spPr>
        <p:txBody>
          <a:bodyPr>
            <a:normAutofit/>
          </a:bodyPr>
          <a:lstStyle/>
          <a:p>
            <a:r>
              <a:rPr lang="fr-FR" sz="3200" dirty="0" smtClean="0"/>
              <a:t>Et enfin…….le 21 décembre 2013</a:t>
            </a: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628800"/>
            <a:ext cx="8219256" cy="4826008"/>
          </a:xfrm>
        </p:spPr>
        <p:txBody>
          <a:bodyPr>
            <a:normAutofit fontScale="92500" lnSpcReduction="10000"/>
          </a:bodyPr>
          <a:lstStyle/>
          <a:p>
            <a:r>
              <a:rPr lang="fr-FR" dirty="0" smtClean="0"/>
              <a:t>Le chantier est quasi terminé</a:t>
            </a:r>
          </a:p>
          <a:p>
            <a:r>
              <a:rPr lang="fr-FR" dirty="0" smtClean="0"/>
              <a:t>Marie Jeanne a tout briqué</a:t>
            </a:r>
          </a:p>
          <a:p>
            <a:r>
              <a:rPr lang="fr-FR" dirty="0" smtClean="0"/>
              <a:t>Les cartons de déménagement s’</a:t>
            </a:r>
            <a:r>
              <a:rPr lang="fr-FR" dirty="0" err="1" smtClean="0"/>
              <a:t>amoncelent</a:t>
            </a:r>
            <a:r>
              <a:rPr lang="fr-FR" dirty="0" smtClean="0"/>
              <a:t>….</a:t>
            </a:r>
          </a:p>
          <a:p>
            <a:r>
              <a:rPr lang="fr-FR" dirty="0" smtClean="0"/>
              <a:t>…….rapidement vidés par l’équipe des filles.</a:t>
            </a:r>
          </a:p>
          <a:p>
            <a:r>
              <a:rPr lang="fr-FR" dirty="0" smtClean="0"/>
              <a:t>Place est faite à la fête.</a:t>
            </a:r>
          </a:p>
          <a:p>
            <a:r>
              <a:rPr lang="fr-FR" dirty="0" smtClean="0"/>
              <a:t>Reste plus qu’à trouver ses marques dans ce </a:t>
            </a:r>
            <a:r>
              <a:rPr lang="fr-FR" dirty="0" err="1" smtClean="0"/>
              <a:t>nouvel’home</a:t>
            </a:r>
            <a:r>
              <a:rPr lang="fr-FR" dirty="0" smtClean="0"/>
              <a:t>.</a:t>
            </a:r>
          </a:p>
          <a:p>
            <a:r>
              <a:rPr lang="fr-FR" sz="2100" dirty="0" smtClean="0">
                <a:solidFill>
                  <a:schemeClr val="accent1">
                    <a:lumMod val="75000"/>
                  </a:schemeClr>
                </a:solidFill>
              </a:rPr>
              <a:t>(Et puis boucher des trous, faire des retouches de peinture, régler des problèmes de spot, régler le chauffage, etc….. La routine quoi! )</a:t>
            </a:r>
            <a:endParaRPr lang="fr-FR" sz="21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01 Babooshk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125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8639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608690"/>
      </p:ext>
    </p:extLst>
  </p:cSld>
  <p:clrMapOvr>
    <a:masterClrMapping/>
  </p:clrMapOvr>
  <p:transition spd="slow" advClick="0" advTm="2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2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75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7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250"/>
                            </p:stCondLst>
                            <p:childTnLst>
                              <p:par>
                                <p:cTn id="4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uiExpand="1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01 Babooshka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863975"/>
            <a:ext cx="609600" cy="609600"/>
          </a:xfrm>
        </p:spPr>
      </p:pic>
    </p:spTree>
    <p:extLst>
      <p:ext uri="{BB962C8B-B14F-4D97-AF65-F5344CB8AC3E}">
        <p14:creationId xmlns:p14="http://schemas.microsoft.com/office/powerpoint/2010/main" val="1981150033"/>
      </p:ext>
    </p:extLst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9345"/>
            <a:ext cx="9144000" cy="6095999"/>
          </a:xfrm>
        </p:spPr>
      </p:pic>
    </p:spTree>
    <p:extLst>
      <p:ext uri="{BB962C8B-B14F-4D97-AF65-F5344CB8AC3E}">
        <p14:creationId xmlns:p14="http://schemas.microsoft.com/office/powerpoint/2010/main" val="406589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382440"/>
            <a:ext cx="9108504" cy="6072336"/>
          </a:xfrm>
        </p:spPr>
      </p:pic>
    </p:spTree>
    <p:extLst>
      <p:ext uri="{BB962C8B-B14F-4D97-AF65-F5344CB8AC3E}">
        <p14:creationId xmlns:p14="http://schemas.microsoft.com/office/powerpoint/2010/main" val="3086910963"/>
      </p:ext>
    </p:extLst>
  </p:cSld>
  <p:clrMapOvr>
    <a:masterClrMapping/>
  </p:clrMapOvr>
  <p:transition spd="slow" advClick="0" advTm="4000">
    <p:pull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8775"/>
            <a:ext cx="9144000" cy="6096000"/>
          </a:xfrm>
        </p:spPr>
      </p:pic>
    </p:spTree>
    <p:extLst>
      <p:ext uri="{BB962C8B-B14F-4D97-AF65-F5344CB8AC3E}">
        <p14:creationId xmlns:p14="http://schemas.microsoft.com/office/powerpoint/2010/main" val="263783710"/>
      </p:ext>
    </p:extLst>
  </p:cSld>
  <p:clrMapOvr>
    <a:masterClrMapping/>
  </p:clrMapOvr>
  <p:transition spd="slow" advClick="0" advTm="4000">
    <p:pull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7787208" cy="281186"/>
          </a:xfrm>
        </p:spPr>
        <p:txBody>
          <a:bodyPr>
            <a:noAutofit/>
          </a:bodyPr>
          <a:lstStyle/>
          <a:p>
            <a:pPr algn="ctr"/>
            <a:r>
              <a:rPr lang="fr-FR" sz="5400" dirty="0" smtClean="0">
                <a:latin typeface="Brush Script MT" panose="03060802040406070304" pitchFamily="66" charset="0"/>
              </a:rPr>
              <a:t>Noël 2013</a:t>
            </a:r>
            <a:endParaRPr lang="fr-FR" sz="5400" dirty="0">
              <a:latin typeface="Brush Script MT" panose="03060802040406070304" pitchFamily="66" charset="0"/>
            </a:endParaRPr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764704"/>
            <a:ext cx="8945451" cy="5963633"/>
          </a:xfrm>
        </p:spPr>
      </p:pic>
    </p:spTree>
    <p:extLst>
      <p:ext uri="{BB962C8B-B14F-4D97-AF65-F5344CB8AC3E}">
        <p14:creationId xmlns:p14="http://schemas.microsoft.com/office/powerpoint/2010/main" val="160629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7571184" cy="641226"/>
          </a:xfrm>
        </p:spPr>
        <p:txBody>
          <a:bodyPr>
            <a:normAutofit/>
          </a:bodyPr>
          <a:lstStyle/>
          <a:p>
            <a:pPr algn="ctr"/>
            <a:r>
              <a:rPr lang="fr-FR" sz="2800" dirty="0" smtClean="0"/>
              <a:t>Cette aventure, c’est aussi:</a:t>
            </a:r>
            <a:endParaRPr lang="fr-FR" sz="28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27584" y="980728"/>
            <a:ext cx="7416824" cy="5474080"/>
          </a:xfrm>
        </p:spPr>
        <p:txBody>
          <a:bodyPr>
            <a:normAutofit fontScale="70000" lnSpcReduction="20000"/>
          </a:bodyPr>
          <a:lstStyle/>
          <a:p>
            <a:r>
              <a:rPr lang="fr-FR" sz="2400" dirty="0" smtClean="0"/>
              <a:t>2180 heures de travail</a:t>
            </a:r>
          </a:p>
          <a:p>
            <a:r>
              <a:rPr lang="fr-FR" sz="2400" dirty="0"/>
              <a:t>Plus de 40 remorques de gravats, de </a:t>
            </a:r>
            <a:r>
              <a:rPr lang="fr-FR" sz="2400" dirty="0" smtClean="0"/>
              <a:t>bois</a:t>
            </a:r>
            <a:r>
              <a:rPr lang="fr-FR" sz="2400" dirty="0"/>
              <a:t> </a:t>
            </a:r>
            <a:r>
              <a:rPr lang="fr-FR" sz="2400" dirty="0" smtClean="0"/>
              <a:t>et ferraille</a:t>
            </a:r>
          </a:p>
          <a:p>
            <a:r>
              <a:rPr lang="fr-FR" sz="2400" dirty="0" smtClean="0"/>
              <a:t>258 m2 de </a:t>
            </a:r>
            <a:r>
              <a:rPr lang="fr-FR" sz="2400" dirty="0" err="1" smtClean="0"/>
              <a:t>placoplâtre</a:t>
            </a:r>
            <a:endParaRPr lang="fr-FR" sz="2400" dirty="0" smtClean="0"/>
          </a:p>
          <a:p>
            <a:r>
              <a:rPr lang="fr-FR" sz="2400" dirty="0" smtClean="0"/>
              <a:t>604 m de montants</a:t>
            </a:r>
          </a:p>
          <a:p>
            <a:r>
              <a:rPr lang="fr-FR" sz="2400" dirty="0" smtClean="0"/>
              <a:t>190 m de rails de plafond</a:t>
            </a:r>
          </a:p>
          <a:p>
            <a:r>
              <a:rPr lang="fr-FR" sz="2400" dirty="0" smtClean="0"/>
              <a:t>51 m de cornières</a:t>
            </a:r>
          </a:p>
          <a:p>
            <a:r>
              <a:rPr lang="fr-FR" sz="2400" dirty="0" smtClean="0"/>
              <a:t>149 m2 d’isolation</a:t>
            </a:r>
          </a:p>
          <a:p>
            <a:r>
              <a:rPr lang="fr-FR" sz="2400" dirty="0" smtClean="0"/>
              <a:t>340 m de gaine électrique </a:t>
            </a:r>
          </a:p>
          <a:p>
            <a:r>
              <a:rPr lang="fr-FR" sz="2400" dirty="0" smtClean="0"/>
              <a:t>1020 m de fil électrique</a:t>
            </a:r>
          </a:p>
          <a:p>
            <a:r>
              <a:rPr lang="fr-FR" sz="2400" dirty="0" smtClean="0"/>
              <a:t>56 prises de courant</a:t>
            </a:r>
          </a:p>
          <a:p>
            <a:r>
              <a:rPr lang="fr-FR" sz="2400" dirty="0" smtClean="0"/>
              <a:t>28 interrupteurs</a:t>
            </a:r>
          </a:p>
          <a:p>
            <a:r>
              <a:rPr lang="fr-FR" sz="2400" dirty="0" smtClean="0"/>
              <a:t>5 fenêtres double-vitrage</a:t>
            </a:r>
          </a:p>
          <a:p>
            <a:r>
              <a:rPr lang="fr-FR" sz="2400" dirty="0" smtClean="0"/>
              <a:t>28 spots</a:t>
            </a:r>
          </a:p>
          <a:p>
            <a:r>
              <a:rPr lang="fr-FR" sz="2400" dirty="0" smtClean="0"/>
              <a:t>60 litres de peinture</a:t>
            </a:r>
          </a:p>
          <a:p>
            <a:r>
              <a:rPr lang="fr-FR" sz="2400" dirty="0" smtClean="0"/>
              <a:t>2 radiateurs de 2m de haut</a:t>
            </a:r>
          </a:p>
          <a:p>
            <a:r>
              <a:rPr lang="fr-FR" sz="2400" dirty="0" smtClean="0"/>
              <a:t>4 petits radiateurs</a:t>
            </a:r>
          </a:p>
          <a:p>
            <a:r>
              <a:rPr lang="fr-FR" sz="2400" dirty="0" smtClean="0"/>
              <a:t>1 escalier</a:t>
            </a:r>
          </a:p>
          <a:p>
            <a:r>
              <a:rPr lang="fr-FR" sz="2400" dirty="0" smtClean="0"/>
              <a:t>49 m2 de revêtement de sol</a:t>
            </a:r>
          </a:p>
          <a:p>
            <a:r>
              <a:rPr lang="fr-FR" sz="2400" dirty="0" smtClean="0"/>
              <a:t>55 m2 de parquet</a:t>
            </a:r>
          </a:p>
        </p:txBody>
      </p:sp>
    </p:spTree>
    <p:extLst>
      <p:ext uri="{BB962C8B-B14F-4D97-AF65-F5344CB8AC3E}">
        <p14:creationId xmlns:p14="http://schemas.microsoft.com/office/powerpoint/2010/main" val="419736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0000">
        <p14:reveal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7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7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7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7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7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7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7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75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75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75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7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7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7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75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75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75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75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75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75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75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75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75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75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75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75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75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75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75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75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75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75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75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75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75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75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75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75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flipH="1">
            <a:off x="-252536" y="116632"/>
            <a:ext cx="72008" cy="504056"/>
          </a:xfrm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pPr algn="ctr"/>
            <a:endParaRPr lang="fr-FR" sz="4800" dirty="0">
              <a:solidFill>
                <a:schemeClr val="accent5">
                  <a:lumMod val="75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62763" cy="6711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733426" y="4941168"/>
            <a:ext cx="76771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5400" dirty="0" smtClean="0">
                <a:solidFill>
                  <a:schemeClr val="accent6">
                    <a:lumMod val="75000"/>
                  </a:schemeClr>
                </a:solidFill>
                <a:latin typeface="Brush Script MT" panose="03060802040406070304" pitchFamily="66" charset="0"/>
              </a:rPr>
              <a:t>A vous de jouer maintenant !</a:t>
            </a:r>
            <a:endParaRPr lang="fr-FR" sz="5400" dirty="0">
              <a:solidFill>
                <a:schemeClr val="accent6">
                  <a:lumMod val="75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475656" y="476672"/>
            <a:ext cx="6048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dirty="0" smtClean="0">
                <a:solidFill>
                  <a:schemeClr val="accent6">
                    <a:lumMod val="75000"/>
                  </a:schemeClr>
                </a:solidFill>
                <a:latin typeface="Brush Script MT" panose="03060802040406070304" pitchFamily="66" charset="0"/>
              </a:rPr>
              <a:t>Allez les filles…………..</a:t>
            </a:r>
            <a:endParaRPr lang="fr-FR" sz="4000" dirty="0">
              <a:solidFill>
                <a:schemeClr val="accent6">
                  <a:lumMod val="75000"/>
                </a:schemeClr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90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40">
                                          <p:stCondLst>
                                            <p:cond delay="97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8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40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8" decel="50000">
                                          <p:stCondLst>
                                            <p:cond delay="20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40">
                                          <p:stCondLst>
                                            <p:cond delay="24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8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40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8" decel="50000">
                                          <p:stCondLst>
                                            <p:cond delay="275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.6|2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6|1.7|2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2419</TotalTime>
  <Words>453</Words>
  <Application>Microsoft Office PowerPoint</Application>
  <PresentationFormat>Affichage à l'écran (4:3)</PresentationFormat>
  <Paragraphs>73</Paragraphs>
  <Slides>87</Slides>
  <Notes>2</Notes>
  <HiddenSlides>1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87</vt:i4>
      </vt:variant>
    </vt:vector>
  </HeadingPairs>
  <TitlesOfParts>
    <vt:vector size="88" baseType="lpstr">
      <vt:lpstr>Verve</vt:lpstr>
      <vt:lpstr>La nouvelle jeunesse  d’une petite maison plus que centenaire </vt:lpstr>
      <vt:lpstr>Casting</vt:lpstr>
      <vt:lpstr>Rénover…..ou comment</vt:lpstr>
      <vt:lpstr>La permanence du chantier était assurée par:</vt:lpstr>
      <vt:lpstr>La propriétaire des lieux……</vt:lpstr>
      <vt:lpstr>Oupss….la propriétaire des lieux…</vt:lpstr>
      <vt:lpstr>Une petite visite s’impose avant le grand ménage</vt:lpstr>
      <vt:lpstr>Déco moche et d’un autre âge…</vt:lpstr>
      <vt:lpstr>Radiateurs à bout de souffle</vt:lpstr>
      <vt:lpstr>Cheminée à démonter</vt:lpstr>
      <vt:lpstr>Mur à supprimer</vt:lpstr>
      <vt:lpstr>Cache misère destiné à mieux vendre</vt:lpstr>
      <vt:lpstr>Plancher mal posé, en contrainte</vt:lpstr>
      <vt:lpstr>Le seul endroit réutilisable après remplacement du radiateur et de la fenêtre. Suppression du bidet.</vt:lpstr>
      <vt:lpstr>Présentation PowerPoint</vt:lpstr>
      <vt:lpstr>Top départ le 19 juillet 2013</vt:lpstr>
      <vt:lpstr>Allons-y pour la « déconstruction » réfléchie ( …….ou frénétique….c’est selon…..! )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Denis…………………..toujours prêt ! </vt:lpstr>
      <vt:lpstr>Présentation PowerPoint</vt:lpstr>
      <vt:lpstr>Doublage de toutes les poutres</vt:lpstr>
      <vt:lpstr>Yapu de cheminée………..envolée…..</vt:lpstr>
      <vt:lpstr>Création d’un linteau en Ipn et suppression partielle du mur porteur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Ouf!! Enfin! On attaque la reconstruction… 10 septembre 2013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Ce n’est qu’un début……..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Made by Benoit</vt:lpstr>
      <vt:lpstr>Pas encore terminé le petit coin…mais c’est chouette !</vt:lpstr>
      <vt:lpstr>Présentation PowerPoint</vt:lpstr>
      <vt:lpstr>1300 euros pour installer ça dehors!! Pas question!</vt:lpstr>
      <vt:lpstr>Qui a volé ……..mon point laser ????</vt:lpstr>
      <vt:lpstr>Vis à placo……….tâche longue et ingrate!  Benoit tient la distance, pas de problème.</vt:lpstr>
      <vt:lpstr>Spots d’éclairage des marches. Ce que femme veut……………………</vt:lpstr>
      <vt:lpstr>Présentation PowerPoint</vt:lpstr>
      <vt:lpstr>Présentation PowerPoint</vt:lpstr>
      <vt:lpstr>Présentation PowerPoint</vt:lpstr>
      <vt:lpstr>Ouille…..braser à côté du fuel….pas bien ça!</vt:lpstr>
      <vt:lpstr>Présentation PowerPoint</vt:lpstr>
      <vt:lpstr>Présentation PowerPoint</vt:lpstr>
      <vt:lpstr>Présentation PowerPoint</vt:lpstr>
      <vt:lpstr>Présentation PowerPoint</vt:lpstr>
      <vt:lpstr>Un boulot plutôt malsain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Et enfin…….le 21 décembre 2013</vt:lpstr>
      <vt:lpstr>Présentation PowerPoint</vt:lpstr>
      <vt:lpstr>Présentation PowerPoint</vt:lpstr>
      <vt:lpstr>Présentation PowerPoint</vt:lpstr>
      <vt:lpstr>Présentation PowerPoint</vt:lpstr>
      <vt:lpstr>Noël 2013</vt:lpstr>
      <vt:lpstr>Cette aventure, c’est aussi: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220</cp:revision>
  <cp:lastPrinted>2014-01-03T12:56:19Z</cp:lastPrinted>
  <dcterms:created xsi:type="dcterms:W3CDTF">2013-12-31T16:57:24Z</dcterms:created>
  <dcterms:modified xsi:type="dcterms:W3CDTF">2014-06-29T18:52:44Z</dcterms:modified>
</cp:coreProperties>
</file>