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85" r:id="rId3"/>
    <p:sldId id="296" r:id="rId4"/>
    <p:sldId id="297" r:id="rId5"/>
    <p:sldId id="298" r:id="rId6"/>
    <p:sldId id="299" r:id="rId7"/>
    <p:sldId id="300" r:id="rId8"/>
    <p:sldId id="303" r:id="rId9"/>
    <p:sldId id="301" r:id="rId10"/>
    <p:sldId id="302" r:id="rId1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+AU21Sy+6/uqdkwHFF8LQ==" hashData="bREuCrJwopaI3Y73L0MXpGTYs5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0000"/>
    <a:srgbClr val="66FF33"/>
    <a:srgbClr val="FFCC00"/>
    <a:srgbClr val="FF99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5" autoAdjust="0"/>
    <p:restoredTop sz="94628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B3B9B-6D37-4DC4-B91B-0A89B44B268F}" type="datetimeFigureOut">
              <a:rPr lang="fr-FR"/>
              <a:pPr>
                <a:defRPr/>
              </a:pPr>
              <a:t>23/06/2014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F1A1A-38D9-49A6-9C47-BE975F546F0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0844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D8A03-1089-432B-90DD-B016F75FD808}" type="datetimeFigureOut">
              <a:rPr lang="fr-FR"/>
              <a:pPr>
                <a:defRPr/>
              </a:pPr>
              <a:t>23/06/2014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0A113-C3BB-4E3A-939B-6662F683E46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81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649AA-8EE7-46DF-8CC5-FB56B43AB3CA}" type="datetimeFigureOut">
              <a:rPr lang="fr-FR"/>
              <a:pPr>
                <a:defRPr/>
              </a:pPr>
              <a:t>23/06/2014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83599-C29A-4F82-A594-E9A380D7A5F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856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43147-B1E8-4BE7-83F0-A8C8874DB3AB}" type="datetimeFigureOut">
              <a:rPr lang="fr-FR"/>
              <a:pPr>
                <a:defRPr/>
              </a:pPr>
              <a:t>23/06/2014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710F-AD3C-4C5E-9027-C9259B9316D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670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645A0-5970-4486-9041-0AAB0B0C0EE4}" type="datetimeFigureOut">
              <a:rPr lang="fr-FR"/>
              <a:pPr>
                <a:defRPr/>
              </a:pPr>
              <a:t>23/06/2014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C21B1-9B66-4087-8CF0-6CC99943648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472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32201-2AD1-4BDE-A67B-0B3E0440254B}" type="datetimeFigureOut">
              <a:rPr lang="fr-FR"/>
              <a:pPr>
                <a:defRPr/>
              </a:pPr>
              <a:t>23/06/2014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95038-F2F8-4DBC-86F3-2E684BC9F4F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116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88CDC-EDB7-4FFF-907C-564EFBAF3962}" type="datetimeFigureOut">
              <a:rPr lang="fr-FR"/>
              <a:pPr>
                <a:defRPr/>
              </a:pPr>
              <a:t>23/06/2014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31B75-6698-4130-A00B-E1FA210F427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543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67AFC-C852-4798-852E-0496692BB440}" type="datetimeFigureOut">
              <a:rPr lang="fr-FR"/>
              <a:pPr>
                <a:defRPr/>
              </a:pPr>
              <a:t>23/06/2014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47E70-6F94-4D9E-95AE-E833F441EA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7338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3255B-CEA1-4C89-8AD9-1E4D39D1EE66}" type="datetimeFigureOut">
              <a:rPr lang="fr-FR"/>
              <a:pPr>
                <a:defRPr/>
              </a:pPr>
              <a:t>23/06/2014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93FE6-D72C-40E7-90C3-32D362AA55F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8189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08FC-9613-4EE5-B9B7-5EF80CAA25E4}" type="datetimeFigureOut">
              <a:rPr lang="fr-FR"/>
              <a:pPr>
                <a:defRPr/>
              </a:pPr>
              <a:t>23/06/2014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63DA9-4979-4812-A6BB-BC178AA4BE5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299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CADF0-8681-4718-A89E-DD968BEA5B0D}" type="datetimeFigureOut">
              <a:rPr lang="fr-FR"/>
              <a:pPr>
                <a:defRPr/>
              </a:pPr>
              <a:t>23/06/2014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22426-40A6-43C8-9981-691EE3240F1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4142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6B0E1-944A-441A-8104-D3248ECE3043}" type="datetimeFigureOut">
              <a:rPr lang="fr-FR"/>
              <a:pPr>
                <a:defRPr/>
              </a:pPr>
              <a:t>23/06/2014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B7349-315C-4C65-80AF-786F1C2ED96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1046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E3115-05D6-4DE9-A016-561653C74FB3}" type="datetimeFigureOut">
              <a:rPr lang="fr-FR"/>
              <a:pPr>
                <a:defRPr/>
              </a:pPr>
              <a:t>23/06/2014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7F28A-58C5-4467-8928-8885EC24900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677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hlink">
                <a:gamma/>
                <a:shade val="46275"/>
                <a:invGamma/>
              </a:schemeClr>
            </a:gs>
            <a:gs pos="100000">
              <a:schemeClr val="hlink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338441-4340-4F30-8415-FF8766B28C32}" type="datetimeFigureOut">
              <a:rPr lang="fr-FR"/>
              <a:pPr>
                <a:defRPr/>
              </a:pPr>
              <a:t>23/06/2014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CABDD7-01DB-4CD3-B288-1A31BD0EB8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advClick="0" advTm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chez-galium.com/" TargetMode="External"/><Relationship Id="rId4" Type="http://schemas.openxmlformats.org/officeDocument/2006/relationships/hyperlink" Target="http://www.le-pajero.fr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3492" y="-39744"/>
            <a:ext cx="9197491" cy="6897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63575" y="1125538"/>
            <a:ext cx="8229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Météo pourrave, petits problèmes physiques et voiture qui nous donne quelques soucis ; profitons en pour faire de la mécanique.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055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Un peu de mécanique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827584" y="4509120"/>
            <a:ext cx="61310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Le 4x4, 15 ans cette année, donne des signes de faiblesse.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1302228" y="5030852"/>
            <a:ext cx="708619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Les beaux jours approchent; il faut sortir les motos de leur hivernage.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8" name="Guns N' Roses - Knocking on heaven's door legendado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062940" y="73174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89067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701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402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303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2" grpId="1"/>
      <p:bldP spid="9" grpId="0"/>
      <p:bldP spid="9" grpId="1"/>
      <p:bldP spid="11" grpId="0"/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christophe\Projet\Sainte Rose\photos\Moulin\Voit\IMGP211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22" y="764704"/>
            <a:ext cx="9174490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Un peu de mécanique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574531" y="2937718"/>
            <a:ext cx="82296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2 ou 3 minutes après avoir démarré normalement, le 4x4 cale. A force d’insister sur le démarreur, la pompe se réamorce et le voilà reparti. Cela dure depuis 5 mois et ne fait qu’empirer. 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609600" y="5373216"/>
            <a:ext cx="8229600" cy="646331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Merci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  <a:hlinkClick r:id="rId4"/>
              </a:rPr>
              <a:t>http://www.le-pajero.fr</a:t>
            </a:r>
            <a:r>
              <a:rPr lang="fr-FR" altLang="fr-FR" sz="18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et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  <a:hlinkClick r:id="rId5"/>
              </a:rPr>
              <a:t>http://www.chez-galium.com/</a:t>
            </a:r>
            <a:r>
              <a:rPr lang="fr-FR" altLang="fr-FR" sz="18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qui m’ont fourni les causes et les conditions d’intervention.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690075" y="4293096"/>
            <a:ext cx="820916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L’intervention dans un garage représente une valeur estimée entre 900 et 1200 €. Pour changer un joint de pompe à injection à 8,50 €, c’est pas mal.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16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201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40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302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2098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9598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3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33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 animBg="1"/>
      <p:bldP spid="11" grpId="1" animBg="1"/>
      <p:bldP spid="12" grpId="0"/>
      <p:bldP spid="1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christophe\Projet\Sainte Rose\photos\Moulin\Voit\IMGP207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570088"/>
            <a:ext cx="4896544" cy="325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christophe\Projet\Sainte Rose\photos\Moulin\Voit\IMGP211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78351" y="3082212"/>
            <a:ext cx="5618163" cy="3731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Un peu de mécanique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4077072"/>
            <a:ext cx="3478352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Il faut faire les visites périodiques: vidanges, graissages, purges, contrôles en tout genre ...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Et recranter le raidisseur gauche car le 4x4 penche; un mauvais choc en tout terrain.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5508104" y="700138"/>
            <a:ext cx="3052414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Une semaine est nécessaire pour réaliser l’entretien général et particulier.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Il pleut. Heureusement, on a un parasol.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" name="Ellipse 1"/>
          <p:cNvSpPr/>
          <p:nvPr/>
        </p:nvSpPr>
        <p:spPr>
          <a:xfrm>
            <a:off x="4716463" y="5085184"/>
            <a:ext cx="4176017" cy="576064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762276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1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699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20399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6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6500"/>
                            </p:stCondLst>
                            <p:childTnLst>
                              <p:par>
                                <p:cTn id="20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3" grpId="0"/>
      <p:bldP spid="13" grpId="1"/>
      <p:bldP spid="2" grpId="0" animBg="1"/>
      <p:bldP spid="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Un peu de mécanique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95536" y="1124744"/>
            <a:ext cx="529361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En démontant la roue avant gauche pour recranter, je découvre un soufflet de cardan déchiré.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A changer! 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3042342" y="1914188"/>
            <a:ext cx="2935288" cy="2209800"/>
            <a:chOff x="1916" y="1222"/>
            <a:chExt cx="1849" cy="1392"/>
          </a:xfrm>
        </p:grpSpPr>
        <p:sp>
          <p:nvSpPr>
            <p:cNvPr id="3" name="AutoShape 3"/>
            <p:cNvSpPr>
              <a:spLocks noChangeAspect="1" noChangeArrowheads="1" noTextEdit="1"/>
            </p:cNvSpPr>
            <p:nvPr/>
          </p:nvSpPr>
          <p:spPr bwMode="auto">
            <a:xfrm>
              <a:off x="1916" y="1222"/>
              <a:ext cx="1849" cy="1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6" y="1222"/>
              <a:ext cx="1852" cy="1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8"/>
          <p:cNvGrpSpPr>
            <a:grpSpLocks noChangeAspect="1"/>
          </p:cNvGrpSpPr>
          <p:nvPr/>
        </p:nvGrpSpPr>
        <p:grpSpPr bwMode="auto">
          <a:xfrm>
            <a:off x="6300788" y="790575"/>
            <a:ext cx="2519362" cy="2790825"/>
            <a:chOff x="3969" y="498"/>
            <a:chExt cx="1587" cy="1758"/>
          </a:xfrm>
        </p:grpSpPr>
        <p:sp>
          <p:nvSpPr>
            <p:cNvPr id="5" name="AutoShape 7"/>
            <p:cNvSpPr>
              <a:spLocks noChangeAspect="1" noChangeArrowheads="1" noTextEdit="1"/>
            </p:cNvSpPr>
            <p:nvPr/>
          </p:nvSpPr>
          <p:spPr bwMode="auto">
            <a:xfrm>
              <a:off x="3969" y="498"/>
              <a:ext cx="1587" cy="1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9" y="498"/>
              <a:ext cx="1590" cy="1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Group 12"/>
          <p:cNvGrpSpPr>
            <a:grpSpLocks noChangeAspect="1"/>
          </p:cNvGrpSpPr>
          <p:nvPr/>
        </p:nvGrpSpPr>
        <p:grpSpPr bwMode="auto">
          <a:xfrm>
            <a:off x="4932363" y="4149725"/>
            <a:ext cx="2592387" cy="2052638"/>
            <a:chOff x="3107" y="2614"/>
            <a:chExt cx="1633" cy="1293"/>
          </a:xfrm>
        </p:grpSpPr>
        <p:sp>
          <p:nvSpPr>
            <p:cNvPr id="7" name="AutoShape 11"/>
            <p:cNvSpPr>
              <a:spLocks noChangeAspect="1" noChangeArrowheads="1" noTextEdit="1"/>
            </p:cNvSpPr>
            <p:nvPr/>
          </p:nvSpPr>
          <p:spPr bwMode="auto">
            <a:xfrm>
              <a:off x="3107" y="2614"/>
              <a:ext cx="1633" cy="1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pic>
          <p:nvPicPr>
            <p:cNvPr id="1037" name="Picture 13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7" y="2614"/>
              <a:ext cx="1636" cy="1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16"/>
          <p:cNvGrpSpPr>
            <a:grpSpLocks noChangeAspect="1"/>
          </p:cNvGrpSpPr>
          <p:nvPr/>
        </p:nvGrpSpPr>
        <p:grpSpPr bwMode="auto">
          <a:xfrm>
            <a:off x="1416050" y="4457700"/>
            <a:ext cx="3155950" cy="2139950"/>
            <a:chOff x="892" y="2808"/>
            <a:chExt cx="1988" cy="1348"/>
          </a:xfrm>
        </p:grpSpPr>
        <p:sp>
          <p:nvSpPr>
            <p:cNvPr id="11" name="AutoShape 15"/>
            <p:cNvSpPr>
              <a:spLocks noChangeAspect="1" noChangeArrowheads="1" noTextEdit="1"/>
            </p:cNvSpPr>
            <p:nvPr/>
          </p:nvSpPr>
          <p:spPr bwMode="auto">
            <a:xfrm>
              <a:off x="892" y="2808"/>
              <a:ext cx="1988" cy="1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pic>
          <p:nvPicPr>
            <p:cNvPr id="1041" name="Picture 1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" y="2808"/>
              <a:ext cx="1991" cy="13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20"/>
          <p:cNvGrpSpPr>
            <a:grpSpLocks noChangeAspect="1"/>
          </p:cNvGrpSpPr>
          <p:nvPr/>
        </p:nvGrpSpPr>
        <p:grpSpPr bwMode="auto">
          <a:xfrm>
            <a:off x="684213" y="2047875"/>
            <a:ext cx="2087562" cy="2409825"/>
            <a:chOff x="431" y="1290"/>
            <a:chExt cx="1315" cy="1518"/>
          </a:xfrm>
        </p:grpSpPr>
        <p:sp>
          <p:nvSpPr>
            <p:cNvPr id="18" name="AutoShape 19"/>
            <p:cNvSpPr>
              <a:spLocks noChangeAspect="1" noChangeArrowheads="1" noTextEdit="1"/>
            </p:cNvSpPr>
            <p:nvPr/>
          </p:nvSpPr>
          <p:spPr bwMode="auto">
            <a:xfrm>
              <a:off x="431" y="1290"/>
              <a:ext cx="1315" cy="1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pic>
          <p:nvPicPr>
            <p:cNvPr id="1045" name="Picture 21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" y="1290"/>
              <a:ext cx="1318" cy="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5224902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601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699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3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1000"/>
                            </p:stCondLst>
                            <p:childTnLst>
                              <p:par>
                                <p:cTn id="38" presetID="10" presetClass="exit" presetSubtype="0" fill="hold" grpId="1" nodeType="afterEffect">
                                  <p:stCondLst>
                                    <p:cond delay="30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0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Un peu de mécanique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411036" y="465912"/>
            <a:ext cx="24853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Cette fois, c’est parti. 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620681" y="980728"/>
            <a:ext cx="22756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Démontage du turbo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3074" name="Picture 2" descr="E:\christophe\Projet\Sainte Rose\photos\Moulin\Voit\IMGP210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61844" y="591527"/>
            <a:ext cx="5725667" cy="380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Connecteur droit avec flèche 2"/>
          <p:cNvCxnSpPr>
            <a:stCxn id="12" idx="3"/>
          </p:cNvCxnSpPr>
          <p:nvPr/>
        </p:nvCxnSpPr>
        <p:spPr>
          <a:xfrm>
            <a:off x="2896337" y="1165394"/>
            <a:ext cx="3635379" cy="747274"/>
          </a:xfrm>
          <a:prstGeom prst="straightConnector1">
            <a:avLst/>
          </a:prstGeom>
          <a:ln w="38100" cmpd="sng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711616" y="5085184"/>
            <a:ext cx="355558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Démontage Radiateur,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fr-FR" altLang="fr-FR" sz="1800" b="1" dirty="0">
                <a:solidFill>
                  <a:srgbClr val="FFFF00"/>
                </a:solidFill>
                <a:latin typeface="Times New Roman" pitchFamily="18" charset="0"/>
              </a:rPr>
              <a:t>Ventilateur</a:t>
            </a:r>
          </a:p>
        </p:txBody>
      </p:sp>
      <p:pic>
        <p:nvPicPr>
          <p:cNvPr id="3075" name="Picture 3" descr="E:\christophe\Projet\Sainte Rose\photos\Moulin\Voit\IMGP208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3514621" cy="2334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Connecteur droit avec flèche 15"/>
          <p:cNvCxnSpPr/>
          <p:nvPr/>
        </p:nvCxnSpPr>
        <p:spPr>
          <a:xfrm flipV="1">
            <a:off x="2952845" y="1988840"/>
            <a:ext cx="2267227" cy="3155852"/>
          </a:xfrm>
          <a:prstGeom prst="straightConnector1">
            <a:avLst/>
          </a:prstGeom>
          <a:ln w="38100" cmpd="sng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/>
          <p:cNvCxnSpPr>
            <a:stCxn id="2" idx="3"/>
          </p:cNvCxnSpPr>
          <p:nvPr/>
        </p:nvCxnSpPr>
        <p:spPr>
          <a:xfrm flipV="1">
            <a:off x="4267200" y="3140968"/>
            <a:ext cx="1857477" cy="2404095"/>
          </a:xfrm>
          <a:prstGeom prst="straightConnector1">
            <a:avLst/>
          </a:prstGeom>
          <a:ln w="38100" cmpd="sng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3050200" y="5360397"/>
            <a:ext cx="1217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altLang="fr-FR" b="1" dirty="0" smtClean="0">
                <a:solidFill>
                  <a:srgbClr val="FFFF00"/>
                </a:solidFill>
                <a:latin typeface="Times New Roman" pitchFamily="18" charset="0"/>
              </a:rPr>
              <a:t>et </a:t>
            </a:r>
            <a:r>
              <a:rPr lang="fr-FR" altLang="fr-FR" b="1" dirty="0">
                <a:solidFill>
                  <a:srgbClr val="FFFF00"/>
                </a:solidFill>
                <a:latin typeface="Times New Roman" pitchFamily="18" charset="0"/>
              </a:rPr>
              <a:t>Batterie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5224902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1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1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1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402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402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303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303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2" grpId="0"/>
      <p:bldP spid="12" grpId="1"/>
      <p:bldP spid="13" grpId="0"/>
      <p:bldP spid="13" grpId="1"/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Un peu de mécanique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574531" y="836712"/>
            <a:ext cx="3387869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Démontage du couvre culasse, de la pompe à vide, des courroies et poulies</a:t>
            </a:r>
            <a:r>
              <a:rPr lang="fr-FR" altLang="fr-FR" sz="1800" b="1" smtClean="0">
                <a:solidFill>
                  <a:srgbClr val="FFFF00"/>
                </a:solidFill>
                <a:latin typeface="Times New Roman" pitchFamily="18" charset="0"/>
              </a:rPr>
              <a:t>, des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tubulures et durites en tout genre pour atteindre la pompe à injection qui se trouve dessous. 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3" name="Picture 2" descr="E:\christophe\Projet\Sainte Rose\photos\Moulin\Voit\IMGP210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16523" y="610935"/>
            <a:ext cx="4163877" cy="2765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Connecteur en angle 2"/>
          <p:cNvCxnSpPr/>
          <p:nvPr/>
        </p:nvCxnSpPr>
        <p:spPr>
          <a:xfrm>
            <a:off x="3923928" y="2132856"/>
            <a:ext cx="2274533" cy="360040"/>
          </a:xfrm>
          <a:prstGeom prst="bentConnector3">
            <a:avLst>
              <a:gd name="adj1" fmla="val 82080"/>
            </a:avLst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E:\christophe\Projet\Sainte Rose\photos\Moulin\Voit\IMGP211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7585" y="2591038"/>
            <a:ext cx="5897585" cy="3916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Ellipse 20"/>
          <p:cNvSpPr/>
          <p:nvPr/>
        </p:nvSpPr>
        <p:spPr>
          <a:xfrm>
            <a:off x="3779912" y="4077072"/>
            <a:ext cx="1440160" cy="1512168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24902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201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201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499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7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4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7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7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1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39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0" grpId="2"/>
      <p:bldP spid="21" grpId="0" animBg="1"/>
      <p:bldP spid="2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Un peu de mécanique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763688" y="1124744"/>
            <a:ext cx="140518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Tout est là! 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722825" y="2276872"/>
            <a:ext cx="20817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Et voilà le résultat.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1" name="Picture 4" descr="E:\christophe\Projet\Sainte Rose\photos\Moulin\Voit\IMGP207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67200" y="650578"/>
            <a:ext cx="4707599" cy="3126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E:\christophe\Projet\Sainte Rose\photos\Moulin\Voit\IMGP2076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372" y="2649149"/>
            <a:ext cx="4304990" cy="285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E:\christophe\Projet\Sainte Rose\photos\Moulin\Voit\IMGP2077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94224" y="3250331"/>
            <a:ext cx="5365032" cy="3563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4508196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01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90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899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1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1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501"/>
                            </p:stCondLst>
                            <p:childTnLst>
                              <p:par>
                                <p:cTn id="27" presetID="10" presetClass="exit" presetSubtype="0" fill="hold" grpId="1" nodeType="afterEffect">
                                  <p:stCondLst>
                                    <p:cond delay="39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2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2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0" grpId="2"/>
      <p:bldP spid="12" grpId="0"/>
      <p:bldP spid="12" grpId="1"/>
      <p:bldP spid="12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Un peu de mécanique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747864" y="908720"/>
            <a:ext cx="24853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La pompe à injection. 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690075" y="5301208"/>
            <a:ext cx="337786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L’Objet du délit ; Ce joint qui laisse passer l’air et désamorce la pompe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0643" y="441061"/>
            <a:ext cx="2144117" cy="3879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E:\christophe\Projet\Sainte Rose\photos\Moulin\Voit\IMGP208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246539"/>
            <a:ext cx="5455172" cy="3623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67200" y="4356421"/>
            <a:ext cx="2465388" cy="2389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Connecteur droit avec flèche 12"/>
          <p:cNvCxnSpPr/>
          <p:nvPr/>
        </p:nvCxnSpPr>
        <p:spPr>
          <a:xfrm flipV="1">
            <a:off x="2051720" y="5661248"/>
            <a:ext cx="3312368" cy="432048"/>
          </a:xfrm>
          <a:prstGeom prst="straightConnector1">
            <a:avLst/>
          </a:prstGeom>
          <a:ln w="38100" cmpd="sng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535413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01"/>
                            </p:stCondLst>
                            <p:childTnLst>
                              <p:par>
                                <p:cTn id="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01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701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99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701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701"/>
                            </p:stCondLst>
                            <p:childTnLst>
                              <p:par>
                                <p:cTn id="27" presetID="10" presetClass="exit" presetSubtype="0" fill="hold" grpId="1" nodeType="afterEffect">
                                  <p:stCondLst>
                                    <p:cond delay="10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10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2" nodeType="withEffect">
                                  <p:stCondLst>
                                    <p:cond delay="10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10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10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2" nodeType="withEffect">
                                  <p:stCondLst>
                                    <p:cond delay="10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10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10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0" grpId="2"/>
      <p:bldP spid="12" grpId="0"/>
      <p:bldP spid="12" grpId="1"/>
      <p:bldP spid="12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Un peu de mécanique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277797" y="1628800"/>
            <a:ext cx="399746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Il est nécessaire de percer ce joint de deux trous et d’y placer des vis afin d’avoir une prise suffisante pour l’extraire. 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690075" y="4293096"/>
            <a:ext cx="820916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Certes, deux jours de travail, mais c’était intéressant à faire. Surtout qu’à la clef, ça ne coûte que 8,50 €. Pas mal, non?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7170" name="Picture 2" descr="E:\christophe\Projet\Sainte Rose\photos\Moulin\Voit\IMGP208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726622"/>
            <a:ext cx="4068888" cy="270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4508196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10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899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6101"/>
                            </p:stCondLst>
                            <p:childTnLst>
                              <p:par>
                                <p:cTn id="15" presetID="10" presetClass="exit" presetSubtype="0" fill="hold" grpId="1" nodeType="afterEffect">
                                  <p:stCondLst>
                                    <p:cond delay="309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2" grpId="0"/>
      <p:bldP spid="1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christophe\Projet\Sainte Rose\photos\Moulin\Voit\IMGP210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698" y="12868"/>
            <a:ext cx="10781417" cy="716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grpSp>
        <p:nvGrpSpPr>
          <p:cNvPr id="2056" name="Group 5"/>
          <p:cNvGrpSpPr>
            <a:grpSpLocks/>
          </p:cNvGrpSpPr>
          <p:nvPr/>
        </p:nvGrpSpPr>
        <p:grpSpPr bwMode="auto">
          <a:xfrm>
            <a:off x="7451725" y="6202363"/>
            <a:ext cx="1584325" cy="688975"/>
            <a:chOff x="4694" y="3907"/>
            <a:chExt cx="998" cy="434"/>
          </a:xfrm>
        </p:grpSpPr>
        <p:pic>
          <p:nvPicPr>
            <p:cNvPr id="2064" name="Picture 6" descr="martin-pecheur-d-europe-alcedo-atthi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3907"/>
              <a:ext cx="952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5" name="Text Box 7"/>
            <p:cNvSpPr txBox="1">
              <a:spLocks noChangeArrowheads="1"/>
            </p:cNvSpPr>
            <p:nvPr/>
          </p:nvSpPr>
          <p:spPr bwMode="auto">
            <a:xfrm>
              <a:off x="4694" y="4110"/>
              <a:ext cx="8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1800">
                  <a:latin typeface="Edwardian Script ITC" pitchFamily="66" charset="0"/>
                </a:rPr>
                <a:t>Sainte-Rose</a:t>
              </a:r>
            </a:p>
          </p:txBody>
        </p:sp>
      </p:grp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2700338" y="188913"/>
            <a:ext cx="40322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 dirty="0" smtClean="0">
                <a:solidFill>
                  <a:srgbClr val="FFFF00"/>
                </a:solidFill>
                <a:latin typeface="Times New Roman" pitchFamily="18" charset="0"/>
              </a:rPr>
              <a:t>Un peu de mécanique</a:t>
            </a:r>
            <a:endParaRPr lang="fr-FR" altLang="fr-FR" sz="24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574531" y="2937718"/>
            <a:ext cx="822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C’est fait. Il n’y a plus qu’à remonter. 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690075" y="4293096"/>
            <a:ext cx="820916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L’essai sera concluant.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11" name="Text Box 34"/>
          <p:cNvSpPr txBox="1">
            <a:spLocks noChangeArrowheads="1"/>
          </p:cNvSpPr>
          <p:nvPr/>
        </p:nvSpPr>
        <p:spPr bwMode="auto">
          <a:xfrm>
            <a:off x="3924300" y="4365625"/>
            <a:ext cx="3529013" cy="214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5400" b="1" dirty="0">
                <a:solidFill>
                  <a:srgbClr val="FF9933"/>
                </a:solidFill>
                <a:latin typeface="Edwardian Script ITC" pitchFamily="66" charset="0"/>
              </a:rPr>
              <a:t>A 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5400" b="1" dirty="0">
                <a:solidFill>
                  <a:srgbClr val="FF9933"/>
                </a:solidFill>
                <a:latin typeface="Edwardian Script ITC" pitchFamily="66" charset="0"/>
              </a:rPr>
              <a:t>Bientôt</a:t>
            </a:r>
          </a:p>
        </p:txBody>
      </p:sp>
    </p:spTree>
    <p:extLst>
      <p:ext uri="{BB962C8B-B14F-4D97-AF65-F5344CB8AC3E}">
        <p14:creationId xmlns:p14="http://schemas.microsoft.com/office/powerpoint/2010/main" val="346535413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83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45" presetClass="entr" presetSubtype="0" fill="hold" grpId="0" nodeType="afterEffect">
                                  <p:stCondLst>
                                    <p:cond delay="1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5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250"/>
                            </p:stCondLst>
                            <p:childTnLst>
                              <p:par>
                                <p:cTn id="28" presetID="53" presetClass="exit" presetSubtype="0" fill="hold" grpId="1" nodeType="afterEffect">
                                  <p:stCondLst>
                                    <p:cond delay="25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52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2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51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90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29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28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0" grpId="1"/>
      <p:bldP spid="12" grpId="0"/>
      <p:bldP spid="12" grpId="1"/>
      <p:bldP spid="11" grpId="0"/>
      <p:bldP spid="11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4661</TotalTime>
  <Words>411</Words>
  <Application>Microsoft Office PowerPoint</Application>
  <PresentationFormat>Affichage à l'écran (4:3)</PresentationFormat>
  <Paragraphs>49</Paragraphs>
  <Slides>10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Loic</cp:lastModifiedBy>
  <cp:revision>309</cp:revision>
  <dcterms:created xsi:type="dcterms:W3CDTF">2012-12-24T10:39:19Z</dcterms:created>
  <dcterms:modified xsi:type="dcterms:W3CDTF">2014-06-23T15:22:27Z</dcterms:modified>
</cp:coreProperties>
</file>