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0" r:id="rId11"/>
    <p:sldId id="266" r:id="rId1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1" autoAdjust="0"/>
    <p:restoredTop sz="94628" autoAdjust="0"/>
  </p:normalViewPr>
  <p:slideViewPr>
    <p:cSldViewPr>
      <p:cViewPr varScale="1">
        <p:scale>
          <a:sx n="101" d="100"/>
          <a:sy n="101" d="100"/>
        </p:scale>
        <p:origin x="-28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FD26A-893A-4536-B0A5-013B137C6655}" type="datetimeFigureOut">
              <a:rPr lang="fr-FR" smtClean="0"/>
              <a:t>22/06/2014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37FE8B-F6FE-404F-AE04-ED35881DCE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63498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A8999-0086-4826-A347-B461238B46F1}" type="datetimeFigureOut">
              <a:rPr lang="fr-FR" smtClean="0"/>
              <a:t>22/06/2014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BC512-933F-4E7A-B277-4A54942692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8501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A8999-0086-4826-A347-B461238B46F1}" type="datetimeFigureOut">
              <a:rPr lang="fr-FR" smtClean="0"/>
              <a:t>22/06/2014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BC512-933F-4E7A-B277-4A54942692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1841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A8999-0086-4826-A347-B461238B46F1}" type="datetimeFigureOut">
              <a:rPr lang="fr-FR" smtClean="0"/>
              <a:t>22/06/2014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BC512-933F-4E7A-B277-4A54942692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4734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A8999-0086-4826-A347-B461238B46F1}" type="datetimeFigureOut">
              <a:rPr lang="fr-FR" smtClean="0"/>
              <a:t>22/06/2014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BC512-933F-4E7A-B277-4A54942692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0032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A8999-0086-4826-A347-B461238B46F1}" type="datetimeFigureOut">
              <a:rPr lang="fr-FR" smtClean="0"/>
              <a:t>22/06/2014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BC512-933F-4E7A-B277-4A54942692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6755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A8999-0086-4826-A347-B461238B46F1}" type="datetimeFigureOut">
              <a:rPr lang="fr-FR" smtClean="0"/>
              <a:t>22/06/2014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BC512-933F-4E7A-B277-4A54942692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7537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A8999-0086-4826-A347-B461238B46F1}" type="datetimeFigureOut">
              <a:rPr lang="fr-FR" smtClean="0"/>
              <a:t>22/06/2014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BC512-933F-4E7A-B277-4A54942692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2987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A8999-0086-4826-A347-B461238B46F1}" type="datetimeFigureOut">
              <a:rPr lang="fr-FR" smtClean="0"/>
              <a:t>22/06/2014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BC512-933F-4E7A-B277-4A54942692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2174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A8999-0086-4826-A347-B461238B46F1}" type="datetimeFigureOut">
              <a:rPr lang="fr-FR" smtClean="0"/>
              <a:t>22/06/2014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BC512-933F-4E7A-B277-4A54942692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7523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A8999-0086-4826-A347-B461238B46F1}" type="datetimeFigureOut">
              <a:rPr lang="fr-FR" smtClean="0"/>
              <a:t>22/06/2014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BC512-933F-4E7A-B277-4A54942692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4885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A8999-0086-4826-A347-B461238B46F1}" type="datetimeFigureOut">
              <a:rPr lang="fr-FR" smtClean="0"/>
              <a:t>22/06/2014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BC512-933F-4E7A-B277-4A54942692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786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FA8999-0086-4826-A347-B461238B46F1}" type="datetimeFigureOut">
              <a:rPr lang="fr-FR" smtClean="0"/>
              <a:t>22/06/2014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DBC512-933F-4E7A-B277-4A54942692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05924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3.jpe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10" Type="http://schemas.openxmlformats.org/officeDocument/2006/relationships/image" Target="../media/image16.gif"/><Relationship Id="rId4" Type="http://schemas.openxmlformats.org/officeDocument/2006/relationships/image" Target="../media/image2.png"/><Relationship Id="rId9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203" y="90571"/>
            <a:ext cx="10060811" cy="6650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5517232"/>
            <a:ext cx="1944216" cy="461665"/>
          </a:xfrm>
          <a:prstGeom prst="rect">
            <a:avLst/>
          </a:prstGeom>
          <a:solidFill>
            <a:schemeClr val="bg2">
              <a:lumMod val="90000"/>
            </a:schemeClr>
          </a:solidFill>
          <a:ln w="22225"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>
            <a:defPPr>
              <a:defRPr lang="fr-FR"/>
            </a:defPPr>
            <a:lvl1pPr>
              <a:defRPr sz="2400"/>
            </a:lvl1pPr>
          </a:lstStyle>
          <a:p>
            <a:r>
              <a:rPr lang="fr-FR" dirty="0"/>
              <a:t>Hier, j’étais </a:t>
            </a:r>
          </a:p>
        </p:txBody>
      </p:sp>
      <p:sp>
        <p:nvSpPr>
          <p:cNvPr id="5" name="Flèche droite 4"/>
          <p:cNvSpPr/>
          <p:nvPr/>
        </p:nvSpPr>
        <p:spPr>
          <a:xfrm>
            <a:off x="2051720" y="6165304"/>
            <a:ext cx="1152128" cy="504056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Ici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6300192" y="836712"/>
            <a:ext cx="2610290" cy="461665"/>
          </a:xfrm>
          <a:prstGeom prst="rect">
            <a:avLst/>
          </a:prstGeom>
          <a:solidFill>
            <a:schemeClr val="bg2">
              <a:lumMod val="90000"/>
            </a:schemeClr>
          </a:solidFill>
          <a:ln w="22225"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… et je voulais aller</a:t>
            </a:r>
            <a:endParaRPr lang="fr-FR" sz="2400" dirty="0"/>
          </a:p>
        </p:txBody>
      </p:sp>
      <p:sp>
        <p:nvSpPr>
          <p:cNvPr id="7" name="Flèche gauche 6"/>
          <p:cNvSpPr/>
          <p:nvPr/>
        </p:nvSpPr>
        <p:spPr>
          <a:xfrm>
            <a:off x="2480799" y="115225"/>
            <a:ext cx="1224136" cy="549110"/>
          </a:xfrm>
          <a:prstGeom prst="leftArrow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Là</a:t>
            </a:r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2627784" y="2016112"/>
            <a:ext cx="3960440" cy="95410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54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800" dirty="0" smtClean="0">
                <a:solidFill>
                  <a:srgbClr val="C00000"/>
                </a:solidFill>
              </a:rPr>
              <a:t>Rien de plus simple, </a:t>
            </a:r>
          </a:p>
          <a:p>
            <a:pPr algn="ctr"/>
            <a:r>
              <a:rPr lang="fr-FR" sz="2800" dirty="0" smtClean="0">
                <a:solidFill>
                  <a:srgbClr val="C00000"/>
                </a:solidFill>
              </a:rPr>
              <a:t>me direz vous !</a:t>
            </a:r>
            <a:endParaRPr lang="fr-FR" sz="2800" dirty="0">
              <a:solidFill>
                <a:srgbClr val="C00000"/>
              </a:solidFill>
            </a:endParaRPr>
          </a:p>
        </p:txBody>
      </p:sp>
      <p:pic>
        <p:nvPicPr>
          <p:cNvPr id="9" name="Lynyrd Skynyrd - Sweet Home Alabam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101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5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5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25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750"/>
                            </p:stCondLst>
                            <p:childTnLst>
                              <p:par>
                                <p:cTn id="17" presetID="3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373" y="26501"/>
            <a:ext cx="10688323" cy="6813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92389" y="1000144"/>
            <a:ext cx="1224136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200" dirty="0" smtClean="0"/>
              <a:t>Chez moi</a:t>
            </a:r>
            <a:endParaRPr lang="fr-FR" sz="1200" dirty="0"/>
          </a:p>
        </p:txBody>
      </p:sp>
      <p:sp>
        <p:nvSpPr>
          <p:cNvPr id="4" name="ZoneTexte 3"/>
          <p:cNvSpPr txBox="1"/>
          <p:nvPr/>
        </p:nvSpPr>
        <p:spPr>
          <a:xfrm>
            <a:off x="343569" y="1277143"/>
            <a:ext cx="1224136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200" dirty="0" smtClean="0"/>
              <a:t>Chez </a:t>
            </a:r>
            <a:r>
              <a:rPr lang="fr-FR" sz="1200" dirty="0" err="1" smtClean="0"/>
              <a:t>Své</a:t>
            </a:r>
            <a:endParaRPr lang="fr-FR" sz="1200" dirty="0"/>
          </a:p>
        </p:txBody>
      </p:sp>
      <p:sp>
        <p:nvSpPr>
          <p:cNvPr id="3" name="Ellipse 2"/>
          <p:cNvSpPr/>
          <p:nvPr/>
        </p:nvSpPr>
        <p:spPr>
          <a:xfrm>
            <a:off x="1948573" y="2132856"/>
            <a:ext cx="1080120" cy="648072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6341061" y="908720"/>
            <a:ext cx="2623427" cy="461665"/>
          </a:xfrm>
          <a:prstGeom prst="rect">
            <a:avLst/>
          </a:prstGeom>
          <a:solidFill>
            <a:schemeClr val="bg2"/>
          </a:solidFill>
          <a:ln w="508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C’est tout droit !!!! </a:t>
            </a:r>
            <a:endParaRPr lang="fr-FR" sz="2400" dirty="0"/>
          </a:p>
        </p:txBody>
      </p:sp>
      <p:sp>
        <p:nvSpPr>
          <p:cNvPr id="7" name="Organigramme : Alternative 6"/>
          <p:cNvSpPr/>
          <p:nvPr/>
        </p:nvSpPr>
        <p:spPr>
          <a:xfrm>
            <a:off x="6485077" y="1700808"/>
            <a:ext cx="2376264" cy="510778"/>
          </a:xfrm>
          <a:prstGeom prst="flowChartAlternateProcess">
            <a:avLst/>
          </a:prstGeom>
          <a:solidFill>
            <a:schemeClr val="bg2"/>
          </a:solidFill>
          <a:ln w="508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chemeClr val="tx1"/>
                </a:solidFill>
              </a:rPr>
              <a:t>Enfin, presque…. </a:t>
            </a:r>
          </a:p>
        </p:txBody>
      </p:sp>
      <p:sp>
        <p:nvSpPr>
          <p:cNvPr id="10" name="Organigramme : Alternative 9"/>
          <p:cNvSpPr/>
          <p:nvPr/>
        </p:nvSpPr>
        <p:spPr>
          <a:xfrm>
            <a:off x="6197045" y="2636912"/>
            <a:ext cx="2376264" cy="510778"/>
          </a:xfrm>
          <a:prstGeom prst="flowChartAlternateProcess">
            <a:avLst/>
          </a:prstGeom>
          <a:solidFill>
            <a:schemeClr val="bg2"/>
          </a:solidFill>
          <a:ln w="508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chemeClr val="tx1"/>
                </a:solidFill>
              </a:rPr>
              <a:t>Y a juste que… </a:t>
            </a:r>
            <a:endParaRPr lang="fr-FR" sz="2400" dirty="0">
              <a:solidFill>
                <a:schemeClr val="tx1"/>
              </a:solidFill>
            </a:endParaRPr>
          </a:p>
        </p:txBody>
      </p:sp>
      <p:sp>
        <p:nvSpPr>
          <p:cNvPr id="9" name="Flèche vers le bas 8"/>
          <p:cNvSpPr/>
          <p:nvPr/>
        </p:nvSpPr>
        <p:spPr>
          <a:xfrm>
            <a:off x="6341061" y="4293096"/>
            <a:ext cx="1800200" cy="1296144"/>
          </a:xfrm>
          <a:prstGeom prst="downArrow">
            <a:avLst/>
          </a:prstGeom>
          <a:solidFill>
            <a:schemeClr val="bg2"/>
          </a:solidFill>
          <a:ln w="508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C00000"/>
                </a:solidFill>
              </a:rPr>
              <a:t>… à cet endroit</a:t>
            </a:r>
            <a:endParaRPr lang="fr-FR" b="1" dirty="0">
              <a:solidFill>
                <a:srgbClr val="C00000"/>
              </a:solidFill>
            </a:endParaRPr>
          </a:p>
        </p:txBody>
      </p:sp>
      <p:sp>
        <p:nvSpPr>
          <p:cNvPr id="11" name="Explosion 2 10"/>
          <p:cNvSpPr/>
          <p:nvPr/>
        </p:nvSpPr>
        <p:spPr>
          <a:xfrm>
            <a:off x="4288833" y="2132856"/>
            <a:ext cx="5904656" cy="1872207"/>
          </a:xfrm>
          <a:prstGeom prst="irregularSeal2">
            <a:avLst/>
          </a:prstGeom>
          <a:solidFill>
            <a:srgbClr val="FFC000"/>
          </a:solidFill>
          <a:ln w="508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smtClean="0">
                <a:solidFill>
                  <a:srgbClr val="C00000"/>
                </a:solidFill>
              </a:rPr>
              <a:t>FAUT PAS RATER L’EMBRANCHEMENT</a:t>
            </a:r>
          </a:p>
          <a:p>
            <a:pPr algn="ctr"/>
            <a:r>
              <a:rPr lang="fr-FR" sz="2000" b="1" dirty="0" smtClean="0">
                <a:solidFill>
                  <a:srgbClr val="C00000"/>
                </a:solidFill>
              </a:rPr>
              <a:t>!!!! 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292389" y="4154596"/>
            <a:ext cx="1224136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200" dirty="0" smtClean="0"/>
              <a:t>Chez moi</a:t>
            </a:r>
            <a:endParaRPr lang="fr-FR" sz="1200" dirty="0"/>
          </a:p>
        </p:txBody>
      </p:sp>
      <p:sp>
        <p:nvSpPr>
          <p:cNvPr id="13" name="ZoneTexte 12"/>
          <p:cNvSpPr txBox="1"/>
          <p:nvPr/>
        </p:nvSpPr>
        <p:spPr>
          <a:xfrm>
            <a:off x="1876565" y="3501008"/>
            <a:ext cx="1224136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1200" dirty="0" smtClean="0"/>
              <a:t>Chez </a:t>
            </a:r>
            <a:r>
              <a:rPr lang="fr-FR" sz="1200" dirty="0" err="1" smtClean="0"/>
              <a:t>Své</a:t>
            </a:r>
            <a:endParaRPr lang="fr-FR" sz="1200" dirty="0"/>
          </a:p>
        </p:txBody>
      </p:sp>
    </p:spTree>
    <p:extLst>
      <p:ext uri="{BB962C8B-B14F-4D97-AF65-F5344CB8AC3E}">
        <p14:creationId xmlns:p14="http://schemas.microsoft.com/office/powerpoint/2010/main" val="1663633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6000"/>
    </mc:Choice>
    <mc:Fallback>
      <p:transition spd="slow"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2" presetClass="entr" presetSubtype="4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250"/>
                            </p:stCondLst>
                            <p:childTnLst>
                              <p:par>
                                <p:cTn id="21" presetID="4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750"/>
                            </p:stCondLst>
                            <p:childTnLst>
                              <p:par>
                                <p:cTn id="27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7" grpId="0" animBg="1"/>
      <p:bldP spid="10" grpId="0" animBg="1"/>
      <p:bldP spid="9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media.begeek.fr/2012/06/gps-tomtom-via-125-650x4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520391"/>
            <a:ext cx="4839100" cy="3350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732926" y="269914"/>
            <a:ext cx="4680520" cy="369332"/>
          </a:xfrm>
          <a:prstGeom prst="rect">
            <a:avLst/>
          </a:prstGeom>
          <a:noFill/>
          <a:ln w="508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Et puis aussi, il faut regarder son GPS….. 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308990" y="1212431"/>
            <a:ext cx="3528392" cy="369332"/>
          </a:xfrm>
          <a:prstGeom prst="rect">
            <a:avLst/>
          </a:prstGeom>
          <a:noFill/>
          <a:ln w="50800">
            <a:solidFill>
              <a:srgbClr val="0070C0"/>
            </a:solidFill>
          </a:ln>
        </p:spPr>
        <p:txBody>
          <a:bodyPr wrap="square" rtlCol="0">
            <a:spAutoFit/>
          </a:bodyPr>
          <a:lstStyle>
            <a:defPPr>
              <a:defRPr lang="fr-FR"/>
            </a:defPPr>
          </a:lstStyle>
          <a:p>
            <a:r>
              <a:rPr lang="fr-FR" dirty="0"/>
              <a:t>…. Ben faut pas désactiver le son !! </a:t>
            </a:r>
          </a:p>
        </p:txBody>
      </p:sp>
      <p:sp>
        <p:nvSpPr>
          <p:cNvPr id="3" name="Rectangle à coins arrondis 2"/>
          <p:cNvSpPr/>
          <p:nvPr/>
        </p:nvSpPr>
        <p:spPr>
          <a:xfrm>
            <a:off x="6156176" y="661338"/>
            <a:ext cx="2088232" cy="1471518"/>
          </a:xfrm>
          <a:prstGeom prst="wedgeRoundRectCallout">
            <a:avLst>
              <a:gd name="adj1" fmla="val -77006"/>
              <a:gd name="adj2" fmla="val -4483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dirty="0" smtClean="0"/>
              <a:t>Mais y avait du soleil en plein sur l’écran, j’y voyais rien !!!! </a:t>
            </a:r>
            <a:endParaRPr lang="fr-FR" dirty="0"/>
          </a:p>
        </p:txBody>
      </p:sp>
      <p:sp>
        <p:nvSpPr>
          <p:cNvPr id="6" name="Bulle ronde 5"/>
          <p:cNvSpPr/>
          <p:nvPr/>
        </p:nvSpPr>
        <p:spPr>
          <a:xfrm>
            <a:off x="364774" y="1160748"/>
            <a:ext cx="1944216" cy="1944216"/>
          </a:xfrm>
          <a:prstGeom prst="wedgeEllipseCallout">
            <a:avLst>
              <a:gd name="adj1" fmla="val 112730"/>
              <a:gd name="adj2" fmla="val 117295"/>
            </a:avLst>
          </a:prstGeom>
          <a:solidFill>
            <a:schemeClr val="accent6">
              <a:lumMod val="75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Faites demi-tour dès que possible. </a:t>
            </a:r>
          </a:p>
          <a:p>
            <a:pPr algn="ctr"/>
            <a:r>
              <a:rPr lang="fr-FR" dirty="0" smtClean="0">
                <a:solidFill>
                  <a:schemeClr val="tx1"/>
                </a:solidFill>
              </a:rPr>
              <a:t>1 fois 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8" name="Bulle ronde 7"/>
          <p:cNvSpPr/>
          <p:nvPr/>
        </p:nvSpPr>
        <p:spPr>
          <a:xfrm>
            <a:off x="364774" y="1160748"/>
            <a:ext cx="1944216" cy="1944216"/>
          </a:xfrm>
          <a:prstGeom prst="wedgeEllipseCallout">
            <a:avLst>
              <a:gd name="adj1" fmla="val 111304"/>
              <a:gd name="adj2" fmla="val 114919"/>
            </a:avLst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………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10" name="Bulle ronde 9"/>
          <p:cNvSpPr/>
          <p:nvPr/>
        </p:nvSpPr>
        <p:spPr>
          <a:xfrm>
            <a:off x="2830744" y="1772816"/>
            <a:ext cx="1944216" cy="1944216"/>
          </a:xfrm>
          <a:prstGeom prst="wedgeEllipseCallout">
            <a:avLst>
              <a:gd name="adj1" fmla="val -6988"/>
              <a:gd name="adj2" fmla="val 70738"/>
            </a:avLst>
          </a:prstGeom>
          <a:solidFill>
            <a:schemeClr val="accent6">
              <a:lumMod val="75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Faites demi-tour dès que possible. </a:t>
            </a:r>
          </a:p>
          <a:p>
            <a:pPr algn="ctr"/>
            <a:r>
              <a:rPr lang="fr-FR" dirty="0">
                <a:solidFill>
                  <a:schemeClr val="tx1"/>
                </a:solidFill>
              </a:rPr>
              <a:t>2</a:t>
            </a:r>
            <a:r>
              <a:rPr lang="fr-FR" dirty="0" smtClean="0">
                <a:solidFill>
                  <a:schemeClr val="tx1"/>
                </a:solidFill>
              </a:rPr>
              <a:t> fois 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12" name="Bulle ronde 11"/>
          <p:cNvSpPr/>
          <p:nvPr/>
        </p:nvSpPr>
        <p:spPr>
          <a:xfrm>
            <a:off x="5076056" y="1931240"/>
            <a:ext cx="1944216" cy="1944216"/>
          </a:xfrm>
          <a:prstGeom prst="wedgeEllipseCallout">
            <a:avLst>
              <a:gd name="adj1" fmla="val -108653"/>
              <a:gd name="adj2" fmla="val 75964"/>
            </a:avLst>
          </a:prstGeom>
          <a:solidFill>
            <a:schemeClr val="accent6">
              <a:lumMod val="75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Faites demi-tour dès que possible. </a:t>
            </a:r>
          </a:p>
          <a:p>
            <a:pPr algn="ctr"/>
            <a:r>
              <a:rPr lang="fr-FR" dirty="0" smtClean="0">
                <a:solidFill>
                  <a:schemeClr val="tx1"/>
                </a:solidFill>
              </a:rPr>
              <a:t>3 fois 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13" name="Bulle ronde 12"/>
          <p:cNvSpPr/>
          <p:nvPr/>
        </p:nvSpPr>
        <p:spPr>
          <a:xfrm>
            <a:off x="2835858" y="1776830"/>
            <a:ext cx="1944216" cy="1944216"/>
          </a:xfrm>
          <a:prstGeom prst="wedgeEllipseCallout">
            <a:avLst>
              <a:gd name="adj1" fmla="val -7463"/>
              <a:gd name="adj2" fmla="val 69312"/>
            </a:avLst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………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14" name="Bulle ronde 13"/>
          <p:cNvSpPr/>
          <p:nvPr/>
        </p:nvSpPr>
        <p:spPr>
          <a:xfrm>
            <a:off x="5076056" y="1935076"/>
            <a:ext cx="1944216" cy="1944216"/>
          </a:xfrm>
          <a:prstGeom prst="wedgeEllipseCallout">
            <a:avLst>
              <a:gd name="adj1" fmla="val -107228"/>
              <a:gd name="adj2" fmla="val 74538"/>
            </a:avLst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………</a:t>
            </a:r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2901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2" presetClass="entr" presetSubtype="4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75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75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75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  <p:bldP spid="6" grpId="0" animBg="1"/>
      <p:bldP spid="8" grpId="0" animBg="1"/>
      <p:bldP spid="10" grpId="0" animBg="1"/>
      <p:bldP spid="12" grpId="0" animBg="1"/>
      <p:bldP spid="13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50" y="21239"/>
            <a:ext cx="9193552" cy="6563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067944" y="620688"/>
            <a:ext cx="3960440" cy="1569660"/>
          </a:xfrm>
          <a:prstGeom prst="rect">
            <a:avLst/>
          </a:prstGeom>
          <a:solidFill>
            <a:schemeClr val="bg2">
              <a:lumMod val="90000"/>
            </a:schemeClr>
          </a:solidFill>
          <a:ln w="22225"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>
            <a:defPPr>
              <a:defRPr lang="fr-FR"/>
            </a:defPPr>
            <a:lvl1pPr>
              <a:defRPr sz="2400"/>
            </a:lvl1pPr>
          </a:lstStyle>
          <a:p>
            <a:r>
              <a:rPr lang="fr-FR" dirty="0"/>
              <a:t>Du coup…. J’ai roulé pendant 55 minutes avant de me rendre compte qu’il y avait un problème… </a:t>
            </a:r>
          </a:p>
        </p:txBody>
      </p:sp>
      <p:sp>
        <p:nvSpPr>
          <p:cNvPr id="5" name="Flèche droite 4"/>
          <p:cNvSpPr/>
          <p:nvPr/>
        </p:nvSpPr>
        <p:spPr>
          <a:xfrm rot="1556391">
            <a:off x="7005340" y="2963365"/>
            <a:ext cx="1368152" cy="576064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ICI 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3635896" y="2564904"/>
            <a:ext cx="3024336" cy="1200329"/>
          </a:xfrm>
          <a:prstGeom prst="rect">
            <a:avLst/>
          </a:prstGeom>
          <a:solidFill>
            <a:schemeClr val="bg2">
              <a:lumMod val="90000"/>
            </a:schemeClr>
          </a:solidFill>
          <a:ln w="22225"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>
            <a:defPPr>
              <a:defRPr lang="fr-FR"/>
            </a:defPPr>
            <a:lvl1pPr>
              <a:defRPr sz="2400"/>
            </a:lvl1pPr>
          </a:lstStyle>
          <a:p>
            <a:r>
              <a:rPr lang="fr-FR" dirty="0"/>
              <a:t>Mais je n’avais encore réalisé l’ampleur du problème. 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5301952" y="5085184"/>
            <a:ext cx="3302496" cy="830997"/>
          </a:xfrm>
          <a:prstGeom prst="rect">
            <a:avLst/>
          </a:prstGeom>
          <a:solidFill>
            <a:schemeClr val="bg2">
              <a:lumMod val="90000"/>
            </a:schemeClr>
          </a:solidFill>
          <a:ln w="22225"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>
            <a:defPPr>
              <a:defRPr lang="fr-FR"/>
            </a:defPPr>
            <a:lvl1pPr>
              <a:defRPr sz="2400"/>
            </a:lvl1pPr>
          </a:lstStyle>
          <a:p>
            <a:r>
              <a:rPr lang="fr-FR" dirty="0"/>
              <a:t>Je pensais jusque j’avais loupé ma sortie…</a:t>
            </a:r>
          </a:p>
        </p:txBody>
      </p:sp>
      <p:sp>
        <p:nvSpPr>
          <p:cNvPr id="10" name="Flèche gauche 9"/>
          <p:cNvSpPr/>
          <p:nvPr/>
        </p:nvSpPr>
        <p:spPr>
          <a:xfrm rot="699351">
            <a:off x="1396094" y="396465"/>
            <a:ext cx="2160240" cy="1008112"/>
          </a:xfrm>
          <a:prstGeom prst="leftArrow">
            <a:avLst/>
          </a:prstGeom>
          <a:solidFill>
            <a:schemeClr val="accent3">
              <a:lumMod val="75000"/>
              <a:alpha val="4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1"/>
                </a:solidFill>
              </a:rPr>
              <a:t>… quelque part par là !</a:t>
            </a:r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9007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3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31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cache.20minutes.fr/img/photos/20mn/2011-07/2011-07-25/article_champ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3" y="980728"/>
            <a:ext cx="8984151" cy="5833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8973" y="116632"/>
            <a:ext cx="89841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accent3">
                    <a:lumMod val="75000"/>
                  </a:schemeClr>
                </a:solidFill>
              </a:rPr>
              <a:t>Le GPS voulait me faire sortir de l’autoroute. Je </a:t>
            </a:r>
            <a:r>
              <a:rPr lang="fr-FR" dirty="0" smtClean="0">
                <a:solidFill>
                  <a:schemeClr val="accent3">
                    <a:lumMod val="75000"/>
                  </a:schemeClr>
                </a:solidFill>
              </a:rPr>
              <a:t>me suis dit que ce n’était pas grave, que je serai un peu en retard et que je n’avais qu’à profiter de notre belle campagne </a:t>
            </a:r>
            <a:r>
              <a:rPr lang="fr-FR" dirty="0" smtClean="0">
                <a:solidFill>
                  <a:schemeClr val="accent3">
                    <a:lumMod val="75000"/>
                  </a:schemeClr>
                </a:solidFill>
                <a:sym typeface="Wingdings" panose="05000000000000000000" pitchFamily="2" charset="2"/>
              </a:rPr>
              <a:t></a:t>
            </a:r>
          </a:p>
          <a:p>
            <a:r>
              <a:rPr lang="fr-FR" dirty="0" smtClean="0">
                <a:solidFill>
                  <a:schemeClr val="accent3">
                    <a:lumMod val="75000"/>
                  </a:schemeClr>
                </a:solidFill>
                <a:sym typeface="Wingdings" panose="05000000000000000000" pitchFamily="2" charset="2"/>
              </a:rPr>
              <a:t>J’ai ouvert les fenêtre, mis la musique et j’ai musardé dans les villages et les champs de blé… </a:t>
            </a:r>
            <a:endParaRPr lang="fr-FR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9538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media.begeek.fr/2012/06/gps-tomtom-via-125-650x4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2559701"/>
            <a:ext cx="619125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971600" y="260648"/>
            <a:ext cx="7200800" cy="830997"/>
          </a:xfrm>
          <a:prstGeom prst="rect">
            <a:avLst/>
          </a:prstGeom>
          <a:solidFill>
            <a:schemeClr val="bg2">
              <a:lumMod val="90000"/>
            </a:schemeClr>
          </a:solidFill>
          <a:ln w="22225"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>
            <a:defPPr>
              <a:defRPr lang="fr-FR"/>
            </a:defPPr>
            <a:lvl1pPr>
              <a:defRPr sz="2400"/>
            </a:lvl1pPr>
          </a:lstStyle>
          <a:p>
            <a:r>
              <a:rPr lang="fr-FR" dirty="0"/>
              <a:t>Jusqu’à ce que je me rende compte que mon heure d’arrivée, initialement </a:t>
            </a:r>
            <a:r>
              <a:rPr lang="fr-FR" dirty="0" smtClean="0"/>
              <a:t>prévue à </a:t>
            </a:r>
            <a:r>
              <a:rPr lang="fr-FR" dirty="0"/>
              <a:t>18.15 était passée à… </a:t>
            </a:r>
          </a:p>
        </p:txBody>
      </p:sp>
      <p:sp>
        <p:nvSpPr>
          <p:cNvPr id="3" name="Explosion 2 2"/>
          <p:cNvSpPr/>
          <p:nvPr/>
        </p:nvSpPr>
        <p:spPr>
          <a:xfrm>
            <a:off x="4247964" y="4437112"/>
            <a:ext cx="3348372" cy="1728192"/>
          </a:xfrm>
          <a:prstGeom prst="irregularSeal2">
            <a:avLst/>
          </a:prstGeom>
          <a:solidFill>
            <a:srgbClr val="FFC000"/>
          </a:solidFill>
          <a:ln w="508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solidFill>
                  <a:srgbClr val="C00000"/>
                </a:solidFill>
              </a:rPr>
              <a:t>19.19 !!! </a:t>
            </a:r>
            <a:endParaRPr lang="fr-FR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5554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rip-paranormal.com/wp-content/uploads/2012/03/female-screamin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04664"/>
            <a:ext cx="6060079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cri-d-effroi-scream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588224" y="7647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225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89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ww.anglaisfacile.com/cgi2/myexam/images2/27515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204864"/>
            <a:ext cx="4510458" cy="4510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Bulle ronde 1"/>
          <p:cNvSpPr/>
          <p:nvPr/>
        </p:nvSpPr>
        <p:spPr>
          <a:xfrm>
            <a:off x="3635896" y="0"/>
            <a:ext cx="3813570" cy="1628800"/>
          </a:xfrm>
          <a:prstGeom prst="wedgeEllipseCallout">
            <a:avLst>
              <a:gd name="adj1" fmla="val -68133"/>
              <a:gd name="adj2" fmla="val 13519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Allo, </a:t>
            </a:r>
            <a:r>
              <a:rPr lang="fr-FR" dirty="0" err="1" smtClean="0"/>
              <a:t>Své</a:t>
            </a:r>
            <a:r>
              <a:rPr lang="fr-FR" dirty="0"/>
              <a:t> </a:t>
            </a:r>
            <a:r>
              <a:rPr lang="fr-FR" dirty="0" smtClean="0"/>
              <a:t>? </a:t>
            </a:r>
          </a:p>
          <a:p>
            <a:pPr algn="ctr"/>
            <a:r>
              <a:rPr lang="fr-FR" dirty="0" smtClean="0"/>
              <a:t>J’suis </a:t>
            </a:r>
            <a:r>
              <a:rPr lang="fr-FR" dirty="0" err="1" smtClean="0"/>
              <a:t>perduuuuuuuuuue</a:t>
            </a:r>
            <a:r>
              <a:rPr lang="fr-FR" dirty="0" smtClean="0"/>
              <a:t> !</a:t>
            </a:r>
          </a:p>
          <a:p>
            <a:pPr algn="ctr"/>
            <a:r>
              <a:rPr lang="fr-FR" dirty="0" smtClean="0"/>
              <a:t>Dis moi où je suis !!!</a:t>
            </a:r>
          </a:p>
        </p:txBody>
      </p:sp>
      <p:sp>
        <p:nvSpPr>
          <p:cNvPr id="4" name="Bulle ronde 3"/>
          <p:cNvSpPr/>
          <p:nvPr/>
        </p:nvSpPr>
        <p:spPr>
          <a:xfrm>
            <a:off x="5724128" y="1196752"/>
            <a:ext cx="2232248" cy="1124744"/>
          </a:xfrm>
          <a:prstGeom prst="wedgeEllipseCallout">
            <a:avLst>
              <a:gd name="adj1" fmla="val -172687"/>
              <a:gd name="adj2" fmla="val 11042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QUOI ??????? </a:t>
            </a:r>
          </a:p>
        </p:txBody>
      </p:sp>
      <p:sp>
        <p:nvSpPr>
          <p:cNvPr id="5" name="Bulle ronde 4"/>
          <p:cNvSpPr/>
          <p:nvPr/>
        </p:nvSpPr>
        <p:spPr>
          <a:xfrm>
            <a:off x="3923928" y="2041234"/>
            <a:ext cx="3813570" cy="1628800"/>
          </a:xfrm>
          <a:prstGeom prst="wedgeEllipseCallout">
            <a:avLst>
              <a:gd name="adj1" fmla="val -74755"/>
              <a:gd name="adj2" fmla="val 95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Je me suis trompée d’autoroute ??? </a:t>
            </a:r>
          </a:p>
        </p:txBody>
      </p:sp>
      <p:sp>
        <p:nvSpPr>
          <p:cNvPr id="6" name="Bulle ronde 5"/>
          <p:cNvSpPr/>
          <p:nvPr/>
        </p:nvSpPr>
        <p:spPr>
          <a:xfrm>
            <a:off x="4211960" y="3645693"/>
            <a:ext cx="4968551" cy="1628800"/>
          </a:xfrm>
          <a:prstGeom prst="wedgeEllipseCallout">
            <a:avLst>
              <a:gd name="adj1" fmla="val -75670"/>
              <a:gd name="adj2" fmla="val -893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Je suis à…. </a:t>
            </a:r>
          </a:p>
          <a:p>
            <a:pPr algn="ctr"/>
            <a:r>
              <a:rPr lang="fr-FR" dirty="0" smtClean="0"/>
              <a:t>77 KILOMETRES DE CHEZ TOI ???? </a:t>
            </a:r>
          </a:p>
        </p:txBody>
      </p:sp>
    </p:spTree>
    <p:extLst>
      <p:ext uri="{BB962C8B-B14F-4D97-AF65-F5344CB8AC3E}">
        <p14:creationId xmlns:p14="http://schemas.microsoft.com/office/powerpoint/2010/main" val="1879079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jaipasdechance.com/wp-content/uploads/dc/malchancedetouslesjours/soiree-de-la-loos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60648"/>
            <a:ext cx="5799298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5609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aughter-1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359475" y="603920"/>
            <a:ext cx="609600" cy="609600"/>
          </a:xfrm>
          <a:prstGeom prst="rect">
            <a:avLst/>
          </a:prstGeom>
        </p:spPr>
      </p:pic>
      <p:pic>
        <p:nvPicPr>
          <p:cNvPr id="5122" name="Picture 2" descr="http://t1.ftcdn.net/jpg/00/18/31/92/400_F_18319293_aMeOsPZf6HKCPXtpEzsuoWD9q3yPJfrj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40799">
            <a:off x="283365" y="111965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www.copywriting-pratique.com/wp-content/uploads/2012/04/copywriting-referencement-moquerie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66339">
            <a:off x="5707571" y="-139495"/>
            <a:ext cx="3295650" cy="3295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t2.ftcdn.net/jpg/00/22/11/79/400_F_22117947_zO2afanOWKXQ1YIzFLMknXeBl6L2JB99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16155">
            <a:off x="2872407" y="2117807"/>
            <a:ext cx="3810000" cy="3190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://t2.ftcdn.net/jpg/00/15/99/55/400_F_15995536_KZ2kU439T1m0wlDnTWZqxrxvrUoiSVDd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09354">
            <a:off x="5979450" y="2840596"/>
            <a:ext cx="3267075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http://www.seomix.fr/wp-content/uploads/2011/11/humour-moquerie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845" y="3284984"/>
            <a:ext cx="3374460" cy="3464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http://nsm05.casimages.com/img/2011/10/15/111015063731477248902650.gif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535" y="1052736"/>
            <a:ext cx="3733800" cy="5200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0056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3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639"/>
                            </p:stCondLst>
                            <p:childTnLst>
                              <p:par>
                                <p:cTn id="8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9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7681" y="29199"/>
            <a:ext cx="3960440" cy="830997"/>
          </a:xfrm>
          <a:prstGeom prst="rect">
            <a:avLst/>
          </a:prstGeom>
          <a:solidFill>
            <a:schemeClr val="bg2">
              <a:lumMod val="90000"/>
            </a:schemeClr>
          </a:solidFill>
          <a:ln w="22225"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>
            <a:defPPr>
              <a:defRPr lang="fr-FR"/>
            </a:defPPr>
            <a:lvl1pPr>
              <a:defRPr sz="2400"/>
            </a:lvl1pPr>
          </a:lstStyle>
          <a:p>
            <a:r>
              <a:rPr lang="fr-FR" dirty="0"/>
              <a:t>Bon, heureusement, j’ai sauvé quelque chose de tout ça….. </a:t>
            </a:r>
          </a:p>
        </p:txBody>
      </p:sp>
      <p:sp>
        <p:nvSpPr>
          <p:cNvPr id="4" name="Bulle ronde 3"/>
          <p:cNvSpPr/>
          <p:nvPr/>
        </p:nvSpPr>
        <p:spPr>
          <a:xfrm>
            <a:off x="323528" y="1052736"/>
            <a:ext cx="2664296" cy="1224136"/>
          </a:xfrm>
          <a:prstGeom prst="wedgeEllipseCallout">
            <a:avLst>
              <a:gd name="adj1" fmla="val 124621"/>
              <a:gd name="adj2" fmla="val 137198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C’est beau, non ? ♥ ♥ ♥</a:t>
            </a:r>
            <a:endParaRPr lang="fr-FR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Bulle ronde 4"/>
          <p:cNvSpPr/>
          <p:nvPr/>
        </p:nvSpPr>
        <p:spPr>
          <a:xfrm>
            <a:off x="1187624" y="2492896"/>
            <a:ext cx="2376264" cy="720080"/>
          </a:xfrm>
          <a:prstGeom prst="wedgeEllipseCallout">
            <a:avLst>
              <a:gd name="adj1" fmla="val 124621"/>
              <a:gd name="adj2" fmla="val 137198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Quoi  ?</a:t>
            </a:r>
            <a:endParaRPr lang="fr-FR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Bulle ronde 5"/>
          <p:cNvSpPr/>
          <p:nvPr/>
        </p:nvSpPr>
        <p:spPr>
          <a:xfrm>
            <a:off x="83353" y="3645024"/>
            <a:ext cx="4416639" cy="1512168"/>
          </a:xfrm>
          <a:prstGeom prst="wedgeEllipseCallout">
            <a:avLst>
              <a:gd name="adj1" fmla="val 124621"/>
              <a:gd name="adj2" fmla="val 137198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Euh oui, je me suis arrêtée pour la prendre… pourquoi ? O:-)</a:t>
            </a:r>
            <a:endParaRPr lang="fr-FR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03926" y="938502"/>
            <a:ext cx="6464267" cy="48482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323528" y="5805264"/>
            <a:ext cx="5112568" cy="830997"/>
          </a:xfrm>
          <a:prstGeom prst="rect">
            <a:avLst/>
          </a:prstGeom>
          <a:solidFill>
            <a:schemeClr val="bg2">
              <a:lumMod val="90000"/>
            </a:schemeClr>
          </a:solidFill>
          <a:ln w="22225"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>
            <a:defPPr>
              <a:defRPr lang="fr-FR"/>
            </a:defPPr>
            <a:lvl1pPr>
              <a:defRPr sz="2400"/>
            </a:lvl1pPr>
          </a:lstStyle>
          <a:p>
            <a:r>
              <a:rPr lang="fr-FR" sz="1600" dirty="0" err="1">
                <a:solidFill>
                  <a:srgbClr val="7030A0"/>
                </a:solidFill>
              </a:rPr>
              <a:t>Své</a:t>
            </a:r>
            <a:r>
              <a:rPr lang="fr-FR" sz="1600" dirty="0">
                <a:solidFill>
                  <a:srgbClr val="7030A0"/>
                </a:solidFill>
              </a:rPr>
              <a:t>, la prochaine fois que je viendrai te voir, je prendrai l’avion… parce que Tours – Ouagadougou, je risque de me retrouver à Hong-Kong !! </a:t>
            </a:r>
            <a:r>
              <a:rPr lang="fr-FR" sz="1600" dirty="0">
                <a:solidFill>
                  <a:srgbClr val="7030A0"/>
                </a:solidFill>
                <a:sym typeface="Wingdings" panose="05000000000000000000" pitchFamily="2" charset="2"/>
              </a:rPr>
              <a:t></a:t>
            </a:r>
            <a:endParaRPr lang="fr-FR" sz="1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662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3000"/>
    </mc:Choice>
    <mc:Fallback xmlns="">
      <p:transition spd="slow" advClick="0" advTm="2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328</Words>
  <Application>Microsoft Office PowerPoint</Application>
  <PresentationFormat>Affichage à l'écran (4:3)</PresentationFormat>
  <Paragraphs>49</Paragraphs>
  <Slides>11</Slides>
  <Notes>0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2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Didierdefresse</dc:creator>
  <cp:lastModifiedBy>Didierdefresse</cp:lastModifiedBy>
  <cp:revision>21</cp:revision>
  <dcterms:created xsi:type="dcterms:W3CDTF">2014-06-22T16:01:01Z</dcterms:created>
  <dcterms:modified xsi:type="dcterms:W3CDTF">2014-06-22T19:39:02Z</dcterms:modified>
</cp:coreProperties>
</file>