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Masters/slideMaster5.xml" ContentType="application/vnd.openxmlformats-officedocument.presentationml.slideMaster+xml"/>
  <Override PartName="/ppt/slides/slide49.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Masters/slideMaster6.xml" ContentType="application/vnd.openxmlformats-officedocument.presentationml.slideMaster+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Default Extension="jpeg" ContentType="image/jpeg"/>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s/slide29.xml" ContentType="application/vnd.openxmlformats-officedocument.presentationml.slide+xml"/>
  <Override PartName="/ppt/slideLayouts/slideLayout39.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notesSlides/notesSlide4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5148" r:id="rId2"/>
    <p:sldMasterId id="2147485160" r:id="rId3"/>
    <p:sldMasterId id="2147485172" r:id="rId4"/>
    <p:sldMasterId id="2147485184" r:id="rId5"/>
    <p:sldMasterId id="2147485196" r:id="rId6"/>
    <p:sldMasterId id="2147485208" r:id="rId7"/>
  </p:sldMasterIdLst>
  <p:notesMasterIdLst>
    <p:notesMasterId r:id="rId57"/>
  </p:notesMasterIdLst>
  <p:handoutMasterIdLst>
    <p:handoutMasterId r:id="rId58"/>
  </p:handoutMasterIdLst>
  <p:sldIdLst>
    <p:sldId id="386" r:id="rId8"/>
    <p:sldId id="426" r:id="rId9"/>
    <p:sldId id="423" r:id="rId10"/>
    <p:sldId id="424" r:id="rId11"/>
    <p:sldId id="425" r:id="rId12"/>
    <p:sldId id="427" r:id="rId13"/>
    <p:sldId id="428" r:id="rId14"/>
    <p:sldId id="429" r:id="rId15"/>
    <p:sldId id="430" r:id="rId16"/>
    <p:sldId id="431" r:id="rId17"/>
    <p:sldId id="432" r:id="rId18"/>
    <p:sldId id="433" r:id="rId19"/>
    <p:sldId id="434" r:id="rId20"/>
    <p:sldId id="435" r:id="rId21"/>
    <p:sldId id="436" r:id="rId22"/>
    <p:sldId id="437" r:id="rId23"/>
    <p:sldId id="438" r:id="rId24"/>
    <p:sldId id="440" r:id="rId25"/>
    <p:sldId id="441" r:id="rId26"/>
    <p:sldId id="442" r:id="rId27"/>
    <p:sldId id="443" r:id="rId28"/>
    <p:sldId id="444" r:id="rId29"/>
    <p:sldId id="445" r:id="rId30"/>
    <p:sldId id="446" r:id="rId31"/>
    <p:sldId id="448" r:id="rId32"/>
    <p:sldId id="449" r:id="rId33"/>
    <p:sldId id="450" r:id="rId34"/>
    <p:sldId id="451" r:id="rId35"/>
    <p:sldId id="452" r:id="rId36"/>
    <p:sldId id="453" r:id="rId37"/>
    <p:sldId id="454" r:id="rId38"/>
    <p:sldId id="455" r:id="rId39"/>
    <p:sldId id="456" r:id="rId40"/>
    <p:sldId id="457" r:id="rId41"/>
    <p:sldId id="458" r:id="rId42"/>
    <p:sldId id="459" r:id="rId43"/>
    <p:sldId id="461" r:id="rId44"/>
    <p:sldId id="462" r:id="rId45"/>
    <p:sldId id="463" r:id="rId46"/>
    <p:sldId id="460" r:id="rId47"/>
    <p:sldId id="465" r:id="rId48"/>
    <p:sldId id="466" r:id="rId49"/>
    <p:sldId id="467" r:id="rId50"/>
    <p:sldId id="464" r:id="rId51"/>
    <p:sldId id="469" r:id="rId52"/>
    <p:sldId id="470" r:id="rId53"/>
    <p:sldId id="471" r:id="rId54"/>
    <p:sldId id="472" r:id="rId55"/>
    <p:sldId id="473" r:id="rId56"/>
  </p:sldIdLst>
  <p:sldSz cx="9144000" cy="6858000" type="screen4x3"/>
  <p:notesSz cx="6797675" cy="9874250"/>
  <p:defaultTextStyle>
    <a:defPPr>
      <a:defRPr lang="fr-FR"/>
    </a:defPPr>
    <a:lvl1pPr algn="l" rtl="0" eaLnBrk="0" fontAlgn="base" hangingPunct="0">
      <a:spcBef>
        <a:spcPct val="0"/>
      </a:spcBef>
      <a:spcAft>
        <a:spcPct val="0"/>
      </a:spcAft>
      <a:defRPr u="sng" kern="1200">
        <a:solidFill>
          <a:schemeClr val="tx1"/>
        </a:solidFill>
        <a:latin typeface="Century Gothic" pitchFamily="34" charset="0"/>
        <a:ea typeface="+mn-ea"/>
        <a:cs typeface="Arial" charset="0"/>
      </a:defRPr>
    </a:lvl1pPr>
    <a:lvl2pPr marL="457200" algn="l" rtl="0" eaLnBrk="0" fontAlgn="base" hangingPunct="0">
      <a:spcBef>
        <a:spcPct val="0"/>
      </a:spcBef>
      <a:spcAft>
        <a:spcPct val="0"/>
      </a:spcAft>
      <a:defRPr u="sng" kern="1200">
        <a:solidFill>
          <a:schemeClr val="tx1"/>
        </a:solidFill>
        <a:latin typeface="Century Gothic" pitchFamily="34" charset="0"/>
        <a:ea typeface="+mn-ea"/>
        <a:cs typeface="Arial" charset="0"/>
      </a:defRPr>
    </a:lvl2pPr>
    <a:lvl3pPr marL="914400" algn="l" rtl="0" eaLnBrk="0" fontAlgn="base" hangingPunct="0">
      <a:spcBef>
        <a:spcPct val="0"/>
      </a:spcBef>
      <a:spcAft>
        <a:spcPct val="0"/>
      </a:spcAft>
      <a:defRPr u="sng" kern="1200">
        <a:solidFill>
          <a:schemeClr val="tx1"/>
        </a:solidFill>
        <a:latin typeface="Century Gothic" pitchFamily="34" charset="0"/>
        <a:ea typeface="+mn-ea"/>
        <a:cs typeface="Arial" charset="0"/>
      </a:defRPr>
    </a:lvl3pPr>
    <a:lvl4pPr marL="1371600" algn="l" rtl="0" eaLnBrk="0" fontAlgn="base" hangingPunct="0">
      <a:spcBef>
        <a:spcPct val="0"/>
      </a:spcBef>
      <a:spcAft>
        <a:spcPct val="0"/>
      </a:spcAft>
      <a:defRPr u="sng" kern="1200">
        <a:solidFill>
          <a:schemeClr val="tx1"/>
        </a:solidFill>
        <a:latin typeface="Century Gothic" pitchFamily="34" charset="0"/>
        <a:ea typeface="+mn-ea"/>
        <a:cs typeface="Arial" charset="0"/>
      </a:defRPr>
    </a:lvl4pPr>
    <a:lvl5pPr marL="1828800" algn="l" rtl="0" eaLnBrk="0" fontAlgn="base" hangingPunct="0">
      <a:spcBef>
        <a:spcPct val="0"/>
      </a:spcBef>
      <a:spcAft>
        <a:spcPct val="0"/>
      </a:spcAft>
      <a:defRPr u="sng" kern="1200">
        <a:solidFill>
          <a:schemeClr val="tx1"/>
        </a:solidFill>
        <a:latin typeface="Century Gothic" pitchFamily="34" charset="0"/>
        <a:ea typeface="+mn-ea"/>
        <a:cs typeface="Arial" charset="0"/>
      </a:defRPr>
    </a:lvl5pPr>
    <a:lvl6pPr marL="2286000" algn="l" defTabSz="914400" rtl="0" eaLnBrk="1" latinLnBrk="0" hangingPunct="1">
      <a:defRPr u="sng" kern="1200">
        <a:solidFill>
          <a:schemeClr val="tx1"/>
        </a:solidFill>
        <a:latin typeface="Century Gothic" pitchFamily="34" charset="0"/>
        <a:ea typeface="+mn-ea"/>
        <a:cs typeface="Arial" charset="0"/>
      </a:defRPr>
    </a:lvl6pPr>
    <a:lvl7pPr marL="2743200" algn="l" defTabSz="914400" rtl="0" eaLnBrk="1" latinLnBrk="0" hangingPunct="1">
      <a:defRPr u="sng" kern="1200">
        <a:solidFill>
          <a:schemeClr val="tx1"/>
        </a:solidFill>
        <a:latin typeface="Century Gothic" pitchFamily="34" charset="0"/>
        <a:ea typeface="+mn-ea"/>
        <a:cs typeface="Arial" charset="0"/>
      </a:defRPr>
    </a:lvl7pPr>
    <a:lvl8pPr marL="3200400" algn="l" defTabSz="914400" rtl="0" eaLnBrk="1" latinLnBrk="0" hangingPunct="1">
      <a:defRPr u="sng" kern="1200">
        <a:solidFill>
          <a:schemeClr val="tx1"/>
        </a:solidFill>
        <a:latin typeface="Century Gothic" pitchFamily="34" charset="0"/>
        <a:ea typeface="+mn-ea"/>
        <a:cs typeface="Arial" charset="0"/>
      </a:defRPr>
    </a:lvl8pPr>
    <a:lvl9pPr marL="3657600" algn="l" defTabSz="914400" rtl="0" eaLnBrk="1" latinLnBrk="0" hangingPunct="1">
      <a:defRPr u="sng" kern="1200">
        <a:solidFill>
          <a:schemeClr val="tx1"/>
        </a:solidFill>
        <a:latin typeface="Century Gothic"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BA299"/>
  </p:clrMru>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Style léger 3 - Accentuation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2159" autoAdjust="0"/>
  </p:normalViewPr>
  <p:slideViewPr>
    <p:cSldViewPr>
      <p:cViewPr varScale="1">
        <p:scale>
          <a:sx n="104" d="100"/>
          <a:sy n="104" d="100"/>
        </p:scale>
        <p:origin x="-1740" y="-96"/>
      </p:cViewPr>
      <p:guideLst>
        <p:guide orient="horz" pos="2160"/>
        <p:guide pos="2880"/>
      </p:guideLst>
    </p:cSldViewPr>
  </p:slideViewPr>
  <p:outlineViewPr>
    <p:cViewPr>
      <p:scale>
        <a:sx n="33" d="100"/>
        <a:sy n="33" d="100"/>
      </p:scale>
      <p:origin x="0" y="1896"/>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3713"/>
          </a:xfrm>
          <a:prstGeom prst="rect">
            <a:avLst/>
          </a:prstGeom>
        </p:spPr>
        <p:txBody>
          <a:bodyPr vert="horz" lIns="90736" tIns="45368" rIns="90736" bIns="45368" rtlCol="0"/>
          <a:lstStyle>
            <a:lvl1pPr algn="l" eaLnBrk="1" hangingPunct="1">
              <a:defRPr sz="1200" u="none">
                <a:cs typeface="Arial" charset="0"/>
              </a:defRPr>
            </a:lvl1pPr>
          </a:lstStyle>
          <a:p>
            <a:pPr>
              <a:defRPr/>
            </a:pPr>
            <a:endParaRPr lang="fr-FR"/>
          </a:p>
        </p:txBody>
      </p:sp>
      <p:sp>
        <p:nvSpPr>
          <p:cNvPr id="3" name="Espace réservé de la date 2"/>
          <p:cNvSpPr>
            <a:spLocks noGrp="1"/>
          </p:cNvSpPr>
          <p:nvPr>
            <p:ph type="dt" sz="quarter" idx="1"/>
          </p:nvPr>
        </p:nvSpPr>
        <p:spPr>
          <a:xfrm>
            <a:off x="3849688" y="0"/>
            <a:ext cx="2946400" cy="493713"/>
          </a:xfrm>
          <a:prstGeom prst="rect">
            <a:avLst/>
          </a:prstGeom>
        </p:spPr>
        <p:txBody>
          <a:bodyPr vert="horz" lIns="90736" tIns="45368" rIns="90736" bIns="45368" rtlCol="0"/>
          <a:lstStyle>
            <a:lvl1pPr algn="r" eaLnBrk="1" hangingPunct="1">
              <a:defRPr sz="1200" u="none">
                <a:cs typeface="Arial" charset="0"/>
              </a:defRPr>
            </a:lvl1pPr>
          </a:lstStyle>
          <a:p>
            <a:pPr>
              <a:defRPr/>
            </a:pPr>
            <a:fld id="{DDB10684-2407-4CD2-B4AF-D103638D7052}" type="datetimeFigureOut">
              <a:rPr lang="fr-FR"/>
              <a:pPr>
                <a:defRPr/>
              </a:pPr>
              <a:t>20/06/2014</a:t>
            </a:fld>
            <a:endParaRPr lang="fr-FR" dirty="0"/>
          </a:p>
        </p:txBody>
      </p:sp>
      <p:sp>
        <p:nvSpPr>
          <p:cNvPr id="4" name="Espace réservé du pied de page 3"/>
          <p:cNvSpPr>
            <a:spLocks noGrp="1"/>
          </p:cNvSpPr>
          <p:nvPr>
            <p:ph type="ftr" sz="quarter" idx="2"/>
          </p:nvPr>
        </p:nvSpPr>
        <p:spPr>
          <a:xfrm>
            <a:off x="0" y="9378950"/>
            <a:ext cx="2946400" cy="493713"/>
          </a:xfrm>
          <a:prstGeom prst="rect">
            <a:avLst/>
          </a:prstGeom>
        </p:spPr>
        <p:txBody>
          <a:bodyPr vert="horz" lIns="90736" tIns="45368" rIns="90736" bIns="45368" rtlCol="0" anchor="b"/>
          <a:lstStyle>
            <a:lvl1pPr algn="l" eaLnBrk="1" hangingPunct="1">
              <a:defRPr sz="1200" u="none">
                <a:cs typeface="Arial" charset="0"/>
              </a:defRPr>
            </a:lvl1pPr>
          </a:lstStyle>
          <a:p>
            <a:pPr>
              <a:defRPr/>
            </a:pPr>
            <a:endParaRPr lang="fr-FR"/>
          </a:p>
        </p:txBody>
      </p:sp>
      <p:sp>
        <p:nvSpPr>
          <p:cNvPr id="5" name="Espace réservé du numéro de diapositive 4"/>
          <p:cNvSpPr>
            <a:spLocks noGrp="1"/>
          </p:cNvSpPr>
          <p:nvPr>
            <p:ph type="sldNum" sz="quarter" idx="3"/>
          </p:nvPr>
        </p:nvSpPr>
        <p:spPr>
          <a:xfrm>
            <a:off x="3849688" y="9378950"/>
            <a:ext cx="2946400" cy="493713"/>
          </a:xfrm>
          <a:prstGeom prst="rect">
            <a:avLst/>
          </a:prstGeom>
        </p:spPr>
        <p:txBody>
          <a:bodyPr vert="horz" wrap="square" lIns="90736" tIns="45368" rIns="90736" bIns="45368" numCol="1" anchor="b" anchorCtr="0" compatLnSpc="1">
            <a:prstTxWarp prst="textNoShape">
              <a:avLst/>
            </a:prstTxWarp>
          </a:bodyPr>
          <a:lstStyle>
            <a:lvl1pPr algn="r" eaLnBrk="1" hangingPunct="1">
              <a:defRPr sz="1200" u="none"/>
            </a:lvl1pPr>
          </a:lstStyle>
          <a:p>
            <a:fld id="{60ADEFE8-01FB-4FD5-A2FA-89DA3740C937}" type="slidenum">
              <a:rPr lang="fr-FR" altLang="fr-FR"/>
              <a:pPr/>
              <a:t>‹N°›</a:t>
            </a:fld>
            <a:endParaRPr lang="fr-FR" alt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3713"/>
          </a:xfrm>
          <a:prstGeom prst="rect">
            <a:avLst/>
          </a:prstGeom>
        </p:spPr>
        <p:txBody>
          <a:bodyPr vert="horz" lIns="90736" tIns="45368" rIns="90736" bIns="45368" rtlCol="0"/>
          <a:lstStyle>
            <a:lvl1pPr algn="l" eaLnBrk="1" fontAlgn="auto" hangingPunct="1">
              <a:spcBef>
                <a:spcPts val="0"/>
              </a:spcBef>
              <a:spcAft>
                <a:spcPts val="0"/>
              </a:spcAft>
              <a:defRPr sz="1200" u="none">
                <a:latin typeface="+mn-lt"/>
                <a:cs typeface="+mn-cs"/>
              </a:defRPr>
            </a:lvl1pPr>
          </a:lstStyle>
          <a:p>
            <a:pPr>
              <a:defRPr/>
            </a:pPr>
            <a:endParaRPr lang="fr-FR"/>
          </a:p>
        </p:txBody>
      </p:sp>
      <p:sp>
        <p:nvSpPr>
          <p:cNvPr id="3" name="Espace réservé de la date 2"/>
          <p:cNvSpPr>
            <a:spLocks noGrp="1"/>
          </p:cNvSpPr>
          <p:nvPr>
            <p:ph type="dt" idx="1"/>
          </p:nvPr>
        </p:nvSpPr>
        <p:spPr>
          <a:xfrm>
            <a:off x="3849688" y="0"/>
            <a:ext cx="2946400" cy="493713"/>
          </a:xfrm>
          <a:prstGeom prst="rect">
            <a:avLst/>
          </a:prstGeom>
        </p:spPr>
        <p:txBody>
          <a:bodyPr vert="horz" lIns="90736" tIns="45368" rIns="90736" bIns="45368" rtlCol="0"/>
          <a:lstStyle>
            <a:lvl1pPr algn="r" eaLnBrk="1" fontAlgn="auto" hangingPunct="1">
              <a:spcBef>
                <a:spcPts val="0"/>
              </a:spcBef>
              <a:spcAft>
                <a:spcPts val="0"/>
              </a:spcAft>
              <a:defRPr sz="1200" u="none">
                <a:latin typeface="+mn-lt"/>
                <a:cs typeface="+mn-cs"/>
              </a:defRPr>
            </a:lvl1pPr>
          </a:lstStyle>
          <a:p>
            <a:pPr>
              <a:defRPr/>
            </a:pPr>
            <a:fld id="{11BA54A9-8C77-4636-9A6B-7E58979220B3}" type="datetimeFigureOut">
              <a:rPr lang="fr-FR"/>
              <a:pPr>
                <a:defRPr/>
              </a:pPr>
              <a:t>20/06/2014</a:t>
            </a:fld>
            <a:endParaRPr lang="fr-FR" dirty="0"/>
          </a:p>
        </p:txBody>
      </p:sp>
      <p:sp>
        <p:nvSpPr>
          <p:cNvPr id="4" name="Espace réservé de l'image des diapositives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0736" tIns="45368" rIns="90736" bIns="45368" rtlCol="0" anchor="ctr"/>
          <a:lstStyle/>
          <a:p>
            <a:pPr lvl="0"/>
            <a:endParaRPr lang="fr-FR" noProof="0" dirty="0" smtClean="0"/>
          </a:p>
        </p:txBody>
      </p:sp>
      <p:sp>
        <p:nvSpPr>
          <p:cNvPr id="5" name="Espace réservé des commentaires 4"/>
          <p:cNvSpPr>
            <a:spLocks noGrp="1"/>
          </p:cNvSpPr>
          <p:nvPr>
            <p:ph type="body" sz="quarter" idx="3"/>
          </p:nvPr>
        </p:nvSpPr>
        <p:spPr>
          <a:xfrm>
            <a:off x="679450" y="4689475"/>
            <a:ext cx="5438775" cy="4445000"/>
          </a:xfrm>
          <a:prstGeom prst="rect">
            <a:avLst/>
          </a:prstGeom>
        </p:spPr>
        <p:txBody>
          <a:bodyPr vert="horz" lIns="90736" tIns="45368" rIns="90736" bIns="45368"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9378950"/>
            <a:ext cx="2946400" cy="493713"/>
          </a:xfrm>
          <a:prstGeom prst="rect">
            <a:avLst/>
          </a:prstGeom>
        </p:spPr>
        <p:txBody>
          <a:bodyPr vert="horz" lIns="90736" tIns="45368" rIns="90736" bIns="45368" rtlCol="0" anchor="b"/>
          <a:lstStyle>
            <a:lvl1pPr algn="l" eaLnBrk="1" fontAlgn="auto" hangingPunct="1">
              <a:spcBef>
                <a:spcPts val="0"/>
              </a:spcBef>
              <a:spcAft>
                <a:spcPts val="0"/>
              </a:spcAft>
              <a:defRPr sz="1200" u="none">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49688" y="9378950"/>
            <a:ext cx="2946400" cy="493713"/>
          </a:xfrm>
          <a:prstGeom prst="rect">
            <a:avLst/>
          </a:prstGeom>
        </p:spPr>
        <p:txBody>
          <a:bodyPr vert="horz" wrap="square" lIns="90736" tIns="45368" rIns="90736" bIns="45368" numCol="1" anchor="b" anchorCtr="0" compatLnSpc="1">
            <a:prstTxWarp prst="textNoShape">
              <a:avLst/>
            </a:prstTxWarp>
          </a:bodyPr>
          <a:lstStyle>
            <a:lvl1pPr algn="r" eaLnBrk="1" hangingPunct="1">
              <a:defRPr sz="1200" u="none">
                <a:latin typeface="Calibri" pitchFamily="34" charset="0"/>
              </a:defRPr>
            </a:lvl1pPr>
          </a:lstStyle>
          <a:p>
            <a:fld id="{18A77223-8BAF-4E22-A813-7E55CF7A7924}" type="slidenum">
              <a:rPr lang="fr-FR" altLang="fr-FR"/>
              <a:pPr/>
              <a:t>‹N°›</a:t>
            </a:fld>
            <a:endParaRPr lang="fr-FR" alt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8704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87044" name="Espace réservé du numéro de diapositive 3"/>
          <p:cNvSpPr>
            <a:spLocks noGrp="1"/>
          </p:cNvSpPr>
          <p:nvPr>
            <p:ph type="sldNum" sz="quarter" idx="5"/>
          </p:nvPr>
        </p:nvSpPr>
        <p:spPr bwMode="auto">
          <a:noFill/>
          <a:ln>
            <a:miter lim="800000"/>
            <a:headEnd/>
            <a:tailEnd/>
          </a:ln>
        </p:spPr>
        <p:txBody>
          <a:bodyPr/>
          <a:lstStyle/>
          <a:p>
            <a:fld id="{3F2E207F-54C6-479B-81A3-EFF5D8936B5F}" type="slidenum">
              <a:rPr lang="fr-FR" altLang="fr-FR"/>
              <a:pPr/>
              <a:t>1</a:t>
            </a:fld>
            <a:endParaRPr lang="fr-FR" alt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9113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91140" name="Espace réservé du numéro de diapositive 3"/>
          <p:cNvSpPr>
            <a:spLocks noGrp="1"/>
          </p:cNvSpPr>
          <p:nvPr>
            <p:ph type="sldNum" sz="quarter" idx="5"/>
          </p:nvPr>
        </p:nvSpPr>
        <p:spPr bwMode="auto">
          <a:noFill/>
          <a:ln>
            <a:miter lim="800000"/>
            <a:headEnd/>
            <a:tailEnd/>
          </a:ln>
        </p:spPr>
        <p:txBody>
          <a:bodyPr/>
          <a:lstStyle/>
          <a:p>
            <a:fld id="{42BCE529-8EC1-4644-87A6-E8D1D7B19A91}" type="slidenum">
              <a:rPr lang="fr-FR" altLang="fr-FR">
                <a:solidFill>
                  <a:srgbClr val="000000"/>
                </a:solidFill>
                <a:latin typeface="Century Gothic" pitchFamily="34" charset="0"/>
                <a:ea typeface="MS PGothic" pitchFamily="34" charset="-128"/>
              </a:rPr>
              <a:pPr/>
              <a:t>2</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9318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93188" name="Espace réservé du numéro de diapositive 3"/>
          <p:cNvSpPr>
            <a:spLocks noGrp="1"/>
          </p:cNvSpPr>
          <p:nvPr>
            <p:ph type="sldNum" sz="quarter" idx="5"/>
          </p:nvPr>
        </p:nvSpPr>
        <p:spPr bwMode="auto">
          <a:noFill/>
          <a:ln>
            <a:miter lim="800000"/>
            <a:headEnd/>
            <a:tailEnd/>
          </a:ln>
        </p:spPr>
        <p:txBody>
          <a:bodyPr/>
          <a:lstStyle/>
          <a:p>
            <a:fld id="{3187D1F6-F9A6-4EB5-A9EE-B0CD58B179A7}" type="slidenum">
              <a:rPr lang="fr-FR" altLang="fr-FR">
                <a:solidFill>
                  <a:srgbClr val="000000"/>
                </a:solidFill>
                <a:latin typeface="Century Gothic" pitchFamily="34" charset="0"/>
                <a:ea typeface="MS PGothic" pitchFamily="34" charset="-128"/>
              </a:rPr>
              <a:pPr/>
              <a:t>3</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9523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95236" name="Espace réservé du numéro de diapositive 3"/>
          <p:cNvSpPr>
            <a:spLocks noGrp="1"/>
          </p:cNvSpPr>
          <p:nvPr>
            <p:ph type="sldNum" sz="quarter" idx="5"/>
          </p:nvPr>
        </p:nvSpPr>
        <p:spPr bwMode="auto">
          <a:noFill/>
          <a:ln>
            <a:miter lim="800000"/>
            <a:headEnd/>
            <a:tailEnd/>
          </a:ln>
        </p:spPr>
        <p:txBody>
          <a:bodyPr/>
          <a:lstStyle/>
          <a:p>
            <a:fld id="{BDDC7A06-B066-4F48-A172-ECC30B766461}" type="slidenum">
              <a:rPr lang="fr-FR" altLang="fr-FR">
                <a:solidFill>
                  <a:srgbClr val="000000"/>
                </a:solidFill>
                <a:latin typeface="Century Gothic" pitchFamily="34" charset="0"/>
                <a:ea typeface="MS PGothic" pitchFamily="34" charset="-128"/>
              </a:rPr>
              <a:pPr/>
              <a:t>4</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9728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97284" name="Espace réservé du numéro de diapositive 3"/>
          <p:cNvSpPr>
            <a:spLocks noGrp="1"/>
          </p:cNvSpPr>
          <p:nvPr>
            <p:ph type="sldNum" sz="quarter" idx="5"/>
          </p:nvPr>
        </p:nvSpPr>
        <p:spPr bwMode="auto">
          <a:noFill/>
          <a:ln>
            <a:miter lim="800000"/>
            <a:headEnd/>
            <a:tailEnd/>
          </a:ln>
        </p:spPr>
        <p:txBody>
          <a:bodyPr/>
          <a:lstStyle/>
          <a:p>
            <a:fld id="{A120CE71-F66C-43C0-B6B7-C09F7F7D4EA2}" type="slidenum">
              <a:rPr lang="fr-FR" altLang="fr-FR">
                <a:solidFill>
                  <a:srgbClr val="000000"/>
                </a:solidFill>
                <a:latin typeface="Century Gothic" pitchFamily="34" charset="0"/>
                <a:ea typeface="MS PGothic" pitchFamily="34" charset="-128"/>
              </a:rPr>
              <a:pPr/>
              <a:t>5</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9933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99332" name="Espace réservé du numéro de diapositive 3"/>
          <p:cNvSpPr>
            <a:spLocks noGrp="1"/>
          </p:cNvSpPr>
          <p:nvPr>
            <p:ph type="sldNum" sz="quarter" idx="5"/>
          </p:nvPr>
        </p:nvSpPr>
        <p:spPr bwMode="auto">
          <a:noFill/>
          <a:ln>
            <a:miter lim="800000"/>
            <a:headEnd/>
            <a:tailEnd/>
          </a:ln>
        </p:spPr>
        <p:txBody>
          <a:bodyPr/>
          <a:lstStyle/>
          <a:p>
            <a:fld id="{C71D7C31-B4CD-487A-9EB5-255F555E9D67}" type="slidenum">
              <a:rPr lang="fr-FR" altLang="fr-FR">
                <a:solidFill>
                  <a:srgbClr val="000000"/>
                </a:solidFill>
                <a:latin typeface="Century Gothic" pitchFamily="34" charset="0"/>
                <a:ea typeface="MS PGothic" pitchFamily="34" charset="-128"/>
              </a:rPr>
              <a:pPr/>
              <a:t>6</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013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01380" name="Espace réservé du numéro de diapositive 3"/>
          <p:cNvSpPr>
            <a:spLocks noGrp="1"/>
          </p:cNvSpPr>
          <p:nvPr>
            <p:ph type="sldNum" sz="quarter" idx="5"/>
          </p:nvPr>
        </p:nvSpPr>
        <p:spPr bwMode="auto">
          <a:noFill/>
          <a:ln>
            <a:miter lim="800000"/>
            <a:headEnd/>
            <a:tailEnd/>
          </a:ln>
        </p:spPr>
        <p:txBody>
          <a:bodyPr/>
          <a:lstStyle/>
          <a:p>
            <a:fld id="{23014A2C-3F98-435A-B086-9CBFC32FDB78}" type="slidenum">
              <a:rPr lang="fr-FR" altLang="fr-FR">
                <a:solidFill>
                  <a:srgbClr val="000000"/>
                </a:solidFill>
                <a:latin typeface="Century Gothic" pitchFamily="34" charset="0"/>
                <a:ea typeface="MS PGothic" pitchFamily="34" charset="-128"/>
              </a:rPr>
              <a:pPr/>
              <a:t>7</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0342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03428" name="Espace réservé du numéro de diapositive 3"/>
          <p:cNvSpPr>
            <a:spLocks noGrp="1"/>
          </p:cNvSpPr>
          <p:nvPr>
            <p:ph type="sldNum" sz="quarter" idx="5"/>
          </p:nvPr>
        </p:nvSpPr>
        <p:spPr bwMode="auto">
          <a:noFill/>
          <a:ln>
            <a:miter lim="800000"/>
            <a:headEnd/>
            <a:tailEnd/>
          </a:ln>
        </p:spPr>
        <p:txBody>
          <a:bodyPr/>
          <a:lstStyle/>
          <a:p>
            <a:fld id="{0CBC787D-CFF2-4EB9-B30D-707E8E3CD74F}" type="slidenum">
              <a:rPr lang="fr-FR" altLang="fr-FR">
                <a:solidFill>
                  <a:srgbClr val="000000"/>
                </a:solidFill>
                <a:latin typeface="Century Gothic" pitchFamily="34" charset="0"/>
                <a:ea typeface="MS PGothic" pitchFamily="34" charset="-128"/>
              </a:rPr>
              <a:pPr/>
              <a:t>8</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0547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05476" name="Espace réservé du numéro de diapositive 3"/>
          <p:cNvSpPr>
            <a:spLocks noGrp="1"/>
          </p:cNvSpPr>
          <p:nvPr>
            <p:ph type="sldNum" sz="quarter" idx="5"/>
          </p:nvPr>
        </p:nvSpPr>
        <p:spPr bwMode="auto">
          <a:noFill/>
          <a:ln>
            <a:miter lim="800000"/>
            <a:headEnd/>
            <a:tailEnd/>
          </a:ln>
        </p:spPr>
        <p:txBody>
          <a:bodyPr/>
          <a:lstStyle/>
          <a:p>
            <a:fld id="{41C3524B-ADB1-407A-A10E-B5D4F49C5AC4}" type="slidenum">
              <a:rPr lang="fr-FR" altLang="fr-FR">
                <a:solidFill>
                  <a:srgbClr val="000000"/>
                </a:solidFill>
                <a:latin typeface="Century Gothic" pitchFamily="34" charset="0"/>
                <a:ea typeface="MS PGothic" pitchFamily="34" charset="-128"/>
              </a:rPr>
              <a:pPr/>
              <a:t>9</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0752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07524" name="Espace réservé du numéro de diapositive 3"/>
          <p:cNvSpPr>
            <a:spLocks noGrp="1"/>
          </p:cNvSpPr>
          <p:nvPr>
            <p:ph type="sldNum" sz="quarter" idx="5"/>
          </p:nvPr>
        </p:nvSpPr>
        <p:spPr bwMode="auto">
          <a:noFill/>
          <a:ln>
            <a:miter lim="800000"/>
            <a:headEnd/>
            <a:tailEnd/>
          </a:ln>
        </p:spPr>
        <p:txBody>
          <a:bodyPr/>
          <a:lstStyle/>
          <a:p>
            <a:fld id="{365E52DB-D868-45F3-B80A-ED7B95E4C7A2}" type="slidenum">
              <a:rPr lang="fr-FR" altLang="fr-FR">
                <a:solidFill>
                  <a:srgbClr val="000000"/>
                </a:solidFill>
                <a:latin typeface="Century Gothic" pitchFamily="34" charset="0"/>
                <a:ea typeface="MS PGothic" pitchFamily="34" charset="-128"/>
              </a:rPr>
              <a:pPr/>
              <a:t>10</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0957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09572" name="Espace réservé du numéro de diapositive 3"/>
          <p:cNvSpPr>
            <a:spLocks noGrp="1"/>
          </p:cNvSpPr>
          <p:nvPr>
            <p:ph type="sldNum" sz="quarter" idx="5"/>
          </p:nvPr>
        </p:nvSpPr>
        <p:spPr bwMode="auto">
          <a:noFill/>
          <a:ln>
            <a:miter lim="800000"/>
            <a:headEnd/>
            <a:tailEnd/>
          </a:ln>
        </p:spPr>
        <p:txBody>
          <a:bodyPr/>
          <a:lstStyle/>
          <a:p>
            <a:fld id="{AFC8494F-31D4-46D2-A249-F098357959CD}" type="slidenum">
              <a:rPr lang="fr-FR" altLang="fr-FR">
                <a:solidFill>
                  <a:srgbClr val="000000"/>
                </a:solidFill>
                <a:latin typeface="Century Gothic" pitchFamily="34" charset="0"/>
                <a:ea typeface="MS PGothic" pitchFamily="34" charset="-128"/>
              </a:rPr>
              <a:pPr/>
              <a:t>11</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1161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11620" name="Espace réservé du numéro de diapositive 3"/>
          <p:cNvSpPr>
            <a:spLocks noGrp="1"/>
          </p:cNvSpPr>
          <p:nvPr>
            <p:ph type="sldNum" sz="quarter" idx="5"/>
          </p:nvPr>
        </p:nvSpPr>
        <p:spPr bwMode="auto">
          <a:noFill/>
          <a:ln>
            <a:miter lim="800000"/>
            <a:headEnd/>
            <a:tailEnd/>
          </a:ln>
        </p:spPr>
        <p:txBody>
          <a:bodyPr/>
          <a:lstStyle/>
          <a:p>
            <a:fld id="{91B0FB08-2644-4C35-AA37-D6272D774221}" type="slidenum">
              <a:rPr lang="fr-FR" altLang="fr-FR">
                <a:solidFill>
                  <a:srgbClr val="000000"/>
                </a:solidFill>
                <a:latin typeface="Century Gothic" pitchFamily="34" charset="0"/>
                <a:ea typeface="MS PGothic" pitchFamily="34" charset="-128"/>
              </a:rPr>
              <a:pPr/>
              <a:t>12</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1366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13668" name="Espace réservé du numéro de diapositive 3"/>
          <p:cNvSpPr>
            <a:spLocks noGrp="1"/>
          </p:cNvSpPr>
          <p:nvPr>
            <p:ph type="sldNum" sz="quarter" idx="5"/>
          </p:nvPr>
        </p:nvSpPr>
        <p:spPr bwMode="auto">
          <a:noFill/>
          <a:ln>
            <a:miter lim="800000"/>
            <a:headEnd/>
            <a:tailEnd/>
          </a:ln>
        </p:spPr>
        <p:txBody>
          <a:bodyPr/>
          <a:lstStyle/>
          <a:p>
            <a:fld id="{462B11C3-7EAC-4C8A-AA97-F2E959A5320C}" type="slidenum">
              <a:rPr lang="fr-FR" altLang="fr-FR">
                <a:solidFill>
                  <a:srgbClr val="000000"/>
                </a:solidFill>
                <a:latin typeface="Century Gothic" pitchFamily="34" charset="0"/>
                <a:ea typeface="MS PGothic" pitchFamily="34" charset="-128"/>
              </a:rPr>
              <a:pPr/>
              <a:t>13</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1571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15716" name="Espace réservé du numéro de diapositive 3"/>
          <p:cNvSpPr>
            <a:spLocks noGrp="1"/>
          </p:cNvSpPr>
          <p:nvPr>
            <p:ph type="sldNum" sz="quarter" idx="5"/>
          </p:nvPr>
        </p:nvSpPr>
        <p:spPr bwMode="auto">
          <a:noFill/>
          <a:ln>
            <a:miter lim="800000"/>
            <a:headEnd/>
            <a:tailEnd/>
          </a:ln>
        </p:spPr>
        <p:txBody>
          <a:bodyPr/>
          <a:lstStyle/>
          <a:p>
            <a:fld id="{FB5F1BC8-2504-44DF-8B53-A3DAC38CE9B2}" type="slidenum">
              <a:rPr lang="fr-FR" altLang="fr-FR">
                <a:solidFill>
                  <a:srgbClr val="000000"/>
                </a:solidFill>
                <a:latin typeface="Century Gothic" pitchFamily="34" charset="0"/>
                <a:ea typeface="MS PGothic" pitchFamily="34" charset="-128"/>
              </a:rPr>
              <a:pPr/>
              <a:t>14</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1776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17764" name="Espace réservé du numéro de diapositive 3"/>
          <p:cNvSpPr>
            <a:spLocks noGrp="1"/>
          </p:cNvSpPr>
          <p:nvPr>
            <p:ph type="sldNum" sz="quarter" idx="5"/>
          </p:nvPr>
        </p:nvSpPr>
        <p:spPr bwMode="auto">
          <a:noFill/>
          <a:ln>
            <a:miter lim="800000"/>
            <a:headEnd/>
            <a:tailEnd/>
          </a:ln>
        </p:spPr>
        <p:txBody>
          <a:bodyPr/>
          <a:lstStyle/>
          <a:p>
            <a:fld id="{F07723F1-6545-4A81-905F-EDFD91D7645E}" type="slidenum">
              <a:rPr lang="fr-FR" altLang="fr-FR">
                <a:solidFill>
                  <a:srgbClr val="000000"/>
                </a:solidFill>
                <a:latin typeface="Century Gothic" pitchFamily="34" charset="0"/>
                <a:ea typeface="MS PGothic" pitchFamily="34" charset="-128"/>
              </a:rPr>
              <a:pPr/>
              <a:t>15</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1981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19812" name="Espace réservé du numéro de diapositive 3"/>
          <p:cNvSpPr>
            <a:spLocks noGrp="1"/>
          </p:cNvSpPr>
          <p:nvPr>
            <p:ph type="sldNum" sz="quarter" idx="5"/>
          </p:nvPr>
        </p:nvSpPr>
        <p:spPr bwMode="auto">
          <a:noFill/>
          <a:ln>
            <a:miter lim="800000"/>
            <a:headEnd/>
            <a:tailEnd/>
          </a:ln>
        </p:spPr>
        <p:txBody>
          <a:bodyPr/>
          <a:lstStyle/>
          <a:p>
            <a:fld id="{C710DEBE-13B9-4BAD-B586-58C2F84055DC}" type="slidenum">
              <a:rPr lang="fr-FR" altLang="fr-FR">
                <a:solidFill>
                  <a:srgbClr val="000000"/>
                </a:solidFill>
                <a:latin typeface="Century Gothic" pitchFamily="34" charset="0"/>
                <a:ea typeface="MS PGothic" pitchFamily="34" charset="-128"/>
              </a:rPr>
              <a:pPr/>
              <a:t>16</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218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21860" name="Espace réservé du numéro de diapositive 3"/>
          <p:cNvSpPr>
            <a:spLocks noGrp="1"/>
          </p:cNvSpPr>
          <p:nvPr>
            <p:ph type="sldNum" sz="quarter" idx="5"/>
          </p:nvPr>
        </p:nvSpPr>
        <p:spPr bwMode="auto">
          <a:noFill/>
          <a:ln>
            <a:miter lim="800000"/>
            <a:headEnd/>
            <a:tailEnd/>
          </a:ln>
        </p:spPr>
        <p:txBody>
          <a:bodyPr/>
          <a:lstStyle/>
          <a:p>
            <a:fld id="{94B3CF28-C39D-4CDA-8BB9-3806641C5E1F}" type="slidenum">
              <a:rPr lang="fr-FR" altLang="fr-FR">
                <a:solidFill>
                  <a:srgbClr val="000000"/>
                </a:solidFill>
                <a:latin typeface="Century Gothic" pitchFamily="34" charset="0"/>
                <a:ea typeface="MS PGothic" pitchFamily="34" charset="-128"/>
              </a:rPr>
              <a:pPr/>
              <a:t>17</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2390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23908" name="Espace réservé du numéro de diapositive 3"/>
          <p:cNvSpPr>
            <a:spLocks noGrp="1"/>
          </p:cNvSpPr>
          <p:nvPr>
            <p:ph type="sldNum" sz="quarter" idx="5"/>
          </p:nvPr>
        </p:nvSpPr>
        <p:spPr bwMode="auto">
          <a:noFill/>
          <a:ln>
            <a:miter lim="800000"/>
            <a:headEnd/>
            <a:tailEnd/>
          </a:ln>
        </p:spPr>
        <p:txBody>
          <a:bodyPr/>
          <a:lstStyle/>
          <a:p>
            <a:fld id="{B59B4C9A-EC10-459D-AD4A-B658B5E8C75B}" type="slidenum">
              <a:rPr lang="fr-FR" altLang="fr-FR">
                <a:solidFill>
                  <a:srgbClr val="000000"/>
                </a:solidFill>
                <a:latin typeface="Century Gothic" pitchFamily="34" charset="0"/>
                <a:ea typeface="MS PGothic" pitchFamily="34" charset="-128"/>
              </a:rPr>
              <a:pPr/>
              <a:t>18</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2595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25956" name="Espace réservé du numéro de diapositive 3"/>
          <p:cNvSpPr>
            <a:spLocks noGrp="1"/>
          </p:cNvSpPr>
          <p:nvPr>
            <p:ph type="sldNum" sz="quarter" idx="5"/>
          </p:nvPr>
        </p:nvSpPr>
        <p:spPr bwMode="auto">
          <a:noFill/>
          <a:ln>
            <a:miter lim="800000"/>
            <a:headEnd/>
            <a:tailEnd/>
          </a:ln>
        </p:spPr>
        <p:txBody>
          <a:bodyPr/>
          <a:lstStyle/>
          <a:p>
            <a:fld id="{CB7FD993-CD91-41C7-BE5F-3409DBFC721C}" type="slidenum">
              <a:rPr lang="fr-FR" altLang="fr-FR">
                <a:solidFill>
                  <a:srgbClr val="000000"/>
                </a:solidFill>
                <a:latin typeface="Century Gothic" pitchFamily="34" charset="0"/>
                <a:ea typeface="MS PGothic" pitchFamily="34" charset="-128"/>
              </a:rPr>
              <a:pPr/>
              <a:t>19</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2800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28004" name="Espace réservé du numéro de diapositive 3"/>
          <p:cNvSpPr>
            <a:spLocks noGrp="1"/>
          </p:cNvSpPr>
          <p:nvPr>
            <p:ph type="sldNum" sz="quarter" idx="5"/>
          </p:nvPr>
        </p:nvSpPr>
        <p:spPr bwMode="auto">
          <a:noFill/>
          <a:ln>
            <a:miter lim="800000"/>
            <a:headEnd/>
            <a:tailEnd/>
          </a:ln>
        </p:spPr>
        <p:txBody>
          <a:bodyPr/>
          <a:lstStyle/>
          <a:p>
            <a:fld id="{00EC87E9-0DD5-4EEE-B7D5-36265EF2C360}" type="slidenum">
              <a:rPr lang="fr-FR" altLang="fr-FR">
                <a:solidFill>
                  <a:srgbClr val="000000"/>
                </a:solidFill>
                <a:latin typeface="Century Gothic" pitchFamily="34" charset="0"/>
                <a:ea typeface="MS PGothic" pitchFamily="34" charset="-128"/>
              </a:rPr>
              <a:pPr/>
              <a:t>20</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3005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30052" name="Espace réservé du numéro de diapositive 3"/>
          <p:cNvSpPr>
            <a:spLocks noGrp="1"/>
          </p:cNvSpPr>
          <p:nvPr>
            <p:ph type="sldNum" sz="quarter" idx="5"/>
          </p:nvPr>
        </p:nvSpPr>
        <p:spPr bwMode="auto">
          <a:noFill/>
          <a:ln>
            <a:miter lim="800000"/>
            <a:headEnd/>
            <a:tailEnd/>
          </a:ln>
        </p:spPr>
        <p:txBody>
          <a:bodyPr/>
          <a:lstStyle/>
          <a:p>
            <a:fld id="{243F020F-DFCF-475C-A19E-54AAAC8BC8E1}" type="slidenum">
              <a:rPr lang="fr-FR" altLang="fr-FR">
                <a:solidFill>
                  <a:srgbClr val="000000"/>
                </a:solidFill>
                <a:latin typeface="Century Gothic" pitchFamily="34" charset="0"/>
                <a:ea typeface="MS PGothic" pitchFamily="34" charset="-128"/>
              </a:rPr>
              <a:pPr/>
              <a:t>21</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3209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32100" name="Espace réservé du numéro de diapositive 3"/>
          <p:cNvSpPr>
            <a:spLocks noGrp="1"/>
          </p:cNvSpPr>
          <p:nvPr>
            <p:ph type="sldNum" sz="quarter" idx="5"/>
          </p:nvPr>
        </p:nvSpPr>
        <p:spPr bwMode="auto">
          <a:noFill/>
          <a:ln>
            <a:miter lim="800000"/>
            <a:headEnd/>
            <a:tailEnd/>
          </a:ln>
        </p:spPr>
        <p:txBody>
          <a:bodyPr/>
          <a:lstStyle/>
          <a:p>
            <a:fld id="{DC91BB84-8571-4855-8ACB-AE94836FAB29}" type="slidenum">
              <a:rPr lang="fr-FR" altLang="fr-FR">
                <a:solidFill>
                  <a:srgbClr val="000000"/>
                </a:solidFill>
                <a:latin typeface="Century Gothic" pitchFamily="34" charset="0"/>
                <a:ea typeface="MS PGothic" pitchFamily="34" charset="-128"/>
              </a:rPr>
              <a:pPr/>
              <a:t>22</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341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34148" name="Espace réservé du numéro de diapositive 3"/>
          <p:cNvSpPr>
            <a:spLocks noGrp="1"/>
          </p:cNvSpPr>
          <p:nvPr>
            <p:ph type="sldNum" sz="quarter" idx="5"/>
          </p:nvPr>
        </p:nvSpPr>
        <p:spPr bwMode="auto">
          <a:noFill/>
          <a:ln>
            <a:miter lim="800000"/>
            <a:headEnd/>
            <a:tailEnd/>
          </a:ln>
        </p:spPr>
        <p:txBody>
          <a:bodyPr/>
          <a:lstStyle/>
          <a:p>
            <a:fld id="{ABCD3322-D168-47E5-8D16-C1527D1C5800}" type="slidenum">
              <a:rPr lang="fr-FR" altLang="fr-FR">
                <a:solidFill>
                  <a:srgbClr val="000000"/>
                </a:solidFill>
                <a:latin typeface="Century Gothic" pitchFamily="34" charset="0"/>
                <a:ea typeface="MS PGothic" pitchFamily="34" charset="-128"/>
              </a:rPr>
              <a:pPr/>
              <a:t>23</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3619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36196" name="Espace réservé du numéro de diapositive 3"/>
          <p:cNvSpPr>
            <a:spLocks noGrp="1"/>
          </p:cNvSpPr>
          <p:nvPr>
            <p:ph type="sldNum" sz="quarter" idx="5"/>
          </p:nvPr>
        </p:nvSpPr>
        <p:spPr bwMode="auto">
          <a:noFill/>
          <a:ln>
            <a:miter lim="800000"/>
            <a:headEnd/>
            <a:tailEnd/>
          </a:ln>
        </p:spPr>
        <p:txBody>
          <a:bodyPr/>
          <a:lstStyle/>
          <a:p>
            <a:fld id="{DD291E10-DBBE-46A4-B767-7E5DD8517F63}" type="slidenum">
              <a:rPr lang="fr-FR" altLang="fr-FR">
                <a:solidFill>
                  <a:srgbClr val="000000"/>
                </a:solidFill>
                <a:latin typeface="Century Gothic" pitchFamily="34" charset="0"/>
                <a:ea typeface="MS PGothic" pitchFamily="34" charset="-128"/>
              </a:rPr>
              <a:pPr/>
              <a:t>24</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3824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38244" name="Espace réservé du numéro de diapositive 3"/>
          <p:cNvSpPr>
            <a:spLocks noGrp="1"/>
          </p:cNvSpPr>
          <p:nvPr>
            <p:ph type="sldNum" sz="quarter" idx="5"/>
          </p:nvPr>
        </p:nvSpPr>
        <p:spPr bwMode="auto">
          <a:noFill/>
          <a:ln>
            <a:miter lim="800000"/>
            <a:headEnd/>
            <a:tailEnd/>
          </a:ln>
        </p:spPr>
        <p:txBody>
          <a:bodyPr/>
          <a:lstStyle/>
          <a:p>
            <a:fld id="{D057FC32-4529-440D-B35A-7FC32612858B}" type="slidenum">
              <a:rPr lang="fr-FR" altLang="fr-FR">
                <a:solidFill>
                  <a:srgbClr val="000000"/>
                </a:solidFill>
                <a:latin typeface="Century Gothic" pitchFamily="34" charset="0"/>
                <a:ea typeface="MS PGothic" pitchFamily="34" charset="-128"/>
              </a:rPr>
              <a:pPr/>
              <a:t>25</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4029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40292" name="Espace réservé du numéro de diapositive 3"/>
          <p:cNvSpPr>
            <a:spLocks noGrp="1"/>
          </p:cNvSpPr>
          <p:nvPr>
            <p:ph type="sldNum" sz="quarter" idx="5"/>
          </p:nvPr>
        </p:nvSpPr>
        <p:spPr bwMode="auto">
          <a:noFill/>
          <a:ln>
            <a:miter lim="800000"/>
            <a:headEnd/>
            <a:tailEnd/>
          </a:ln>
        </p:spPr>
        <p:txBody>
          <a:bodyPr/>
          <a:lstStyle/>
          <a:p>
            <a:fld id="{55CD125B-EDC5-443B-9BA0-DC4842A2BEAA}" type="slidenum">
              <a:rPr lang="fr-FR" altLang="fr-FR">
                <a:solidFill>
                  <a:srgbClr val="000000"/>
                </a:solidFill>
                <a:latin typeface="Century Gothic" pitchFamily="34" charset="0"/>
                <a:ea typeface="MS PGothic" pitchFamily="34" charset="-128"/>
              </a:rPr>
              <a:pPr/>
              <a:t>26</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4233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42340" name="Espace réservé du numéro de diapositive 3"/>
          <p:cNvSpPr>
            <a:spLocks noGrp="1"/>
          </p:cNvSpPr>
          <p:nvPr>
            <p:ph type="sldNum" sz="quarter" idx="5"/>
          </p:nvPr>
        </p:nvSpPr>
        <p:spPr bwMode="auto">
          <a:noFill/>
          <a:ln>
            <a:miter lim="800000"/>
            <a:headEnd/>
            <a:tailEnd/>
          </a:ln>
        </p:spPr>
        <p:txBody>
          <a:bodyPr/>
          <a:lstStyle/>
          <a:p>
            <a:fld id="{F7C31B89-68FC-4F8B-8B6D-6B1DD1720E8A}" type="slidenum">
              <a:rPr lang="fr-FR" altLang="fr-FR">
                <a:solidFill>
                  <a:srgbClr val="000000"/>
                </a:solidFill>
                <a:latin typeface="Century Gothic" pitchFamily="34" charset="0"/>
                <a:ea typeface="MS PGothic" pitchFamily="34" charset="-128"/>
              </a:rPr>
              <a:pPr/>
              <a:t>27</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4438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44388" name="Espace réservé du numéro de diapositive 3"/>
          <p:cNvSpPr>
            <a:spLocks noGrp="1"/>
          </p:cNvSpPr>
          <p:nvPr>
            <p:ph type="sldNum" sz="quarter" idx="5"/>
          </p:nvPr>
        </p:nvSpPr>
        <p:spPr bwMode="auto">
          <a:noFill/>
          <a:ln>
            <a:miter lim="800000"/>
            <a:headEnd/>
            <a:tailEnd/>
          </a:ln>
        </p:spPr>
        <p:txBody>
          <a:bodyPr/>
          <a:lstStyle/>
          <a:p>
            <a:fld id="{CDC81A7D-0201-4E8B-BDCA-584E2BB570F5}" type="slidenum">
              <a:rPr lang="fr-FR" altLang="fr-FR">
                <a:solidFill>
                  <a:srgbClr val="000000"/>
                </a:solidFill>
                <a:latin typeface="Century Gothic" pitchFamily="34" charset="0"/>
                <a:ea typeface="MS PGothic" pitchFamily="34" charset="-128"/>
              </a:rPr>
              <a:pPr/>
              <a:t>28</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4643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46436" name="Espace réservé du numéro de diapositive 3"/>
          <p:cNvSpPr>
            <a:spLocks noGrp="1"/>
          </p:cNvSpPr>
          <p:nvPr>
            <p:ph type="sldNum" sz="quarter" idx="5"/>
          </p:nvPr>
        </p:nvSpPr>
        <p:spPr bwMode="auto">
          <a:noFill/>
          <a:ln>
            <a:miter lim="800000"/>
            <a:headEnd/>
            <a:tailEnd/>
          </a:ln>
        </p:spPr>
        <p:txBody>
          <a:bodyPr/>
          <a:lstStyle/>
          <a:p>
            <a:fld id="{978FDED4-AC54-4758-927D-C94204F71E6A}" type="slidenum">
              <a:rPr lang="fr-FR" altLang="fr-FR">
                <a:solidFill>
                  <a:srgbClr val="000000"/>
                </a:solidFill>
                <a:latin typeface="Century Gothic" pitchFamily="34" charset="0"/>
                <a:ea typeface="MS PGothic" pitchFamily="34" charset="-128"/>
              </a:rPr>
              <a:pPr/>
              <a:t>29</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4848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48484" name="Espace réservé du numéro de diapositive 3"/>
          <p:cNvSpPr>
            <a:spLocks noGrp="1"/>
          </p:cNvSpPr>
          <p:nvPr>
            <p:ph type="sldNum" sz="quarter" idx="5"/>
          </p:nvPr>
        </p:nvSpPr>
        <p:spPr bwMode="auto">
          <a:noFill/>
          <a:ln>
            <a:miter lim="800000"/>
            <a:headEnd/>
            <a:tailEnd/>
          </a:ln>
        </p:spPr>
        <p:txBody>
          <a:bodyPr/>
          <a:lstStyle/>
          <a:p>
            <a:fld id="{09393161-ABCA-4374-86F7-DD12A21531AF}" type="slidenum">
              <a:rPr lang="fr-FR" altLang="fr-FR">
                <a:solidFill>
                  <a:srgbClr val="000000"/>
                </a:solidFill>
                <a:latin typeface="Century Gothic" pitchFamily="34" charset="0"/>
                <a:ea typeface="MS PGothic" pitchFamily="34" charset="-128"/>
              </a:rPr>
              <a:pPr/>
              <a:t>30</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5053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50532" name="Espace réservé du numéro de diapositive 3"/>
          <p:cNvSpPr>
            <a:spLocks noGrp="1"/>
          </p:cNvSpPr>
          <p:nvPr>
            <p:ph type="sldNum" sz="quarter" idx="5"/>
          </p:nvPr>
        </p:nvSpPr>
        <p:spPr bwMode="auto">
          <a:noFill/>
          <a:ln>
            <a:miter lim="800000"/>
            <a:headEnd/>
            <a:tailEnd/>
          </a:ln>
        </p:spPr>
        <p:txBody>
          <a:bodyPr/>
          <a:lstStyle/>
          <a:p>
            <a:fld id="{FBF0B022-1C72-4BD8-9602-D164890A61A5}" type="slidenum">
              <a:rPr lang="fr-FR" altLang="fr-FR">
                <a:solidFill>
                  <a:srgbClr val="000000"/>
                </a:solidFill>
                <a:latin typeface="Century Gothic" pitchFamily="34" charset="0"/>
                <a:ea typeface="MS PGothic" pitchFamily="34" charset="-128"/>
              </a:rPr>
              <a:pPr/>
              <a:t>31</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525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52580" name="Espace réservé du numéro de diapositive 3"/>
          <p:cNvSpPr>
            <a:spLocks noGrp="1"/>
          </p:cNvSpPr>
          <p:nvPr>
            <p:ph type="sldNum" sz="quarter" idx="5"/>
          </p:nvPr>
        </p:nvSpPr>
        <p:spPr bwMode="auto">
          <a:noFill/>
          <a:ln>
            <a:miter lim="800000"/>
            <a:headEnd/>
            <a:tailEnd/>
          </a:ln>
        </p:spPr>
        <p:txBody>
          <a:bodyPr/>
          <a:lstStyle/>
          <a:p>
            <a:fld id="{B14C2C85-CBD4-427C-AD1F-FBC1BE4F01E9}" type="slidenum">
              <a:rPr lang="fr-FR" altLang="fr-FR">
                <a:solidFill>
                  <a:srgbClr val="000000"/>
                </a:solidFill>
                <a:latin typeface="Century Gothic" pitchFamily="34" charset="0"/>
                <a:ea typeface="MS PGothic" pitchFamily="34" charset="-128"/>
              </a:rPr>
              <a:pPr/>
              <a:t>32</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5462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54628" name="Espace réservé du numéro de diapositive 3"/>
          <p:cNvSpPr>
            <a:spLocks noGrp="1"/>
          </p:cNvSpPr>
          <p:nvPr>
            <p:ph type="sldNum" sz="quarter" idx="5"/>
          </p:nvPr>
        </p:nvSpPr>
        <p:spPr bwMode="auto">
          <a:noFill/>
          <a:ln>
            <a:miter lim="800000"/>
            <a:headEnd/>
            <a:tailEnd/>
          </a:ln>
        </p:spPr>
        <p:txBody>
          <a:bodyPr/>
          <a:lstStyle/>
          <a:p>
            <a:fld id="{E4ADAA5C-EAB4-494D-99D2-86D877CBE7ED}" type="slidenum">
              <a:rPr lang="fr-FR" altLang="fr-FR">
                <a:solidFill>
                  <a:srgbClr val="000000"/>
                </a:solidFill>
                <a:latin typeface="Century Gothic" pitchFamily="34" charset="0"/>
                <a:ea typeface="MS PGothic" pitchFamily="34" charset="-128"/>
              </a:rPr>
              <a:pPr/>
              <a:t>33</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5667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56676" name="Espace réservé du numéro de diapositive 3"/>
          <p:cNvSpPr>
            <a:spLocks noGrp="1"/>
          </p:cNvSpPr>
          <p:nvPr>
            <p:ph type="sldNum" sz="quarter" idx="5"/>
          </p:nvPr>
        </p:nvSpPr>
        <p:spPr bwMode="auto">
          <a:noFill/>
          <a:ln>
            <a:miter lim="800000"/>
            <a:headEnd/>
            <a:tailEnd/>
          </a:ln>
        </p:spPr>
        <p:txBody>
          <a:bodyPr/>
          <a:lstStyle/>
          <a:p>
            <a:fld id="{FBA83FA3-72B7-4CF2-85A8-19DD9798FEEB}" type="slidenum">
              <a:rPr lang="fr-FR" altLang="fr-FR">
                <a:solidFill>
                  <a:srgbClr val="000000"/>
                </a:solidFill>
                <a:latin typeface="Century Gothic" pitchFamily="34" charset="0"/>
                <a:ea typeface="MS PGothic" pitchFamily="34" charset="-128"/>
              </a:rPr>
              <a:pPr/>
              <a:t>34</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5872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58724" name="Espace réservé du numéro de diapositive 3"/>
          <p:cNvSpPr>
            <a:spLocks noGrp="1"/>
          </p:cNvSpPr>
          <p:nvPr>
            <p:ph type="sldNum" sz="quarter" idx="5"/>
          </p:nvPr>
        </p:nvSpPr>
        <p:spPr bwMode="auto">
          <a:noFill/>
          <a:ln>
            <a:miter lim="800000"/>
            <a:headEnd/>
            <a:tailEnd/>
          </a:ln>
        </p:spPr>
        <p:txBody>
          <a:bodyPr/>
          <a:lstStyle/>
          <a:p>
            <a:fld id="{221C5D20-FDB1-444B-BEEE-02EB0752CD7A}" type="slidenum">
              <a:rPr lang="fr-FR" altLang="fr-FR">
                <a:solidFill>
                  <a:srgbClr val="000000"/>
                </a:solidFill>
                <a:latin typeface="Century Gothic" pitchFamily="34" charset="0"/>
                <a:ea typeface="MS PGothic" pitchFamily="34" charset="-128"/>
              </a:rPr>
              <a:pPr/>
              <a:t>35</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6077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60772" name="Espace réservé du numéro de diapositive 3"/>
          <p:cNvSpPr>
            <a:spLocks noGrp="1"/>
          </p:cNvSpPr>
          <p:nvPr>
            <p:ph type="sldNum" sz="quarter" idx="5"/>
          </p:nvPr>
        </p:nvSpPr>
        <p:spPr bwMode="auto">
          <a:noFill/>
          <a:ln>
            <a:miter lim="800000"/>
            <a:headEnd/>
            <a:tailEnd/>
          </a:ln>
        </p:spPr>
        <p:txBody>
          <a:bodyPr/>
          <a:lstStyle/>
          <a:p>
            <a:fld id="{7196D469-FB15-421C-89C2-6C68415689CA}" type="slidenum">
              <a:rPr lang="fr-FR" altLang="fr-FR">
                <a:solidFill>
                  <a:srgbClr val="000000"/>
                </a:solidFill>
                <a:latin typeface="Century Gothic" pitchFamily="34" charset="0"/>
                <a:ea typeface="MS PGothic" pitchFamily="34" charset="-128"/>
              </a:rPr>
              <a:pPr/>
              <a:t>36</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6281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62820" name="Espace réservé du numéro de diapositive 3"/>
          <p:cNvSpPr>
            <a:spLocks noGrp="1"/>
          </p:cNvSpPr>
          <p:nvPr>
            <p:ph type="sldNum" sz="quarter" idx="5"/>
          </p:nvPr>
        </p:nvSpPr>
        <p:spPr bwMode="auto">
          <a:noFill/>
          <a:ln>
            <a:miter lim="800000"/>
            <a:headEnd/>
            <a:tailEnd/>
          </a:ln>
        </p:spPr>
        <p:txBody>
          <a:bodyPr/>
          <a:lstStyle/>
          <a:p>
            <a:fld id="{DF8F4D70-3FC9-4B36-BA35-770FB4C46DC6}" type="slidenum">
              <a:rPr lang="fr-FR" altLang="fr-FR">
                <a:solidFill>
                  <a:srgbClr val="000000"/>
                </a:solidFill>
                <a:latin typeface="Century Gothic" pitchFamily="34" charset="0"/>
                <a:ea typeface="MS PGothic" pitchFamily="34" charset="-128"/>
              </a:rPr>
              <a:pPr/>
              <a:t>37</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6486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64868" name="Espace réservé du numéro de diapositive 3"/>
          <p:cNvSpPr>
            <a:spLocks noGrp="1"/>
          </p:cNvSpPr>
          <p:nvPr>
            <p:ph type="sldNum" sz="quarter" idx="5"/>
          </p:nvPr>
        </p:nvSpPr>
        <p:spPr bwMode="auto">
          <a:noFill/>
          <a:ln>
            <a:miter lim="800000"/>
            <a:headEnd/>
            <a:tailEnd/>
          </a:ln>
        </p:spPr>
        <p:txBody>
          <a:bodyPr/>
          <a:lstStyle/>
          <a:p>
            <a:fld id="{94EE00FC-AE0B-466F-B6B1-38C98128B332}" type="slidenum">
              <a:rPr lang="fr-FR" altLang="fr-FR">
                <a:solidFill>
                  <a:srgbClr val="000000"/>
                </a:solidFill>
                <a:latin typeface="Century Gothic" pitchFamily="34" charset="0"/>
                <a:ea typeface="MS PGothic" pitchFamily="34" charset="-128"/>
              </a:rPr>
              <a:pPr/>
              <a:t>38</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6691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66916" name="Espace réservé du numéro de diapositive 3"/>
          <p:cNvSpPr>
            <a:spLocks noGrp="1"/>
          </p:cNvSpPr>
          <p:nvPr>
            <p:ph type="sldNum" sz="quarter" idx="5"/>
          </p:nvPr>
        </p:nvSpPr>
        <p:spPr bwMode="auto">
          <a:noFill/>
          <a:ln>
            <a:miter lim="800000"/>
            <a:headEnd/>
            <a:tailEnd/>
          </a:ln>
        </p:spPr>
        <p:txBody>
          <a:bodyPr/>
          <a:lstStyle/>
          <a:p>
            <a:fld id="{E3F48E8C-F61A-4FA7-974E-D11F48B398FF}" type="slidenum">
              <a:rPr lang="fr-FR" altLang="fr-FR">
                <a:solidFill>
                  <a:srgbClr val="000000"/>
                </a:solidFill>
                <a:latin typeface="Century Gothic" pitchFamily="34" charset="0"/>
                <a:ea typeface="MS PGothic" pitchFamily="34" charset="-128"/>
              </a:rPr>
              <a:pPr/>
              <a:t>39</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6896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68964" name="Espace réservé du numéro de diapositive 3"/>
          <p:cNvSpPr>
            <a:spLocks noGrp="1"/>
          </p:cNvSpPr>
          <p:nvPr>
            <p:ph type="sldNum" sz="quarter" idx="5"/>
          </p:nvPr>
        </p:nvSpPr>
        <p:spPr bwMode="auto">
          <a:noFill/>
          <a:ln>
            <a:miter lim="800000"/>
            <a:headEnd/>
            <a:tailEnd/>
          </a:ln>
        </p:spPr>
        <p:txBody>
          <a:bodyPr/>
          <a:lstStyle/>
          <a:p>
            <a:fld id="{D75549D9-363D-4A30-8E8F-E76B0EEF6352}" type="slidenum">
              <a:rPr lang="fr-FR" altLang="fr-FR">
                <a:solidFill>
                  <a:srgbClr val="000000"/>
                </a:solidFill>
                <a:latin typeface="Century Gothic" pitchFamily="34" charset="0"/>
                <a:ea typeface="MS PGothic" pitchFamily="34" charset="-128"/>
              </a:rPr>
              <a:pPr/>
              <a:t>40</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7101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71012" name="Espace réservé du numéro de diapositive 3"/>
          <p:cNvSpPr>
            <a:spLocks noGrp="1"/>
          </p:cNvSpPr>
          <p:nvPr>
            <p:ph type="sldNum" sz="quarter" idx="5"/>
          </p:nvPr>
        </p:nvSpPr>
        <p:spPr bwMode="auto">
          <a:noFill/>
          <a:ln>
            <a:miter lim="800000"/>
            <a:headEnd/>
            <a:tailEnd/>
          </a:ln>
        </p:spPr>
        <p:txBody>
          <a:bodyPr/>
          <a:lstStyle/>
          <a:p>
            <a:fld id="{B65E8B02-84D4-46D6-9754-2384B8EABC3A}" type="slidenum">
              <a:rPr lang="fr-FR" altLang="fr-FR">
                <a:solidFill>
                  <a:srgbClr val="000000"/>
                </a:solidFill>
                <a:latin typeface="Century Gothic" pitchFamily="34" charset="0"/>
                <a:ea typeface="MS PGothic" pitchFamily="34" charset="-128"/>
              </a:rPr>
              <a:pPr/>
              <a:t>41</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730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73060" name="Espace réservé du numéro de diapositive 3"/>
          <p:cNvSpPr>
            <a:spLocks noGrp="1"/>
          </p:cNvSpPr>
          <p:nvPr>
            <p:ph type="sldNum" sz="quarter" idx="5"/>
          </p:nvPr>
        </p:nvSpPr>
        <p:spPr bwMode="auto">
          <a:noFill/>
          <a:ln>
            <a:miter lim="800000"/>
            <a:headEnd/>
            <a:tailEnd/>
          </a:ln>
        </p:spPr>
        <p:txBody>
          <a:bodyPr/>
          <a:lstStyle/>
          <a:p>
            <a:fld id="{65E4CBC6-6750-4B01-988F-78F9A219650E}" type="slidenum">
              <a:rPr lang="fr-FR" altLang="fr-FR">
                <a:solidFill>
                  <a:srgbClr val="000000"/>
                </a:solidFill>
                <a:latin typeface="Century Gothic" pitchFamily="34" charset="0"/>
                <a:ea typeface="MS PGothic" pitchFamily="34" charset="-128"/>
              </a:rPr>
              <a:pPr/>
              <a:t>42</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7510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75108" name="Espace réservé du numéro de diapositive 3"/>
          <p:cNvSpPr>
            <a:spLocks noGrp="1"/>
          </p:cNvSpPr>
          <p:nvPr>
            <p:ph type="sldNum" sz="quarter" idx="5"/>
          </p:nvPr>
        </p:nvSpPr>
        <p:spPr bwMode="auto">
          <a:noFill/>
          <a:ln>
            <a:miter lim="800000"/>
            <a:headEnd/>
            <a:tailEnd/>
          </a:ln>
        </p:spPr>
        <p:txBody>
          <a:bodyPr/>
          <a:lstStyle/>
          <a:p>
            <a:fld id="{A875546B-312E-4B10-8065-EAE9B671BB53}" type="slidenum">
              <a:rPr lang="fr-FR" altLang="fr-FR">
                <a:solidFill>
                  <a:srgbClr val="000000"/>
                </a:solidFill>
                <a:latin typeface="Century Gothic" pitchFamily="34" charset="0"/>
                <a:ea typeface="MS PGothic" pitchFamily="34" charset="-128"/>
              </a:rPr>
              <a:pPr/>
              <a:t>43</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7715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77156" name="Espace réservé du numéro de diapositive 3"/>
          <p:cNvSpPr>
            <a:spLocks noGrp="1"/>
          </p:cNvSpPr>
          <p:nvPr>
            <p:ph type="sldNum" sz="quarter" idx="5"/>
          </p:nvPr>
        </p:nvSpPr>
        <p:spPr bwMode="auto">
          <a:noFill/>
          <a:ln>
            <a:miter lim="800000"/>
            <a:headEnd/>
            <a:tailEnd/>
          </a:ln>
        </p:spPr>
        <p:txBody>
          <a:bodyPr/>
          <a:lstStyle/>
          <a:p>
            <a:fld id="{AE2B2EB8-26BE-4C4D-8520-EC02891CE681}" type="slidenum">
              <a:rPr lang="fr-FR" altLang="fr-FR">
                <a:solidFill>
                  <a:srgbClr val="000000"/>
                </a:solidFill>
                <a:latin typeface="Century Gothic" pitchFamily="34" charset="0"/>
                <a:ea typeface="MS PGothic" pitchFamily="34" charset="-128"/>
              </a:rPr>
              <a:pPr/>
              <a:t>44</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7920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79204" name="Espace réservé du numéro de diapositive 3"/>
          <p:cNvSpPr>
            <a:spLocks noGrp="1"/>
          </p:cNvSpPr>
          <p:nvPr>
            <p:ph type="sldNum" sz="quarter" idx="5"/>
          </p:nvPr>
        </p:nvSpPr>
        <p:spPr bwMode="auto">
          <a:noFill/>
          <a:ln>
            <a:miter lim="800000"/>
            <a:headEnd/>
            <a:tailEnd/>
          </a:ln>
        </p:spPr>
        <p:txBody>
          <a:bodyPr/>
          <a:lstStyle/>
          <a:p>
            <a:fld id="{9E460B80-79C3-49DB-BAFB-C1E21ABF1113}" type="slidenum">
              <a:rPr lang="fr-FR" altLang="fr-FR">
                <a:solidFill>
                  <a:srgbClr val="000000"/>
                </a:solidFill>
                <a:latin typeface="Century Gothic" pitchFamily="34" charset="0"/>
                <a:ea typeface="MS PGothic" pitchFamily="34" charset="-128"/>
              </a:rPr>
              <a:pPr/>
              <a:t>45</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8125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81252" name="Espace réservé du numéro de diapositive 3"/>
          <p:cNvSpPr>
            <a:spLocks noGrp="1"/>
          </p:cNvSpPr>
          <p:nvPr>
            <p:ph type="sldNum" sz="quarter" idx="5"/>
          </p:nvPr>
        </p:nvSpPr>
        <p:spPr bwMode="auto">
          <a:noFill/>
          <a:ln>
            <a:miter lim="800000"/>
            <a:headEnd/>
            <a:tailEnd/>
          </a:ln>
        </p:spPr>
        <p:txBody>
          <a:bodyPr/>
          <a:lstStyle/>
          <a:p>
            <a:fld id="{827692C4-447B-42C5-B9DF-904D32B67D28}" type="slidenum">
              <a:rPr lang="fr-FR" altLang="fr-FR">
                <a:solidFill>
                  <a:srgbClr val="000000"/>
                </a:solidFill>
                <a:latin typeface="Century Gothic" pitchFamily="34" charset="0"/>
                <a:ea typeface="MS PGothic" pitchFamily="34" charset="-128"/>
              </a:rPr>
              <a:pPr/>
              <a:t>46</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8329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83300" name="Espace réservé du numéro de diapositive 3"/>
          <p:cNvSpPr>
            <a:spLocks noGrp="1"/>
          </p:cNvSpPr>
          <p:nvPr>
            <p:ph type="sldNum" sz="quarter" idx="5"/>
          </p:nvPr>
        </p:nvSpPr>
        <p:spPr bwMode="auto">
          <a:noFill/>
          <a:ln>
            <a:miter lim="800000"/>
            <a:headEnd/>
            <a:tailEnd/>
          </a:ln>
        </p:spPr>
        <p:txBody>
          <a:bodyPr/>
          <a:lstStyle/>
          <a:p>
            <a:fld id="{47CDFC32-E6A7-4E57-8AEE-4876B48748D0}" type="slidenum">
              <a:rPr lang="fr-FR" altLang="fr-FR">
                <a:solidFill>
                  <a:srgbClr val="000000"/>
                </a:solidFill>
                <a:latin typeface="Century Gothic" pitchFamily="34" charset="0"/>
                <a:ea typeface="MS PGothic" pitchFamily="34" charset="-128"/>
              </a:rPr>
              <a:pPr/>
              <a:t>47</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853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85348" name="Espace réservé du numéro de diapositive 3"/>
          <p:cNvSpPr>
            <a:spLocks noGrp="1"/>
          </p:cNvSpPr>
          <p:nvPr>
            <p:ph type="sldNum" sz="quarter" idx="5"/>
          </p:nvPr>
        </p:nvSpPr>
        <p:spPr bwMode="auto">
          <a:noFill/>
          <a:ln>
            <a:miter lim="800000"/>
            <a:headEnd/>
            <a:tailEnd/>
          </a:ln>
        </p:spPr>
        <p:txBody>
          <a:bodyPr/>
          <a:lstStyle/>
          <a:p>
            <a:fld id="{420586DA-B69D-48EA-B167-37208735252C}" type="slidenum">
              <a:rPr lang="fr-FR" altLang="fr-FR">
                <a:solidFill>
                  <a:srgbClr val="000000"/>
                </a:solidFill>
                <a:latin typeface="Century Gothic" pitchFamily="34" charset="0"/>
                <a:ea typeface="MS PGothic" pitchFamily="34" charset="-128"/>
              </a:rPr>
              <a:pPr/>
              <a:t>48</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8739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altLang="fr-FR" smtClean="0"/>
          </a:p>
        </p:txBody>
      </p:sp>
      <p:sp>
        <p:nvSpPr>
          <p:cNvPr id="187396" name="Espace réservé du numéro de diapositive 3"/>
          <p:cNvSpPr>
            <a:spLocks noGrp="1"/>
          </p:cNvSpPr>
          <p:nvPr>
            <p:ph type="sldNum" sz="quarter" idx="5"/>
          </p:nvPr>
        </p:nvSpPr>
        <p:spPr bwMode="auto">
          <a:noFill/>
          <a:ln>
            <a:miter lim="800000"/>
            <a:headEnd/>
            <a:tailEnd/>
          </a:ln>
        </p:spPr>
        <p:txBody>
          <a:bodyPr/>
          <a:lstStyle/>
          <a:p>
            <a:fld id="{A357BC89-3B55-4536-969F-8146025AC4E5}" type="slidenum">
              <a:rPr lang="fr-FR" altLang="fr-FR">
                <a:solidFill>
                  <a:srgbClr val="000000"/>
                </a:solidFill>
                <a:latin typeface="Century Gothic" pitchFamily="34" charset="0"/>
                <a:ea typeface="MS PGothic" pitchFamily="34" charset="-128"/>
              </a:rPr>
              <a:pPr/>
              <a:t>49</a:t>
            </a:fld>
            <a:endParaRPr lang="fr-FR" altLang="fr-FR">
              <a:solidFill>
                <a:srgbClr val="000000"/>
              </a:solidFill>
              <a:latin typeface="Century Gothic" pitchFamily="34" charset="0"/>
              <a:ea typeface="MS PGothic"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sp>
        <p:nvSpPr>
          <p:cNvPr id="4" name="Rectangle 3"/>
          <p:cNvSpPr>
            <a:spLocks noChangeArrowheads="1"/>
          </p:cNvSpPr>
          <p:nvPr/>
        </p:nvSpPr>
        <p:spPr bwMode="auto">
          <a:xfrm>
            <a:off x="1270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eaLnBrk="1" fontAlgn="auto" hangingPunct="1">
              <a:spcBef>
                <a:spcPts val="0"/>
              </a:spcBef>
              <a:spcAft>
                <a:spcPts val="0"/>
              </a:spcAft>
              <a:defRPr/>
            </a:pPr>
            <a:endParaRPr lang="fr-FR" u="none" dirty="0">
              <a:solidFill>
                <a:schemeClr val="lt1"/>
              </a:solidFill>
              <a:latin typeface="+mn-lt"/>
              <a:cs typeface="+mn-cs"/>
            </a:endParaRPr>
          </a:p>
        </p:txBody>
      </p:sp>
      <p:pic>
        <p:nvPicPr>
          <p:cNvPr id="5" name="Image 2" descr="LOGO-CULTURA-2012-blanc.png"/>
          <p:cNvPicPr>
            <a:picLocks noChangeAspect="1"/>
          </p:cNvPicPr>
          <p:nvPr/>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6" name="Bulle ronde 5"/>
          <p:cNvSpPr>
            <a:spLocks noChangeArrowheads="1"/>
          </p:cNvSpPr>
          <p:nvPr/>
        </p:nvSpPr>
        <p:spPr bwMode="auto">
          <a:xfrm>
            <a:off x="3608388" y="725488"/>
            <a:ext cx="5268912" cy="4659312"/>
          </a:xfrm>
          <a:prstGeom prst="wedgeEllipseCallout">
            <a:avLst>
              <a:gd name="adj1" fmla="val -48806"/>
              <a:gd name="adj2" fmla="val 46440"/>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eaLnBrk="1" fontAlgn="auto" hangingPunct="1">
              <a:spcBef>
                <a:spcPts val="0"/>
              </a:spcBef>
              <a:spcAft>
                <a:spcPts val="0"/>
              </a:spcAft>
              <a:defRPr/>
            </a:pPr>
            <a:endParaRPr lang="fr-FR" u="none" dirty="0">
              <a:solidFill>
                <a:schemeClr val="lt1"/>
              </a:solidFill>
              <a:latin typeface="+mn-lt"/>
              <a:cs typeface="+mn-cs"/>
            </a:endParaRPr>
          </a:p>
        </p:txBody>
      </p:sp>
      <p:sp>
        <p:nvSpPr>
          <p:cNvPr id="3" name="Sous-titre 2"/>
          <p:cNvSpPr>
            <a:spLocks noGrp="1"/>
          </p:cNvSpPr>
          <p:nvPr>
            <p:ph type="subTitle" idx="1"/>
          </p:nvPr>
        </p:nvSpPr>
        <p:spPr>
          <a:xfrm>
            <a:off x="4521200" y="1374800"/>
            <a:ext cx="3528392" cy="1559792"/>
          </a:xfrm>
          <a:ln>
            <a:solidFill>
              <a:schemeClr val="bg1"/>
            </a:solidFill>
          </a:ln>
        </p:spPr>
        <p:txBody>
          <a:bodyPr>
            <a:normAutofit/>
          </a:bodyPr>
          <a:lstStyle>
            <a:lvl1pPr marL="0" indent="0" algn="l">
              <a:buNone/>
              <a:defRPr sz="40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dirty="0"/>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lvl1pPr>
              <a:defRPr/>
            </a:lvl1pPr>
          </a:lstStyle>
          <a:p>
            <a:pPr>
              <a:defRPr/>
            </a:pPr>
            <a:fld id="{1DA06D11-6654-4592-B7C8-3C6487B91E86}" type="datetime1">
              <a:rPr lang="fr-FR"/>
              <a:pPr>
                <a:defRPr/>
              </a:pPr>
              <a:t>20/06/2014</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r>
              <a:rPr lang="fr-FR"/>
              <a:t>Direction des Ressources Humaines</a:t>
            </a:r>
          </a:p>
        </p:txBody>
      </p:sp>
      <p:sp>
        <p:nvSpPr>
          <p:cNvPr id="6" name="Espace réservé du numéro de diapositive 5"/>
          <p:cNvSpPr>
            <a:spLocks noGrp="1"/>
          </p:cNvSpPr>
          <p:nvPr>
            <p:ph type="sldNum" sz="quarter" idx="12"/>
          </p:nvPr>
        </p:nvSpPr>
        <p:spPr/>
        <p:txBody>
          <a:bodyPr/>
          <a:lstStyle>
            <a:lvl1pPr>
              <a:defRPr/>
            </a:lvl1pPr>
          </a:lstStyle>
          <a:p>
            <a:fld id="{14F99673-3292-4965-8A03-54DA3A331163}" type="slidenum">
              <a:rPr lang="fr-FR" altLang="fr-FR"/>
              <a:pPr/>
              <a:t>‹N°›</a:t>
            </a:fld>
            <a:endParaRPr lang="fr-FR" altLang="fr-FR"/>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re et contenu sans puc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6" name="Espace réservé du contenu 2"/>
          <p:cNvSpPr>
            <a:spLocks noGrp="1"/>
          </p:cNvSpPr>
          <p:nvPr>
            <p:ph idx="1"/>
          </p:nvPr>
        </p:nvSpPr>
        <p:spPr>
          <a:xfrm>
            <a:off x="457200" y="1989138"/>
            <a:ext cx="8229600" cy="4449240"/>
          </a:xfrm>
        </p:spPr>
        <p:txBody>
          <a:bodyPr>
            <a:normAutofit/>
          </a:bodyPr>
          <a:lstStyle>
            <a:lvl1pPr marL="0" indent="0">
              <a:lnSpc>
                <a:spcPct val="100000"/>
              </a:lnSpc>
              <a:buNone/>
              <a:defRPr sz="2400" baseline="0">
                <a:solidFill>
                  <a:srgbClr val="0B2B53"/>
                </a:solidFill>
              </a:defRPr>
            </a:lvl1pPr>
            <a:lvl2pPr marL="457200" indent="0">
              <a:buNone/>
              <a:defRPr/>
            </a:lvl2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7F86025B-14E1-4E2B-9E36-3E8B5CA97586}" type="datetime1">
              <a:rPr lang="fr-FR"/>
              <a:pPr>
                <a:defRPr/>
              </a:pPr>
              <a:t>20/06/2014</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r>
              <a:rPr lang="fr-FR"/>
              <a:t>Direction des Ressources Humaines</a:t>
            </a:r>
          </a:p>
        </p:txBody>
      </p:sp>
      <p:sp>
        <p:nvSpPr>
          <p:cNvPr id="7" name="Espace réservé du numéro de diapositive 5"/>
          <p:cNvSpPr>
            <a:spLocks noGrp="1"/>
          </p:cNvSpPr>
          <p:nvPr>
            <p:ph type="sldNum" sz="quarter" idx="12"/>
          </p:nvPr>
        </p:nvSpPr>
        <p:spPr/>
        <p:txBody>
          <a:bodyPr/>
          <a:lstStyle>
            <a:lvl1pPr>
              <a:defRPr/>
            </a:lvl1pPr>
          </a:lstStyle>
          <a:p>
            <a:fld id="{CE963DDC-84C5-41CE-90FF-5937308FAF76}" type="slidenum">
              <a:rPr lang="fr-FR" altLang="fr-FR"/>
              <a:pPr/>
              <a:t>‹N°›</a:t>
            </a:fld>
            <a:endParaRPr lang="fr-FR" altLang="fr-FR"/>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eaLnBrk="1" fontAlgn="auto" hangingPunct="1">
              <a:spcBef>
                <a:spcPts val="0"/>
              </a:spcBef>
              <a:spcAft>
                <a:spcPts val="0"/>
              </a:spcAft>
              <a:defRPr/>
            </a:pPr>
            <a:endParaRPr lang="fr-FR" u="none" dirty="0">
              <a:solidFill>
                <a:schemeClr val="lt1"/>
              </a:solidFill>
              <a:latin typeface="+mn-lt"/>
              <a:cs typeface="+mn-cs"/>
            </a:endParaRPr>
          </a:p>
        </p:txBody>
      </p:sp>
      <p:pic>
        <p:nvPicPr>
          <p:cNvPr id="4" name="Image 2" descr="LOGO-CULTURA-2012-blanc.png"/>
          <p:cNvPicPr>
            <a:picLocks noChangeAspect="1"/>
          </p:cNvPicPr>
          <p:nvPr/>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5" name="Bulle ronde 4"/>
          <p:cNvSpPr>
            <a:spLocks noChangeArrowheads="1"/>
          </p:cNvSpPr>
          <p:nvPr/>
        </p:nvSpPr>
        <p:spPr bwMode="auto">
          <a:xfrm flipH="1">
            <a:off x="508000" y="850900"/>
            <a:ext cx="4495800" cy="3937000"/>
          </a:xfrm>
          <a:prstGeom prst="wedgeEllipseCallout">
            <a:avLst>
              <a:gd name="adj1" fmla="val -53708"/>
              <a:gd name="adj2" fmla="val 43681"/>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eaLnBrk="1" fontAlgn="auto" hangingPunct="1">
              <a:spcBef>
                <a:spcPts val="0"/>
              </a:spcBef>
              <a:spcAft>
                <a:spcPts val="0"/>
              </a:spcAft>
              <a:defRPr/>
            </a:pPr>
            <a:endParaRPr lang="fr-FR" u="none" dirty="0">
              <a:solidFill>
                <a:schemeClr val="lt1"/>
              </a:solidFill>
              <a:latin typeface="+mn-lt"/>
              <a:cs typeface="+mn-cs"/>
            </a:endParaRPr>
          </a:p>
        </p:txBody>
      </p:sp>
      <p:sp>
        <p:nvSpPr>
          <p:cNvPr id="2" name="Titre 1"/>
          <p:cNvSpPr>
            <a:spLocks noGrp="1"/>
          </p:cNvSpPr>
          <p:nvPr>
            <p:ph type="title"/>
          </p:nvPr>
        </p:nvSpPr>
        <p:spPr>
          <a:xfrm>
            <a:off x="1136700" y="1577801"/>
            <a:ext cx="3257500" cy="1473126"/>
          </a:xfrm>
          <a:ln>
            <a:solidFill>
              <a:schemeClr val="bg1"/>
            </a:solidFill>
          </a:ln>
        </p:spPr>
        <p:txBody>
          <a:bodyPr anchor="t">
            <a:normAutofit/>
          </a:bodyPr>
          <a:lstStyle>
            <a:lvl1pPr algn="l">
              <a:defRPr sz="4000" b="1" cap="none">
                <a:solidFill>
                  <a:srgbClr val="D63F20"/>
                </a:solidFill>
              </a:defRPr>
            </a:lvl1pPr>
          </a:lstStyle>
          <a:p>
            <a:r>
              <a:rPr lang="fr-FR" smtClean="0"/>
              <a:t>Modifiez le style du titre</a:t>
            </a:r>
            <a:endParaRPr lang="fr-FR" dirty="0"/>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4648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e la date 3"/>
          <p:cNvSpPr>
            <a:spLocks noGrp="1"/>
          </p:cNvSpPr>
          <p:nvPr>
            <p:ph type="dt" sz="half" idx="10"/>
          </p:nvPr>
        </p:nvSpPr>
        <p:spPr/>
        <p:txBody>
          <a:bodyPr/>
          <a:lstStyle>
            <a:lvl1pPr>
              <a:defRPr/>
            </a:lvl1pPr>
          </a:lstStyle>
          <a:p>
            <a:pPr>
              <a:defRPr/>
            </a:pPr>
            <a:fld id="{01C3BB2D-E5C4-4B10-9325-A396E1E11E1B}" type="datetime1">
              <a:rPr lang="fr-FR"/>
              <a:pPr>
                <a:defRPr/>
              </a:pPr>
              <a:t>20/06/2014</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r>
              <a:rPr lang="fr-FR"/>
              <a:t>Direction des Ressources Humaines</a:t>
            </a:r>
          </a:p>
        </p:txBody>
      </p:sp>
      <p:sp>
        <p:nvSpPr>
          <p:cNvPr id="7" name="Espace réservé du numéro de diapositive 5"/>
          <p:cNvSpPr>
            <a:spLocks noGrp="1"/>
          </p:cNvSpPr>
          <p:nvPr>
            <p:ph type="sldNum" sz="quarter" idx="12"/>
          </p:nvPr>
        </p:nvSpPr>
        <p:spPr/>
        <p:txBody>
          <a:bodyPr/>
          <a:lstStyle>
            <a:lvl1pPr>
              <a:defRPr/>
            </a:lvl1pPr>
          </a:lstStyle>
          <a:p>
            <a:fld id="{3D5324DE-21D1-461A-A831-59225EF3DF7A}" type="slidenum">
              <a:rPr lang="fr-FR" altLang="fr-FR"/>
              <a:pPr/>
              <a:t>‹N°›</a:t>
            </a:fld>
            <a:endParaRPr lang="fr-FR" altLang="fr-FR"/>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2150318"/>
            <a:ext cx="4040188"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790080"/>
            <a:ext cx="4040188"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4645025" y="2150318"/>
            <a:ext cx="4041775"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790080"/>
            <a:ext cx="4041775"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Espace réservé de la date 3"/>
          <p:cNvSpPr>
            <a:spLocks noGrp="1"/>
          </p:cNvSpPr>
          <p:nvPr>
            <p:ph type="dt" sz="half" idx="10"/>
          </p:nvPr>
        </p:nvSpPr>
        <p:spPr/>
        <p:txBody>
          <a:bodyPr/>
          <a:lstStyle>
            <a:lvl1pPr>
              <a:defRPr/>
            </a:lvl1pPr>
          </a:lstStyle>
          <a:p>
            <a:pPr>
              <a:defRPr/>
            </a:pPr>
            <a:fld id="{76C5A776-7D21-41F9-AA5C-A6DE997A67D0}" type="datetime1">
              <a:rPr lang="fr-FR"/>
              <a:pPr>
                <a:defRPr/>
              </a:pPr>
              <a:t>20/06/2014</a:t>
            </a:fld>
            <a:endParaRPr lang="fr-FR" dirty="0"/>
          </a:p>
        </p:txBody>
      </p:sp>
      <p:sp>
        <p:nvSpPr>
          <p:cNvPr id="8" name="Espace réservé du pied de page 4"/>
          <p:cNvSpPr>
            <a:spLocks noGrp="1"/>
          </p:cNvSpPr>
          <p:nvPr>
            <p:ph type="ftr" sz="quarter" idx="11"/>
          </p:nvPr>
        </p:nvSpPr>
        <p:spPr/>
        <p:txBody>
          <a:bodyPr/>
          <a:lstStyle>
            <a:lvl1pPr>
              <a:defRPr/>
            </a:lvl1pPr>
          </a:lstStyle>
          <a:p>
            <a:pPr>
              <a:defRPr/>
            </a:pPr>
            <a:r>
              <a:rPr lang="fr-FR"/>
              <a:t>Direction des Ressources Humaines</a:t>
            </a:r>
          </a:p>
        </p:txBody>
      </p:sp>
      <p:sp>
        <p:nvSpPr>
          <p:cNvPr id="9" name="Espace réservé du numéro de diapositive 5"/>
          <p:cNvSpPr>
            <a:spLocks noGrp="1"/>
          </p:cNvSpPr>
          <p:nvPr>
            <p:ph type="sldNum" sz="quarter" idx="12"/>
          </p:nvPr>
        </p:nvSpPr>
        <p:spPr/>
        <p:txBody>
          <a:bodyPr/>
          <a:lstStyle>
            <a:lvl1pPr>
              <a:defRPr/>
            </a:lvl1pPr>
          </a:lstStyle>
          <a:p>
            <a:fld id="{371E9B5F-8F8A-4990-AC94-3A6BAB7D2DBF}" type="slidenum">
              <a:rPr lang="fr-FR" altLang="fr-FR"/>
              <a:pPr/>
              <a:t>‹N°›</a:t>
            </a:fld>
            <a:endParaRPr lang="fr-FR" altLang="fr-FR"/>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dirty="0"/>
          </a:p>
        </p:txBody>
      </p:sp>
      <p:sp>
        <p:nvSpPr>
          <p:cNvPr id="3" name="Espace réservé de la date 3"/>
          <p:cNvSpPr>
            <a:spLocks noGrp="1"/>
          </p:cNvSpPr>
          <p:nvPr>
            <p:ph type="dt" sz="half" idx="10"/>
          </p:nvPr>
        </p:nvSpPr>
        <p:spPr/>
        <p:txBody>
          <a:bodyPr/>
          <a:lstStyle>
            <a:lvl1pPr>
              <a:defRPr/>
            </a:lvl1pPr>
          </a:lstStyle>
          <a:p>
            <a:pPr>
              <a:defRPr/>
            </a:pPr>
            <a:fld id="{FB56B4FE-7D88-4484-B8BE-0B53FA7DAE57}" type="datetime1">
              <a:rPr lang="fr-FR"/>
              <a:pPr>
                <a:defRPr/>
              </a:pPr>
              <a:t>20/06/2014</a:t>
            </a:fld>
            <a:endParaRPr lang="fr-FR" dirty="0"/>
          </a:p>
        </p:txBody>
      </p:sp>
      <p:sp>
        <p:nvSpPr>
          <p:cNvPr id="4" name="Espace réservé du pied de page 4"/>
          <p:cNvSpPr>
            <a:spLocks noGrp="1"/>
          </p:cNvSpPr>
          <p:nvPr>
            <p:ph type="ftr" sz="quarter" idx="11"/>
          </p:nvPr>
        </p:nvSpPr>
        <p:spPr/>
        <p:txBody>
          <a:bodyPr/>
          <a:lstStyle>
            <a:lvl1pPr>
              <a:defRPr/>
            </a:lvl1pPr>
          </a:lstStyle>
          <a:p>
            <a:pPr>
              <a:defRPr/>
            </a:pPr>
            <a:r>
              <a:rPr lang="fr-FR"/>
              <a:t>Direction des Ressources Humaines</a:t>
            </a:r>
          </a:p>
        </p:txBody>
      </p:sp>
      <p:sp>
        <p:nvSpPr>
          <p:cNvPr id="5" name="Espace réservé du numéro de diapositive 5"/>
          <p:cNvSpPr>
            <a:spLocks noGrp="1"/>
          </p:cNvSpPr>
          <p:nvPr>
            <p:ph type="sldNum" sz="quarter" idx="12"/>
          </p:nvPr>
        </p:nvSpPr>
        <p:spPr/>
        <p:txBody>
          <a:bodyPr/>
          <a:lstStyle>
            <a:lvl1pPr>
              <a:defRPr/>
            </a:lvl1pPr>
          </a:lstStyle>
          <a:p>
            <a:fld id="{81927DFA-4C8E-4518-A2EC-E7BAEEBAFEA0}" type="slidenum">
              <a:rPr lang="fr-FR" altLang="fr-FR"/>
              <a:pPr/>
              <a:t>‹N°›</a:t>
            </a:fld>
            <a:endParaRPr lang="fr-FR" altLang="fr-FR"/>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FF7A8F9-4CA9-4351-A028-F8C9792CD03A}" type="datetime1">
              <a:rPr lang="fr-FR"/>
              <a:pPr>
                <a:defRPr/>
              </a:pPr>
              <a:t>20/06/2014</a:t>
            </a:fld>
            <a:endParaRPr lang="fr-FR" dirty="0"/>
          </a:p>
        </p:txBody>
      </p:sp>
      <p:sp>
        <p:nvSpPr>
          <p:cNvPr id="3" name="Espace réservé du pied de page 4"/>
          <p:cNvSpPr>
            <a:spLocks noGrp="1"/>
          </p:cNvSpPr>
          <p:nvPr>
            <p:ph type="ftr" sz="quarter" idx="11"/>
          </p:nvPr>
        </p:nvSpPr>
        <p:spPr/>
        <p:txBody>
          <a:bodyPr/>
          <a:lstStyle>
            <a:lvl1pPr>
              <a:defRPr/>
            </a:lvl1pPr>
          </a:lstStyle>
          <a:p>
            <a:pPr>
              <a:defRPr/>
            </a:pPr>
            <a:r>
              <a:rPr lang="fr-FR"/>
              <a:t>Direction des Ressources Humaines</a:t>
            </a:r>
          </a:p>
        </p:txBody>
      </p:sp>
      <p:sp>
        <p:nvSpPr>
          <p:cNvPr id="4" name="Espace réservé du numéro de diapositive 5"/>
          <p:cNvSpPr>
            <a:spLocks noGrp="1"/>
          </p:cNvSpPr>
          <p:nvPr>
            <p:ph type="sldNum" sz="quarter" idx="12"/>
          </p:nvPr>
        </p:nvSpPr>
        <p:spPr/>
        <p:txBody>
          <a:bodyPr/>
          <a:lstStyle>
            <a:lvl1pPr>
              <a:defRPr/>
            </a:lvl1pPr>
          </a:lstStyle>
          <a:p>
            <a:fld id="{185C0E83-1FDC-43A0-9940-B571E78C03F2}" type="slidenum">
              <a:rPr lang="fr-FR" altLang="fr-FR"/>
              <a:pPr/>
              <a:t>‹N°›</a:t>
            </a:fld>
            <a:endParaRPr lang="fr-FR" altLang="fr-FR"/>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u avec légende">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714" y="1988840"/>
            <a:ext cx="5111750" cy="4437012"/>
          </a:xfrm>
        </p:spPr>
        <p:txBody>
          <a:bodyPr>
            <a:normAutofit/>
          </a:bodyPr>
          <a:lstStyle>
            <a:lvl1pPr>
              <a:defRPr sz="2600"/>
            </a:lvl1pPr>
            <a:lvl2pPr>
              <a:defRPr sz="2400"/>
            </a:lvl2pPr>
            <a:lvl3pPr>
              <a:defRPr sz="2200"/>
            </a:lvl3pPr>
            <a:lvl4pPr>
              <a:defRPr sz="2000"/>
            </a:lvl4pPr>
            <a:lvl5pPr>
              <a:defRPr sz="14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texte 3"/>
          <p:cNvSpPr>
            <a:spLocks noGrp="1"/>
          </p:cNvSpPr>
          <p:nvPr>
            <p:ph type="body" sz="half" idx="2"/>
          </p:nvPr>
        </p:nvSpPr>
        <p:spPr>
          <a:xfrm>
            <a:off x="457200" y="1988840"/>
            <a:ext cx="3008313" cy="44370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8" name="Espace réservé du titre 1"/>
          <p:cNvSpPr>
            <a:spLocks noGrp="1"/>
          </p:cNvSpPr>
          <p:nvPr>
            <p:ph type="title"/>
          </p:nvPr>
        </p:nvSpPr>
        <p:spPr bwMode="auto">
          <a:xfrm>
            <a:off x="422275" y="188913"/>
            <a:ext cx="6635750" cy="1138237"/>
          </a:xfrm>
          <a:prstGeom prst="rect">
            <a:avLst/>
          </a:prstGeom>
          <a:noFill/>
          <a:ln w="9525">
            <a:solidFill>
              <a:schemeClr val="accent2"/>
            </a:solidFill>
            <a:miter lim="800000"/>
            <a:headEnd/>
            <a:tailEnd/>
          </a:ln>
          <a:extLst/>
        </p:spPr>
        <p:txBody>
          <a:bodyPr/>
          <a:lstStyle/>
          <a:p>
            <a:pPr lvl="0"/>
            <a:r>
              <a:rPr lang="fr-FR" smtClean="0"/>
              <a:t>Modifiez le style du titre</a:t>
            </a:r>
            <a:endParaRPr lang="fr-FR" dirty="0" smtClean="0"/>
          </a:p>
        </p:txBody>
      </p:sp>
      <p:sp>
        <p:nvSpPr>
          <p:cNvPr id="5" name="Espace réservé de la date 3"/>
          <p:cNvSpPr>
            <a:spLocks noGrp="1"/>
          </p:cNvSpPr>
          <p:nvPr>
            <p:ph type="dt" sz="half" idx="10"/>
          </p:nvPr>
        </p:nvSpPr>
        <p:spPr/>
        <p:txBody>
          <a:bodyPr/>
          <a:lstStyle>
            <a:lvl1pPr>
              <a:defRPr/>
            </a:lvl1pPr>
          </a:lstStyle>
          <a:p>
            <a:pPr>
              <a:defRPr/>
            </a:pPr>
            <a:fld id="{A05136DA-D6AA-4B2C-AC0C-ED9AACA6F8F6}" type="datetime1">
              <a:rPr lang="fr-FR"/>
              <a:pPr>
                <a:defRPr/>
              </a:pPr>
              <a:t>20/06/2014</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r>
              <a:rPr lang="fr-FR"/>
              <a:t>Direction des Ressources Humaines</a:t>
            </a:r>
          </a:p>
        </p:txBody>
      </p:sp>
      <p:sp>
        <p:nvSpPr>
          <p:cNvPr id="7" name="Espace réservé du numéro de diapositive 5"/>
          <p:cNvSpPr>
            <a:spLocks noGrp="1"/>
          </p:cNvSpPr>
          <p:nvPr>
            <p:ph type="sldNum" sz="quarter" idx="12"/>
          </p:nvPr>
        </p:nvSpPr>
        <p:spPr/>
        <p:txBody>
          <a:bodyPr/>
          <a:lstStyle>
            <a:lvl1pPr>
              <a:defRPr/>
            </a:lvl1pPr>
          </a:lstStyle>
          <a:p>
            <a:fld id="{1DBC9076-36EF-4773-8261-E6E60AF312FB}" type="slidenum">
              <a:rPr lang="fr-FR" altLang="fr-FR"/>
              <a:pPr/>
              <a:t>‹N°›</a:t>
            </a:fld>
            <a:endParaRPr lang="fr-FR" altLang="fr-FR"/>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solidFill>
            <a:srgbClr val="D63F20"/>
          </a:solidFill>
          <a:ln>
            <a:noFill/>
          </a:ln>
          <a:effectLst>
            <a:outerShdw blurRad="40000" dist="23000" dir="5400000" rotWithShape="0">
              <a:srgbClr val="808080">
                <a:alpha val="34998"/>
              </a:srgbClr>
            </a:outerShdw>
          </a:effectLst>
          <a:extLst/>
        </p:spPr>
        <p:txBody>
          <a:bodyPr anchor="ctr"/>
          <a:lstStyle/>
          <a:p>
            <a:pPr algn="ctr" eaLnBrk="1" fontAlgn="auto" hangingPunct="1">
              <a:spcBef>
                <a:spcPts val="0"/>
              </a:spcBef>
              <a:spcAft>
                <a:spcPts val="0"/>
              </a:spcAft>
              <a:defRPr/>
            </a:pPr>
            <a:endParaRPr lang="fr-FR" u="none" dirty="0">
              <a:solidFill>
                <a:schemeClr val="lt1"/>
              </a:solidFill>
              <a:latin typeface="+mn-lt"/>
              <a:cs typeface="+mn-cs"/>
            </a:endParaRPr>
          </a:p>
        </p:txBody>
      </p:sp>
      <p:sp>
        <p:nvSpPr>
          <p:cNvPr id="2" name="Titre 1"/>
          <p:cNvSpPr>
            <a:spLocks noGrp="1"/>
          </p:cNvSpPr>
          <p:nvPr>
            <p:ph type="title"/>
          </p:nvPr>
        </p:nvSpPr>
        <p:spPr>
          <a:xfrm>
            <a:off x="1826221" y="92507"/>
            <a:ext cx="5486400" cy="566738"/>
          </a:xfrm>
        </p:spPr>
        <p:txBody>
          <a:bodyPr anchor="b">
            <a:normAutofit/>
          </a:bodyPr>
          <a:lstStyle>
            <a:lvl1pPr algn="ctr">
              <a:defRPr sz="3200" b="0"/>
            </a:lvl1pPr>
          </a:lstStyle>
          <a:p>
            <a:r>
              <a:rPr lang="fr-FR" smtClean="0"/>
              <a:t>Modifiez le style du titre</a:t>
            </a:r>
            <a:endParaRPr lang="fr-FR" dirty="0"/>
          </a:p>
        </p:txBody>
      </p:sp>
      <p:sp>
        <p:nvSpPr>
          <p:cNvPr id="3" name="Espace réservé pour une image  2"/>
          <p:cNvSpPr>
            <a:spLocks noGrp="1"/>
          </p:cNvSpPr>
          <p:nvPr>
            <p:ph type="pic" idx="1"/>
          </p:nvPr>
        </p:nvSpPr>
        <p:spPr>
          <a:xfrm>
            <a:off x="1187624" y="926576"/>
            <a:ext cx="6624736" cy="4822106"/>
          </a:xfrm>
        </p:spPr>
        <p:txBody>
          <a:bodyPr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Cliquez sur l'icône pour ajouter une image</a:t>
            </a:r>
          </a:p>
        </p:txBody>
      </p:sp>
      <p:sp>
        <p:nvSpPr>
          <p:cNvPr id="4" name="Espace réservé du texte 3"/>
          <p:cNvSpPr>
            <a:spLocks noGrp="1"/>
          </p:cNvSpPr>
          <p:nvPr>
            <p:ph type="body" sz="half" idx="2"/>
          </p:nvPr>
        </p:nvSpPr>
        <p:spPr>
          <a:xfrm>
            <a:off x="251520" y="5887232"/>
            <a:ext cx="8640960" cy="569325"/>
          </a:xfrm>
          <a:ln>
            <a:noFill/>
          </a:ln>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6" name="Espace réservé de la date 3"/>
          <p:cNvSpPr>
            <a:spLocks noGrp="1"/>
          </p:cNvSpPr>
          <p:nvPr>
            <p:ph type="dt" sz="half" idx="10"/>
          </p:nvPr>
        </p:nvSpPr>
        <p:spPr/>
        <p:txBody>
          <a:bodyPr/>
          <a:lstStyle>
            <a:lvl1pPr>
              <a:defRPr>
                <a:solidFill>
                  <a:srgbClr val="FFFFFF"/>
                </a:solidFill>
              </a:defRPr>
            </a:lvl1pPr>
          </a:lstStyle>
          <a:p>
            <a:pPr>
              <a:defRPr/>
            </a:pPr>
            <a:fld id="{218917AC-4F18-46BA-B7F5-37C0E8367236}" type="datetime1">
              <a:rPr lang="fr-FR"/>
              <a:pPr>
                <a:defRPr/>
              </a:pPr>
              <a:t>20/06/2014</a:t>
            </a:fld>
            <a:endParaRPr lang="fr-FR" dirty="0"/>
          </a:p>
        </p:txBody>
      </p:sp>
      <p:sp>
        <p:nvSpPr>
          <p:cNvPr id="7" name="Espace réservé du pied de page 4"/>
          <p:cNvSpPr>
            <a:spLocks noGrp="1"/>
          </p:cNvSpPr>
          <p:nvPr>
            <p:ph type="ftr" sz="quarter" idx="11"/>
          </p:nvPr>
        </p:nvSpPr>
        <p:spPr/>
        <p:txBody>
          <a:bodyPr/>
          <a:lstStyle>
            <a:lvl1pPr>
              <a:defRPr>
                <a:solidFill>
                  <a:srgbClr val="FFFFFF"/>
                </a:solidFill>
              </a:defRPr>
            </a:lvl1pPr>
          </a:lstStyle>
          <a:p>
            <a:pPr>
              <a:defRPr/>
            </a:pPr>
            <a:r>
              <a:rPr lang="fr-FR"/>
              <a:t>Direction des Ressources Humaines</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CB8FA3C0-C26A-4036-A786-D9B8ED11045B}" type="slidenum">
              <a:rPr lang="fr-FR" altLang="fr-FR"/>
              <a:pPr/>
              <a:t>‹N°›</a:t>
            </a:fld>
            <a:endParaRPr lang="fr-FR" altLang="fr-FR"/>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contenu (Blanc sur fond Bleu)">
    <p:spTree>
      <p:nvGrpSpPr>
        <p:cNvPr id="1" name=""/>
        <p:cNvGrpSpPr/>
        <p:nvPr/>
      </p:nvGrpSpPr>
      <p:grpSpPr>
        <a:xfrm>
          <a:off x="0" y="0"/>
          <a:ext cx="0" cy="0"/>
          <a:chOff x="0" y="0"/>
          <a:chExt cx="0" cy="0"/>
        </a:xfrm>
      </p:grpSpPr>
      <p:sp>
        <p:nvSpPr>
          <p:cNvPr id="4" name="Rectangle 3"/>
          <p:cNvSpPr>
            <a:spLocks noChangeArrowheads="1"/>
          </p:cNvSpPr>
          <p:nvPr/>
        </p:nvSpPr>
        <p:spPr bwMode="auto">
          <a:xfrm>
            <a:off x="0" y="0"/>
            <a:ext cx="9144000" cy="6858000"/>
          </a:xfrm>
          <a:prstGeom prst="rect">
            <a:avLst/>
          </a:prstGeom>
          <a:solidFill>
            <a:srgbClr val="D63F20"/>
          </a:solidFill>
          <a:ln w="9525">
            <a:solidFill>
              <a:schemeClr val="accent2"/>
            </a:solidFill>
            <a:miter lim="800000"/>
            <a:headEnd/>
            <a:tailEnd/>
          </a:ln>
          <a:effectLst>
            <a:outerShdw blurRad="40000" dist="23000" dir="5400000" rotWithShape="0">
              <a:srgbClr val="808080">
                <a:alpha val="34998"/>
              </a:srgbClr>
            </a:outerShdw>
          </a:effectLst>
        </p:spPr>
        <p:txBody>
          <a:bodyPr anchor="ctr"/>
          <a:lstStyle/>
          <a:p>
            <a:pPr algn="ctr" eaLnBrk="1" fontAlgn="auto" hangingPunct="1">
              <a:spcBef>
                <a:spcPts val="0"/>
              </a:spcBef>
              <a:spcAft>
                <a:spcPts val="0"/>
              </a:spcAft>
              <a:defRPr/>
            </a:pPr>
            <a:endParaRPr lang="fr-FR" u="none" dirty="0">
              <a:solidFill>
                <a:schemeClr val="lt1"/>
              </a:solidFill>
              <a:latin typeface="+mn-lt"/>
              <a:cs typeface="+mn-cs"/>
            </a:endParaRPr>
          </a:p>
        </p:txBody>
      </p:sp>
      <p:sp>
        <p:nvSpPr>
          <p:cNvPr id="5" name="Bulle rectangulaire à coins arrondis 2"/>
          <p:cNvSpPr>
            <a:spLocks/>
          </p:cNvSpPr>
          <p:nvPr/>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bg1"/>
          </a:solidFill>
          <a:ln w="9525" cap="flat" cmpd="sng">
            <a:solidFill>
              <a:schemeClr val="bg1"/>
            </a:solidFill>
            <a:prstDash val="solid"/>
            <a:round/>
            <a:headEnd/>
            <a:tailEnd/>
          </a:ln>
          <a:effectLst>
            <a:outerShdw blurRad="40000" dist="23000" dir="5400000" rotWithShape="0">
              <a:srgbClr val="000000">
                <a:alpha val="34999"/>
              </a:srgbClr>
            </a:outerShdw>
          </a:effectLst>
        </p:spPr>
        <p:txBody>
          <a:bodyPr anchor="ctr"/>
          <a:lstStyle/>
          <a:p>
            <a:pPr eaLnBrk="1" fontAlgn="auto" hangingPunct="1">
              <a:spcBef>
                <a:spcPts val="0"/>
              </a:spcBef>
              <a:spcAft>
                <a:spcPts val="0"/>
              </a:spcAft>
              <a:defRPr/>
            </a:pPr>
            <a:endParaRPr lang="fr-FR" u="none" dirty="0">
              <a:latin typeface="+mn-lt"/>
              <a:cs typeface="+mn-cs"/>
            </a:endParaRPr>
          </a:p>
        </p:txBody>
      </p:sp>
      <p:sp>
        <p:nvSpPr>
          <p:cNvPr id="12" name="Espace réservé du titre 1"/>
          <p:cNvSpPr>
            <a:spLocks noGrp="1"/>
          </p:cNvSpPr>
          <p:nvPr>
            <p:ph type="title"/>
          </p:nvPr>
        </p:nvSpPr>
        <p:spPr bwMode="auto">
          <a:xfrm>
            <a:off x="422275" y="239713"/>
            <a:ext cx="6635750" cy="1138237"/>
          </a:xfrm>
          <a:prstGeom prst="rect">
            <a:avLst/>
          </a:prstGeom>
          <a:noFill/>
          <a:ln w="9525">
            <a:solidFill>
              <a:srgbClr val="FFFFFF"/>
            </a:solidFill>
            <a:miter lim="800000"/>
            <a:headEnd/>
            <a:tailEnd/>
          </a:ln>
          <a:extLst/>
        </p:spPr>
        <p:txBody>
          <a:bodyPr/>
          <a:lstStyle>
            <a:lvl1pPr>
              <a:defRPr>
                <a:solidFill>
                  <a:srgbClr val="D63F20"/>
                </a:solidFill>
              </a:defRPr>
            </a:lvl1pPr>
          </a:lstStyle>
          <a:p>
            <a:pPr lvl="0"/>
            <a:r>
              <a:rPr lang="fr-FR" smtClean="0"/>
              <a:t>Modifiez le style du titre</a:t>
            </a:r>
            <a:endParaRPr lang="fr-FR" dirty="0" smtClean="0"/>
          </a:p>
        </p:txBody>
      </p:sp>
      <p:sp>
        <p:nvSpPr>
          <p:cNvPr id="15" name="Espace réservé du contenu 2"/>
          <p:cNvSpPr>
            <a:spLocks noGrp="1"/>
          </p:cNvSpPr>
          <p:nvPr>
            <p:ph idx="1"/>
          </p:nvPr>
        </p:nvSpPr>
        <p:spPr>
          <a:xfrm>
            <a:off x="457200" y="1989138"/>
            <a:ext cx="8229600" cy="4437062"/>
          </a:xfrm>
          <a:ln>
            <a:noFill/>
          </a:ln>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6" name="Espace réservé de la date 3"/>
          <p:cNvSpPr>
            <a:spLocks noGrp="1"/>
          </p:cNvSpPr>
          <p:nvPr>
            <p:ph type="dt" sz="half" idx="10"/>
          </p:nvPr>
        </p:nvSpPr>
        <p:spPr/>
        <p:txBody>
          <a:bodyPr/>
          <a:lstStyle>
            <a:lvl1pPr>
              <a:defRPr>
                <a:solidFill>
                  <a:schemeClr val="bg1"/>
                </a:solidFill>
              </a:defRPr>
            </a:lvl1pPr>
          </a:lstStyle>
          <a:p>
            <a:pPr>
              <a:defRPr/>
            </a:pPr>
            <a:fld id="{5C7BB817-237D-4FDC-88FF-82DD553788E4}" type="datetime1">
              <a:rPr lang="fr-FR"/>
              <a:pPr>
                <a:defRPr/>
              </a:pPr>
              <a:t>20/06/2014</a:t>
            </a:fld>
            <a:endParaRPr lang="fr-FR" dirty="0"/>
          </a:p>
        </p:txBody>
      </p:sp>
      <p:sp>
        <p:nvSpPr>
          <p:cNvPr id="7" name="Espace réservé du pied de page 4"/>
          <p:cNvSpPr>
            <a:spLocks noGrp="1"/>
          </p:cNvSpPr>
          <p:nvPr>
            <p:ph type="ftr" sz="quarter" idx="11"/>
          </p:nvPr>
        </p:nvSpPr>
        <p:spPr/>
        <p:txBody>
          <a:bodyPr/>
          <a:lstStyle>
            <a:lvl1pPr>
              <a:defRPr>
                <a:solidFill>
                  <a:schemeClr val="bg1"/>
                </a:solidFill>
              </a:defRPr>
            </a:lvl1pPr>
          </a:lstStyle>
          <a:p>
            <a:pPr>
              <a:defRPr/>
            </a:pPr>
            <a:r>
              <a:rPr lang="fr-FR"/>
              <a:t>Direction des Ressources Humaines</a:t>
            </a:r>
          </a:p>
        </p:txBody>
      </p:sp>
      <p:sp>
        <p:nvSpPr>
          <p:cNvPr id="8" name="Espace réservé du numéro de diapositive 5"/>
          <p:cNvSpPr>
            <a:spLocks noGrp="1"/>
          </p:cNvSpPr>
          <p:nvPr>
            <p:ph type="sldNum" sz="quarter" idx="12"/>
          </p:nvPr>
        </p:nvSpPr>
        <p:spPr/>
        <p:txBody>
          <a:bodyPr/>
          <a:lstStyle>
            <a:lvl1pPr>
              <a:defRPr>
                <a:solidFill>
                  <a:schemeClr val="bg1"/>
                </a:solidFill>
              </a:defRPr>
            </a:lvl1pPr>
          </a:lstStyle>
          <a:p>
            <a:fld id="{59F999E9-7641-4ED2-B5BD-2DB61E4400CD}" type="slidenum">
              <a:rPr lang="fr-FR" altLang="fr-FR"/>
              <a:pPr/>
              <a:t>‹N°›</a:t>
            </a:fld>
            <a:endParaRPr lang="fr-FR" altLang="fr-FR"/>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re. Contenu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648200" y="1600200"/>
            <a:ext cx="4038600" cy="21859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4648200" y="3938588"/>
            <a:ext cx="4038600" cy="218757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e la date 5"/>
          <p:cNvSpPr>
            <a:spLocks noGrp="1"/>
          </p:cNvSpPr>
          <p:nvPr>
            <p:ph type="dt" sz="half" idx="10"/>
          </p:nvPr>
        </p:nvSpPr>
        <p:spPr>
          <a:xfrm>
            <a:off x="457200" y="6245225"/>
            <a:ext cx="2133600" cy="476250"/>
          </a:xfrm>
        </p:spPr>
        <p:txBody>
          <a:bodyPr/>
          <a:lstStyle>
            <a:lvl1pPr>
              <a:defRPr/>
            </a:lvl1pPr>
          </a:lstStyle>
          <a:p>
            <a:pPr>
              <a:defRPr/>
            </a:pPr>
            <a:fld id="{DCC6073A-9A5B-4BD5-B199-2E9FFF05F7DB}" type="datetime1">
              <a:rPr lang="fr-FR"/>
              <a:pPr>
                <a:defRPr/>
              </a:pPr>
              <a:t>20/06/2014</a:t>
            </a:fld>
            <a:endParaRPr lang="fr-FR" dirty="0"/>
          </a:p>
        </p:txBody>
      </p:sp>
      <p:sp>
        <p:nvSpPr>
          <p:cNvPr id="7" name="Espace réservé du pied de page 6"/>
          <p:cNvSpPr>
            <a:spLocks noGrp="1"/>
          </p:cNvSpPr>
          <p:nvPr>
            <p:ph type="ftr" sz="quarter" idx="11"/>
          </p:nvPr>
        </p:nvSpPr>
        <p:spPr>
          <a:xfrm>
            <a:off x="3124200" y="6245225"/>
            <a:ext cx="2895600" cy="476250"/>
          </a:xfrm>
        </p:spPr>
        <p:txBody>
          <a:bodyPr/>
          <a:lstStyle>
            <a:lvl1pPr>
              <a:defRPr/>
            </a:lvl1pPr>
          </a:lstStyle>
          <a:p>
            <a:pPr>
              <a:defRPr/>
            </a:pPr>
            <a:r>
              <a:rPr lang="fr-FR"/>
              <a:t>Direction des Ressources Humaines</a:t>
            </a:r>
          </a:p>
        </p:txBody>
      </p:sp>
      <p:sp>
        <p:nvSpPr>
          <p:cNvPr id="8" name="Espace réservé du numéro de diapositive 7"/>
          <p:cNvSpPr>
            <a:spLocks noGrp="1"/>
          </p:cNvSpPr>
          <p:nvPr>
            <p:ph type="sldNum" sz="quarter" idx="12"/>
          </p:nvPr>
        </p:nvSpPr>
        <p:spPr>
          <a:xfrm>
            <a:off x="6553200" y="6245225"/>
            <a:ext cx="2133600" cy="476250"/>
          </a:xfrm>
        </p:spPr>
        <p:txBody>
          <a:bodyPr/>
          <a:lstStyle>
            <a:lvl1pPr>
              <a:defRPr/>
            </a:lvl1pPr>
          </a:lstStyle>
          <a:p>
            <a:fld id="{0E157A51-6F0A-4BB8-BE6E-FBCAEEA800ED}" type="slidenum">
              <a:rPr lang="fr-FR" altLang="fr-FR"/>
              <a:pPr/>
              <a:t>‹N°›</a:t>
            </a:fld>
            <a:endParaRPr lang="fr-FR" altLang="fr-FR"/>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re. Texte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Modifiez le style du titre</a:t>
            </a:r>
            <a:endParaRPr lang="fr-FR"/>
          </a:p>
        </p:txBody>
      </p:sp>
      <p:sp>
        <p:nvSpPr>
          <p:cNvPr id="3" name="Espace réservé du texte 2"/>
          <p:cNvSpPr>
            <a:spLocks noGrp="1"/>
          </p:cNvSpPr>
          <p:nvPr>
            <p:ph type="body" sz="half" idx="1"/>
          </p:nvPr>
        </p:nvSpPr>
        <p:spPr>
          <a:xfrm>
            <a:off x="457200" y="1600200"/>
            <a:ext cx="4038600" cy="452596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648200" y="1600200"/>
            <a:ext cx="4038600" cy="21859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4648200" y="3938588"/>
            <a:ext cx="4038600" cy="218757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e la date 5"/>
          <p:cNvSpPr>
            <a:spLocks noGrp="1"/>
          </p:cNvSpPr>
          <p:nvPr>
            <p:ph type="dt" sz="half" idx="10"/>
          </p:nvPr>
        </p:nvSpPr>
        <p:spPr>
          <a:xfrm>
            <a:off x="457200" y="6245225"/>
            <a:ext cx="2133600" cy="476250"/>
          </a:xfrm>
        </p:spPr>
        <p:txBody>
          <a:bodyPr/>
          <a:lstStyle>
            <a:lvl1pPr>
              <a:defRPr/>
            </a:lvl1pPr>
          </a:lstStyle>
          <a:p>
            <a:pPr>
              <a:defRPr/>
            </a:pPr>
            <a:fld id="{5CA1AE4C-2484-418C-A1B6-BCDA15363841}" type="datetime1">
              <a:rPr lang="fr-FR"/>
              <a:pPr>
                <a:defRPr/>
              </a:pPr>
              <a:t>20/06/2014</a:t>
            </a:fld>
            <a:endParaRPr lang="fr-FR" dirty="0"/>
          </a:p>
        </p:txBody>
      </p:sp>
      <p:sp>
        <p:nvSpPr>
          <p:cNvPr id="7" name="Espace réservé du pied de page 6"/>
          <p:cNvSpPr>
            <a:spLocks noGrp="1"/>
          </p:cNvSpPr>
          <p:nvPr>
            <p:ph type="ftr" sz="quarter" idx="11"/>
          </p:nvPr>
        </p:nvSpPr>
        <p:spPr>
          <a:xfrm>
            <a:off x="3124200" y="6245225"/>
            <a:ext cx="2895600" cy="476250"/>
          </a:xfrm>
        </p:spPr>
        <p:txBody>
          <a:bodyPr/>
          <a:lstStyle>
            <a:lvl1pPr>
              <a:defRPr/>
            </a:lvl1pPr>
          </a:lstStyle>
          <a:p>
            <a:pPr>
              <a:defRPr/>
            </a:pPr>
            <a:r>
              <a:rPr lang="fr-FR"/>
              <a:t>Direction des Ressources Humaines</a:t>
            </a:r>
          </a:p>
        </p:txBody>
      </p:sp>
      <p:sp>
        <p:nvSpPr>
          <p:cNvPr id="8" name="Espace réservé du numéro de diapositive 7"/>
          <p:cNvSpPr>
            <a:spLocks noGrp="1"/>
          </p:cNvSpPr>
          <p:nvPr>
            <p:ph type="sldNum" sz="quarter" idx="12"/>
          </p:nvPr>
        </p:nvSpPr>
        <p:spPr>
          <a:xfrm>
            <a:off x="6553200" y="6245225"/>
            <a:ext cx="2133600" cy="476250"/>
          </a:xfrm>
        </p:spPr>
        <p:txBody>
          <a:bodyPr/>
          <a:lstStyle>
            <a:lvl1pPr>
              <a:defRPr/>
            </a:lvl1pPr>
          </a:lstStyle>
          <a:p>
            <a:fld id="{536E6C7F-FC6B-4EDD-9DDA-26E4DC8ED978}" type="slidenum">
              <a:rPr lang="fr-FR" altLang="fr-FR"/>
              <a:pPr/>
              <a:t>‹N°›</a:t>
            </a:fld>
            <a:endParaRPr lang="fr-FR" altLang="fr-FR"/>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Titre et tablea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Modifiez le style du titre</a:t>
            </a:r>
            <a:endParaRPr lang="fr-FR"/>
          </a:p>
        </p:txBody>
      </p:sp>
      <p:sp>
        <p:nvSpPr>
          <p:cNvPr id="3" name="Espace réservé du tableau 2"/>
          <p:cNvSpPr>
            <a:spLocks noGrp="1"/>
          </p:cNvSpPr>
          <p:nvPr>
            <p:ph type="tbl" idx="1"/>
          </p:nvPr>
        </p:nvSpPr>
        <p:spPr>
          <a:xfrm>
            <a:off x="457200" y="1600200"/>
            <a:ext cx="8229600" cy="4525963"/>
          </a:xfrm>
        </p:spPr>
        <p:txBody>
          <a:bodyPr/>
          <a:lstStyle/>
          <a:p>
            <a:pPr lvl="0"/>
            <a:r>
              <a:rPr lang="fr-FR" noProof="0" dirty="0" smtClean="0"/>
              <a:t>Cliquez sur l'icône pour ajouter un tableau</a:t>
            </a:r>
            <a:endParaRPr lang="fr-FR" noProof="0" dirty="0"/>
          </a:p>
        </p:txBody>
      </p:sp>
      <p:sp>
        <p:nvSpPr>
          <p:cNvPr id="4" name="Espace réservé de la date 3"/>
          <p:cNvSpPr>
            <a:spLocks noGrp="1"/>
          </p:cNvSpPr>
          <p:nvPr>
            <p:ph type="dt" sz="half" idx="10"/>
          </p:nvPr>
        </p:nvSpPr>
        <p:spPr>
          <a:xfrm>
            <a:off x="457200" y="6245225"/>
            <a:ext cx="2133600" cy="476250"/>
          </a:xfrm>
        </p:spPr>
        <p:txBody>
          <a:bodyPr/>
          <a:lstStyle>
            <a:lvl1pPr>
              <a:defRPr/>
            </a:lvl1pPr>
          </a:lstStyle>
          <a:p>
            <a:pPr>
              <a:defRPr/>
            </a:pPr>
            <a:fld id="{49D33A74-0BE9-45A9-A7DC-D3747256F4C1}" type="datetime1">
              <a:rPr lang="fr-FR"/>
              <a:pPr>
                <a:defRPr/>
              </a:pPr>
              <a:t>20/06/2014</a:t>
            </a:fld>
            <a:endParaRPr lang="fr-FR" dirty="0"/>
          </a:p>
        </p:txBody>
      </p:sp>
      <p:sp>
        <p:nvSpPr>
          <p:cNvPr id="5" name="Espace réservé du pied de page 4"/>
          <p:cNvSpPr>
            <a:spLocks noGrp="1"/>
          </p:cNvSpPr>
          <p:nvPr>
            <p:ph type="ftr" sz="quarter" idx="11"/>
          </p:nvPr>
        </p:nvSpPr>
        <p:spPr>
          <a:xfrm>
            <a:off x="3124200" y="6245225"/>
            <a:ext cx="2895600" cy="476250"/>
          </a:xfrm>
        </p:spPr>
        <p:txBody>
          <a:bodyPr/>
          <a:lstStyle>
            <a:lvl1pPr>
              <a:defRPr/>
            </a:lvl1pPr>
          </a:lstStyle>
          <a:p>
            <a:pPr>
              <a:defRPr/>
            </a:pPr>
            <a:r>
              <a:rPr lang="fr-FR"/>
              <a:t>Direction des Ressources Humaines</a:t>
            </a:r>
          </a:p>
        </p:txBody>
      </p:sp>
      <p:sp>
        <p:nvSpPr>
          <p:cNvPr id="6" name="Espace réservé du numéro de diapositive 5"/>
          <p:cNvSpPr>
            <a:spLocks noGrp="1"/>
          </p:cNvSpPr>
          <p:nvPr>
            <p:ph type="sldNum" sz="quarter" idx="12"/>
          </p:nvPr>
        </p:nvSpPr>
        <p:spPr>
          <a:xfrm>
            <a:off x="6553200" y="6245225"/>
            <a:ext cx="2133600" cy="476250"/>
          </a:xfrm>
        </p:spPr>
        <p:txBody>
          <a:bodyPr/>
          <a:lstStyle>
            <a:lvl1pPr>
              <a:defRPr/>
            </a:lvl1pPr>
          </a:lstStyle>
          <a:p>
            <a:fld id="{043B51EE-61BE-4430-89AC-ADA0EE7D7B15}" type="slidenum">
              <a:rPr lang="fr-FR" altLang="fr-FR"/>
              <a:pPr/>
              <a:t>‹N°›</a:t>
            </a:fld>
            <a:endParaRPr lang="fr-FR" altLang="fr-FR"/>
          </a:p>
        </p:txBody>
      </p:sp>
    </p:spTree>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cSld name="Titre et diagramme">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Modifiez le style du titre</a:t>
            </a:r>
            <a:endParaRPr lang="fr-FR"/>
          </a:p>
        </p:txBody>
      </p:sp>
      <p:sp>
        <p:nvSpPr>
          <p:cNvPr id="3" name="Espace réservé du graphique 2"/>
          <p:cNvSpPr>
            <a:spLocks noGrp="1"/>
          </p:cNvSpPr>
          <p:nvPr>
            <p:ph type="chart" idx="1"/>
          </p:nvPr>
        </p:nvSpPr>
        <p:spPr>
          <a:xfrm>
            <a:off x="457200" y="1600200"/>
            <a:ext cx="8229600" cy="4525963"/>
          </a:xfrm>
        </p:spPr>
        <p:txBody>
          <a:bodyPr/>
          <a:lstStyle/>
          <a:p>
            <a:pPr lvl="0"/>
            <a:r>
              <a:rPr lang="fr-FR" noProof="0" dirty="0" smtClean="0"/>
              <a:t>Cliquez sur l'icône pour ajouter un graphique</a:t>
            </a:r>
            <a:endParaRPr lang="fr-FR" noProof="0" dirty="0"/>
          </a:p>
        </p:txBody>
      </p:sp>
      <p:sp>
        <p:nvSpPr>
          <p:cNvPr id="4" name="Espace réservé de la date 3"/>
          <p:cNvSpPr>
            <a:spLocks noGrp="1"/>
          </p:cNvSpPr>
          <p:nvPr>
            <p:ph type="dt" sz="half" idx="10"/>
          </p:nvPr>
        </p:nvSpPr>
        <p:spPr>
          <a:xfrm>
            <a:off x="457200" y="6245225"/>
            <a:ext cx="2133600" cy="476250"/>
          </a:xfrm>
        </p:spPr>
        <p:txBody>
          <a:bodyPr/>
          <a:lstStyle>
            <a:lvl1pPr>
              <a:defRPr/>
            </a:lvl1pPr>
          </a:lstStyle>
          <a:p>
            <a:pPr>
              <a:defRPr/>
            </a:pPr>
            <a:fld id="{5DBC39E4-7CEC-4218-92F2-285892A7D127}" type="datetime1">
              <a:rPr lang="fr-FR"/>
              <a:pPr>
                <a:defRPr/>
              </a:pPr>
              <a:t>20/06/2014</a:t>
            </a:fld>
            <a:endParaRPr lang="fr-FR" dirty="0"/>
          </a:p>
        </p:txBody>
      </p:sp>
      <p:sp>
        <p:nvSpPr>
          <p:cNvPr id="5" name="Espace réservé du pied de page 4"/>
          <p:cNvSpPr>
            <a:spLocks noGrp="1"/>
          </p:cNvSpPr>
          <p:nvPr>
            <p:ph type="ftr" sz="quarter" idx="11"/>
          </p:nvPr>
        </p:nvSpPr>
        <p:spPr>
          <a:xfrm>
            <a:off x="3124200" y="6245225"/>
            <a:ext cx="2895600" cy="476250"/>
          </a:xfrm>
        </p:spPr>
        <p:txBody>
          <a:bodyPr/>
          <a:lstStyle>
            <a:lvl1pPr>
              <a:defRPr/>
            </a:lvl1pPr>
          </a:lstStyle>
          <a:p>
            <a:pPr>
              <a:defRPr/>
            </a:pPr>
            <a:r>
              <a:rPr lang="fr-FR"/>
              <a:t>Direction des Ressources Humaines</a:t>
            </a:r>
          </a:p>
        </p:txBody>
      </p:sp>
      <p:sp>
        <p:nvSpPr>
          <p:cNvPr id="6" name="Espace réservé du numéro de diapositive 5"/>
          <p:cNvSpPr>
            <a:spLocks noGrp="1"/>
          </p:cNvSpPr>
          <p:nvPr>
            <p:ph type="sldNum" sz="quarter" idx="12"/>
          </p:nvPr>
        </p:nvSpPr>
        <p:spPr>
          <a:xfrm>
            <a:off x="6553200" y="6245225"/>
            <a:ext cx="2133600" cy="476250"/>
          </a:xfrm>
        </p:spPr>
        <p:txBody>
          <a:bodyPr/>
          <a:lstStyle>
            <a:lvl1pPr>
              <a:defRPr/>
            </a:lvl1pPr>
          </a:lstStyle>
          <a:p>
            <a:fld id="{DD1ED50A-09AF-4071-A662-E37D10925059}" type="slidenum">
              <a:rPr lang="fr-FR" altLang="fr-FR"/>
              <a:pPr/>
              <a:t>‹N°›</a:t>
            </a:fld>
            <a:endParaRPr lang="fr-FR" altLang="fr-FR"/>
          </a:p>
        </p:txBody>
      </p:sp>
    </p:spTree>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sp>
        <p:nvSpPr>
          <p:cNvPr id="4" name="Rectangle 3"/>
          <p:cNvSpPr>
            <a:spLocks noChangeArrowheads="1"/>
          </p:cNvSpPr>
          <p:nvPr/>
        </p:nvSpPr>
        <p:spPr bwMode="auto">
          <a:xfrm>
            <a:off x="1270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5"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6" name="Bulle ronde 5"/>
          <p:cNvSpPr>
            <a:spLocks noChangeArrowheads="1"/>
          </p:cNvSpPr>
          <p:nvPr userDrawn="1"/>
        </p:nvSpPr>
        <p:spPr bwMode="auto">
          <a:xfrm>
            <a:off x="3608388" y="725488"/>
            <a:ext cx="5268912" cy="4659312"/>
          </a:xfrm>
          <a:prstGeom prst="wedgeEllipseCallout">
            <a:avLst>
              <a:gd name="adj1" fmla="val -48806"/>
              <a:gd name="adj2" fmla="val 46440"/>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3" name="Sous-titre 2"/>
          <p:cNvSpPr>
            <a:spLocks noGrp="1"/>
          </p:cNvSpPr>
          <p:nvPr>
            <p:ph type="subTitle" idx="1"/>
          </p:nvPr>
        </p:nvSpPr>
        <p:spPr>
          <a:xfrm>
            <a:off x="4521200" y="1374800"/>
            <a:ext cx="3528392" cy="1559792"/>
          </a:xfrm>
          <a:ln>
            <a:solidFill>
              <a:schemeClr val="bg1"/>
            </a:solidFill>
          </a:ln>
        </p:spPr>
        <p:txBody>
          <a:bodyPr>
            <a:normAutofit/>
          </a:bodyPr>
          <a:lstStyle>
            <a:lvl1pPr marL="0" indent="0" algn="l">
              <a:buNone/>
              <a:defRPr sz="40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smtClean="0"/>
              <a:t>Cliquez pour modifier le style des sous-titres du masque</a:t>
            </a:r>
            <a:endParaRPr lang="fr-FR" dirty="0"/>
          </a:p>
        </p:txBody>
      </p:sp>
    </p:spTree>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AA758FCE-86DE-4A2A-A754-575E152C5C66}"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6" name="Espace réservé du numéro de diapositive 5"/>
          <p:cNvSpPr>
            <a:spLocks noGrp="1"/>
          </p:cNvSpPr>
          <p:nvPr>
            <p:ph type="sldNum" sz="quarter" idx="12"/>
          </p:nvPr>
        </p:nvSpPr>
        <p:spPr/>
        <p:txBody>
          <a:bodyPr/>
          <a:lstStyle>
            <a:lvl1pPr>
              <a:defRPr/>
            </a:lvl1pPr>
          </a:lstStyle>
          <a:p>
            <a:fld id="{8AA9F4BE-0A77-4E41-8FCA-14EF4BC16044}" type="slidenum">
              <a:rPr lang="fr-FR" altLang="fr-FR"/>
              <a:pPr/>
              <a:t>‹N°›</a:t>
            </a:fld>
            <a:endParaRPr lang="fr-FR" altLang="fr-FR"/>
          </a:p>
        </p:txBody>
      </p:sp>
    </p:spTree>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re et contenu sans puc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6" name="Espace réservé du contenu 2"/>
          <p:cNvSpPr>
            <a:spLocks noGrp="1"/>
          </p:cNvSpPr>
          <p:nvPr>
            <p:ph idx="1"/>
          </p:nvPr>
        </p:nvSpPr>
        <p:spPr>
          <a:xfrm>
            <a:off x="457200" y="1989138"/>
            <a:ext cx="8229600" cy="4449240"/>
          </a:xfrm>
        </p:spPr>
        <p:txBody>
          <a:bodyPr>
            <a:normAutofit/>
          </a:bodyPr>
          <a:lstStyle>
            <a:lvl1pPr marL="0" indent="0">
              <a:lnSpc>
                <a:spcPct val="100000"/>
              </a:lnSpc>
              <a:buNone/>
              <a:defRPr sz="2400" baseline="0">
                <a:solidFill>
                  <a:srgbClr val="0B2B53"/>
                </a:solidFill>
              </a:defRPr>
            </a:lvl1pPr>
            <a:lvl2pPr marL="457200" indent="0">
              <a:buNone/>
              <a:defRPr/>
            </a:lvl2pPr>
          </a:lstStyle>
          <a:p>
            <a:pPr lvl="0"/>
            <a:r>
              <a:rPr lang="fr-FR" dirty="0" smtClean="0"/>
              <a:t>Cliquez pour modifier les styles du texte du masque</a:t>
            </a:r>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984440F5-A008-4512-900D-99E01A89DD10}"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5B5A25C8-0C31-4098-A311-057388EE80F1}" type="slidenum">
              <a:rPr lang="fr-FR" altLang="fr-FR"/>
              <a:pPr/>
              <a:t>‹N°›</a:t>
            </a:fld>
            <a:endParaRPr lang="fr-FR" altLang="fr-FR"/>
          </a:p>
        </p:txBody>
      </p:sp>
    </p:spTree>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4"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5" name="Bulle ronde 4"/>
          <p:cNvSpPr>
            <a:spLocks noChangeArrowheads="1"/>
          </p:cNvSpPr>
          <p:nvPr userDrawn="1"/>
        </p:nvSpPr>
        <p:spPr bwMode="auto">
          <a:xfrm flipH="1">
            <a:off x="508000" y="850900"/>
            <a:ext cx="4495800" cy="3937000"/>
          </a:xfrm>
          <a:prstGeom prst="wedgeEllipseCallout">
            <a:avLst>
              <a:gd name="adj1" fmla="val -53708"/>
              <a:gd name="adj2" fmla="val 43681"/>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136700" y="1577801"/>
            <a:ext cx="3257500" cy="1473126"/>
          </a:xfrm>
          <a:ln>
            <a:solidFill>
              <a:schemeClr val="bg1"/>
            </a:solidFill>
          </a:ln>
        </p:spPr>
        <p:txBody>
          <a:bodyPr anchor="t">
            <a:normAutofit/>
          </a:bodyPr>
          <a:lstStyle>
            <a:lvl1pPr algn="l">
              <a:defRPr sz="4000" b="1" cap="none">
                <a:solidFill>
                  <a:srgbClr val="D63F20"/>
                </a:solidFill>
              </a:defRPr>
            </a:lvl1pPr>
          </a:lstStyle>
          <a:p>
            <a:r>
              <a:rPr lang="fr-FR" dirty="0" smtClean="0"/>
              <a:t>Cliquez et modifiez le titre</a:t>
            </a:r>
            <a:endParaRPr lang="fr-FR" dirty="0"/>
          </a:p>
        </p:txBody>
      </p:sp>
    </p:spTree>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4648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E59CCC46-A41E-486B-9DE0-47F259A109ED}"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63C73506-DEA7-4566-BD2E-08FEFB0B5ED9}" type="slidenum">
              <a:rPr lang="fr-FR" altLang="fr-FR"/>
              <a:pPr/>
              <a:t>‹N°›</a:t>
            </a:fld>
            <a:endParaRPr lang="fr-FR" altLang="fr-FR"/>
          </a:p>
        </p:txBody>
      </p:sp>
    </p:spTree>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2150318"/>
            <a:ext cx="4040188"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790080"/>
            <a:ext cx="4040188"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4645025" y="2150318"/>
            <a:ext cx="4041775"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790080"/>
            <a:ext cx="4041775"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Espace réservé de la date 3"/>
          <p:cNvSpPr>
            <a:spLocks noGrp="1"/>
          </p:cNvSpPr>
          <p:nvPr>
            <p:ph type="dt" sz="half" idx="10"/>
          </p:nvPr>
        </p:nvSpPr>
        <p:spPr/>
        <p:txBody>
          <a:bodyPr/>
          <a:lstStyle>
            <a:lvl1pPr defTabSz="914400">
              <a:defRPr>
                <a:ea typeface="+mn-ea"/>
                <a:cs typeface="Arial" charset="0"/>
              </a:defRPr>
            </a:lvl1pPr>
          </a:lstStyle>
          <a:p>
            <a:pPr>
              <a:defRPr/>
            </a:pPr>
            <a:fld id="{94D8F631-C101-4D2D-AF8A-233B2E61A190}" type="datetime1">
              <a:rPr lang="fr-FR"/>
              <a:pPr>
                <a:defRPr/>
              </a:pPr>
              <a:t>20/06/2014</a:t>
            </a:fld>
            <a:endParaRPr lang="fr-FR" dirty="0"/>
          </a:p>
        </p:txBody>
      </p:sp>
      <p:sp>
        <p:nvSpPr>
          <p:cNvPr id="8"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9" name="Espace réservé du numéro de diapositive 5"/>
          <p:cNvSpPr>
            <a:spLocks noGrp="1"/>
          </p:cNvSpPr>
          <p:nvPr>
            <p:ph type="sldNum" sz="quarter" idx="12"/>
          </p:nvPr>
        </p:nvSpPr>
        <p:spPr/>
        <p:txBody>
          <a:bodyPr/>
          <a:lstStyle>
            <a:lvl1pPr>
              <a:defRPr/>
            </a:lvl1pPr>
          </a:lstStyle>
          <a:p>
            <a:fld id="{69DED45D-87DE-491C-8408-BB14377DB242}" type="slidenum">
              <a:rPr lang="fr-FR" altLang="fr-FR"/>
              <a:pPr/>
              <a:t>‹N°›</a:t>
            </a:fld>
            <a:endParaRPr lang="fr-FR" altLang="fr-FR"/>
          </a:p>
        </p:txBody>
      </p:sp>
    </p:spTree>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Cliquez et modifiez le titre</a:t>
            </a:r>
            <a:endParaRPr lang="fr-FR" dirty="0"/>
          </a:p>
        </p:txBody>
      </p:sp>
      <p:sp>
        <p:nvSpPr>
          <p:cNvPr id="3" name="Espace réservé de la date 3"/>
          <p:cNvSpPr>
            <a:spLocks noGrp="1"/>
          </p:cNvSpPr>
          <p:nvPr>
            <p:ph type="dt" sz="half" idx="10"/>
          </p:nvPr>
        </p:nvSpPr>
        <p:spPr/>
        <p:txBody>
          <a:bodyPr/>
          <a:lstStyle>
            <a:lvl1pPr defTabSz="914400">
              <a:defRPr>
                <a:ea typeface="+mn-ea"/>
                <a:cs typeface="Arial" charset="0"/>
              </a:defRPr>
            </a:lvl1pPr>
          </a:lstStyle>
          <a:p>
            <a:pPr>
              <a:defRPr/>
            </a:pPr>
            <a:fld id="{A7B13BE4-A286-44CF-9842-5482ABBBC1A2}" type="datetime1">
              <a:rPr lang="fr-FR"/>
              <a:pPr>
                <a:defRPr/>
              </a:pPr>
              <a:t>20/06/2014</a:t>
            </a:fld>
            <a:endParaRPr lang="fr-FR" dirty="0"/>
          </a:p>
        </p:txBody>
      </p:sp>
      <p:sp>
        <p:nvSpPr>
          <p:cNvPr id="4"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5" name="Espace réservé du numéro de diapositive 5"/>
          <p:cNvSpPr>
            <a:spLocks noGrp="1"/>
          </p:cNvSpPr>
          <p:nvPr>
            <p:ph type="sldNum" sz="quarter" idx="12"/>
          </p:nvPr>
        </p:nvSpPr>
        <p:spPr/>
        <p:txBody>
          <a:bodyPr/>
          <a:lstStyle>
            <a:lvl1pPr>
              <a:defRPr/>
            </a:lvl1pPr>
          </a:lstStyle>
          <a:p>
            <a:fld id="{6E5DF1C5-AC05-49B1-BC55-89142C9E9307}" type="slidenum">
              <a:rPr lang="fr-FR" altLang="fr-FR"/>
              <a:pPr/>
              <a:t>‹N°›</a:t>
            </a:fld>
            <a:endParaRPr lang="fr-FR" altLang="fr-FR"/>
          </a:p>
        </p:txBody>
      </p:sp>
    </p:spTree>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defTabSz="914400">
              <a:defRPr>
                <a:ea typeface="+mn-ea"/>
                <a:cs typeface="Arial" charset="0"/>
              </a:defRPr>
            </a:lvl1pPr>
          </a:lstStyle>
          <a:p>
            <a:pPr>
              <a:defRPr/>
            </a:pPr>
            <a:fld id="{5F1B1597-31E2-4579-905F-057B4C9CD2A7}" type="datetime1">
              <a:rPr lang="fr-FR"/>
              <a:pPr>
                <a:defRPr/>
              </a:pPr>
              <a:t>20/06/2014</a:t>
            </a:fld>
            <a:endParaRPr lang="fr-FR" dirty="0"/>
          </a:p>
        </p:txBody>
      </p:sp>
      <p:sp>
        <p:nvSpPr>
          <p:cNvPr id="3"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4" name="Espace réservé du numéro de diapositive 5"/>
          <p:cNvSpPr>
            <a:spLocks noGrp="1"/>
          </p:cNvSpPr>
          <p:nvPr>
            <p:ph type="sldNum" sz="quarter" idx="12"/>
          </p:nvPr>
        </p:nvSpPr>
        <p:spPr/>
        <p:txBody>
          <a:bodyPr/>
          <a:lstStyle>
            <a:lvl1pPr>
              <a:defRPr/>
            </a:lvl1pPr>
          </a:lstStyle>
          <a:p>
            <a:fld id="{AF488B5B-030A-4632-962C-A59EE667F664}" type="slidenum">
              <a:rPr lang="fr-FR" altLang="fr-FR"/>
              <a:pPr/>
              <a:t>‹N°›</a:t>
            </a:fld>
            <a:endParaRPr lang="fr-FR" altLang="fr-FR"/>
          </a:p>
        </p:txBody>
      </p:sp>
    </p:spTree>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u avec légende">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714" y="1988840"/>
            <a:ext cx="5111750" cy="4437012"/>
          </a:xfrm>
        </p:spPr>
        <p:txBody>
          <a:bodyPr>
            <a:normAutofit/>
          </a:bodyPr>
          <a:lstStyle>
            <a:lvl1pPr>
              <a:defRPr sz="2600"/>
            </a:lvl1pPr>
            <a:lvl2pPr>
              <a:defRPr sz="2400"/>
            </a:lvl2pPr>
            <a:lvl3pPr>
              <a:defRPr sz="2200"/>
            </a:lvl3pPr>
            <a:lvl4pPr>
              <a:defRPr sz="2000"/>
            </a:lvl4pPr>
            <a:lvl5pPr>
              <a:defRPr sz="14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texte 3"/>
          <p:cNvSpPr>
            <a:spLocks noGrp="1"/>
          </p:cNvSpPr>
          <p:nvPr>
            <p:ph type="body" sz="half" idx="2"/>
          </p:nvPr>
        </p:nvSpPr>
        <p:spPr>
          <a:xfrm>
            <a:off x="457200" y="1988840"/>
            <a:ext cx="3008313" cy="44370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8" name="Espace réservé du titre 1"/>
          <p:cNvSpPr>
            <a:spLocks noGrp="1"/>
          </p:cNvSpPr>
          <p:nvPr>
            <p:ph type="title"/>
          </p:nvPr>
        </p:nvSpPr>
        <p:spPr bwMode="auto">
          <a:xfrm>
            <a:off x="422275" y="188913"/>
            <a:ext cx="6635750" cy="1138237"/>
          </a:xfrm>
          <a:prstGeom prst="rect">
            <a:avLst/>
          </a:prstGeom>
          <a:noFill/>
          <a:ln w="9525">
            <a:solidFill>
              <a:schemeClr val="accent2"/>
            </a:solidFill>
            <a:miter lim="800000"/>
            <a:headEnd/>
            <a:tailEnd/>
          </a:ln>
          <a:extLst/>
        </p:spPr>
        <p:txBody>
          <a:bodyPr/>
          <a:lstStyle/>
          <a:p>
            <a:pPr lvl="0"/>
            <a:r>
              <a:rPr lang="fr-FR" dirty="0" smtClean="0"/>
              <a:t>Cliquez et modifiez le titre </a:t>
            </a:r>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E99F2E98-DDBA-4348-AF6A-CB720CF64D1E}"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104C16B9-2051-4C6E-B66D-613ED9CAA631}" type="slidenum">
              <a:rPr lang="fr-FR" altLang="fr-FR"/>
              <a:pPr/>
              <a:t>‹N°›</a:t>
            </a:fld>
            <a:endParaRPr lang="fr-FR" altLang="fr-FR"/>
          </a:p>
        </p:txBody>
      </p:sp>
    </p:spTree>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solidFill>
            <a:srgbClr val="D63F20"/>
          </a:solidFill>
          <a:ln>
            <a:noFill/>
          </a:ln>
          <a:effectLst>
            <a:outerShdw blurRad="40000" dist="23000" dir="5400000" rotWithShape="0">
              <a:srgbClr val="808080">
                <a:alpha val="34998"/>
              </a:srgbClr>
            </a:outerShdw>
          </a:effectLst>
          <a:ex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826221" y="92507"/>
            <a:ext cx="5486400" cy="566738"/>
          </a:xfrm>
        </p:spPr>
        <p:txBody>
          <a:bodyPr anchor="b">
            <a:normAutofit/>
          </a:bodyPr>
          <a:lstStyle>
            <a:lvl1pPr algn="ctr">
              <a:defRPr sz="3200" b="0"/>
            </a:lvl1pPr>
          </a:lstStyle>
          <a:p>
            <a:r>
              <a:rPr lang="fr-FR" dirty="0" smtClean="0"/>
              <a:t>Cliquez et modifiez le titre</a:t>
            </a:r>
            <a:endParaRPr lang="fr-FR" dirty="0"/>
          </a:p>
        </p:txBody>
      </p:sp>
      <p:sp>
        <p:nvSpPr>
          <p:cNvPr id="3" name="Espace réservé pour une image  2"/>
          <p:cNvSpPr>
            <a:spLocks noGrp="1"/>
          </p:cNvSpPr>
          <p:nvPr>
            <p:ph type="pic" idx="1"/>
          </p:nvPr>
        </p:nvSpPr>
        <p:spPr>
          <a:xfrm>
            <a:off x="1187624" y="926576"/>
            <a:ext cx="6624736" cy="4822106"/>
          </a:xfrm>
        </p:spPr>
        <p:txBody>
          <a:bodyPr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Faire glisser l'image vers l'espace réservé ou cliquer sur l'icône pour l'ajouter</a:t>
            </a:r>
          </a:p>
        </p:txBody>
      </p:sp>
      <p:sp>
        <p:nvSpPr>
          <p:cNvPr id="4" name="Espace réservé du texte 3"/>
          <p:cNvSpPr>
            <a:spLocks noGrp="1"/>
          </p:cNvSpPr>
          <p:nvPr>
            <p:ph type="body" sz="half" idx="2"/>
          </p:nvPr>
        </p:nvSpPr>
        <p:spPr>
          <a:xfrm>
            <a:off x="251520" y="5887232"/>
            <a:ext cx="8640960" cy="569325"/>
          </a:xfrm>
          <a:ln>
            <a:noFill/>
          </a:ln>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defTabSz="914400">
              <a:defRPr>
                <a:solidFill>
                  <a:srgbClr val="FFFFFF"/>
                </a:solidFill>
                <a:ea typeface="+mn-ea"/>
                <a:cs typeface="Arial" charset="0"/>
              </a:defRPr>
            </a:lvl1pPr>
          </a:lstStyle>
          <a:p>
            <a:pPr>
              <a:defRPr/>
            </a:pPr>
            <a:fld id="{E9C7E1F4-EC0B-4865-B84E-3BA6BBFB6F89}"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srgbClr val="FFFFFF"/>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6C19E326-FE61-4A00-9B66-62FC9F9D81E2}" type="slidenum">
              <a:rPr lang="fr-FR" altLang="fr-FR"/>
              <a:pPr/>
              <a:t>‹N°›</a:t>
            </a:fld>
            <a:endParaRPr lang="fr-FR" altLang="fr-FR"/>
          </a:p>
        </p:txBody>
      </p:sp>
    </p:spTree>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re et contenu (Blanc sur fond Bleu)">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6858000"/>
          </a:xfrm>
          <a:prstGeom prst="rect">
            <a:avLst/>
          </a:prstGeom>
          <a:solidFill>
            <a:srgbClr val="D63F20"/>
          </a:solidFill>
          <a:ln w="9525">
            <a:solidFill>
              <a:schemeClr val="accent2"/>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5"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bg1"/>
          </a:solidFill>
          <a:ln w="9525" cap="flat" cmpd="sng">
            <a:solidFill>
              <a:schemeClr val="bg1"/>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12" name="Espace réservé du titre 1"/>
          <p:cNvSpPr>
            <a:spLocks noGrp="1"/>
          </p:cNvSpPr>
          <p:nvPr>
            <p:ph type="title"/>
          </p:nvPr>
        </p:nvSpPr>
        <p:spPr bwMode="auto">
          <a:xfrm>
            <a:off x="422275" y="239713"/>
            <a:ext cx="6635750" cy="1138237"/>
          </a:xfrm>
          <a:prstGeom prst="rect">
            <a:avLst/>
          </a:prstGeom>
          <a:noFill/>
          <a:ln w="9525">
            <a:solidFill>
              <a:srgbClr val="FFFFFF"/>
            </a:solidFill>
            <a:miter lim="800000"/>
            <a:headEnd/>
            <a:tailEnd/>
          </a:ln>
          <a:extLst/>
        </p:spPr>
        <p:txBody>
          <a:bodyPr/>
          <a:lstStyle>
            <a:lvl1pPr>
              <a:defRPr>
                <a:solidFill>
                  <a:srgbClr val="D63F20"/>
                </a:solidFill>
              </a:defRPr>
            </a:lvl1pPr>
          </a:lstStyle>
          <a:p>
            <a:pPr lvl="0"/>
            <a:r>
              <a:rPr lang="fr-FR" dirty="0" smtClean="0"/>
              <a:t>Cliquez et modifiez le titre </a:t>
            </a:r>
          </a:p>
        </p:txBody>
      </p:sp>
      <p:sp>
        <p:nvSpPr>
          <p:cNvPr id="15" name="Espace réservé du contenu 2"/>
          <p:cNvSpPr>
            <a:spLocks noGrp="1"/>
          </p:cNvSpPr>
          <p:nvPr>
            <p:ph idx="1"/>
          </p:nvPr>
        </p:nvSpPr>
        <p:spPr>
          <a:xfrm>
            <a:off x="457200" y="1989138"/>
            <a:ext cx="8229600" cy="4437062"/>
          </a:xfrm>
          <a:ln>
            <a:noFill/>
          </a:ln>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6" name="Espace réservé de la date 3"/>
          <p:cNvSpPr>
            <a:spLocks noGrp="1"/>
          </p:cNvSpPr>
          <p:nvPr>
            <p:ph type="dt" sz="half" idx="10"/>
          </p:nvPr>
        </p:nvSpPr>
        <p:spPr/>
        <p:txBody>
          <a:bodyPr/>
          <a:lstStyle>
            <a:lvl1pPr defTabSz="914400">
              <a:defRPr>
                <a:solidFill>
                  <a:prstClr val="white"/>
                </a:solidFill>
                <a:ea typeface="+mn-ea"/>
                <a:cs typeface="Arial" charset="0"/>
              </a:defRPr>
            </a:lvl1pPr>
          </a:lstStyle>
          <a:p>
            <a:pPr>
              <a:defRPr/>
            </a:pPr>
            <a:fld id="{8D9DC7D3-A932-4EE4-9DDB-D134A1FCD68F}"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1EA37194-5C0B-40A6-A27C-3388F7247CC6}" type="slidenum">
              <a:rPr lang="fr-FR" altLang="fr-FR"/>
              <a:pPr/>
              <a:t>‹N°›</a:t>
            </a:fld>
            <a:endParaRPr lang="fr-FR" altLang="fr-FR"/>
          </a:p>
        </p:txBody>
      </p:sp>
    </p:spTree>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sp>
        <p:nvSpPr>
          <p:cNvPr id="4" name="Rectangle 3"/>
          <p:cNvSpPr>
            <a:spLocks noChangeArrowheads="1"/>
          </p:cNvSpPr>
          <p:nvPr/>
        </p:nvSpPr>
        <p:spPr bwMode="auto">
          <a:xfrm>
            <a:off x="1270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5"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6" name="Bulle ronde 5"/>
          <p:cNvSpPr>
            <a:spLocks noChangeArrowheads="1"/>
          </p:cNvSpPr>
          <p:nvPr userDrawn="1"/>
        </p:nvSpPr>
        <p:spPr bwMode="auto">
          <a:xfrm>
            <a:off x="3608388" y="725488"/>
            <a:ext cx="5268912" cy="4659312"/>
          </a:xfrm>
          <a:prstGeom prst="wedgeEllipseCallout">
            <a:avLst>
              <a:gd name="adj1" fmla="val -48806"/>
              <a:gd name="adj2" fmla="val 46440"/>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3" name="Sous-titre 2"/>
          <p:cNvSpPr>
            <a:spLocks noGrp="1"/>
          </p:cNvSpPr>
          <p:nvPr>
            <p:ph type="subTitle" idx="1"/>
          </p:nvPr>
        </p:nvSpPr>
        <p:spPr>
          <a:xfrm>
            <a:off x="4521200" y="1374800"/>
            <a:ext cx="3528392" cy="1559792"/>
          </a:xfrm>
          <a:ln>
            <a:solidFill>
              <a:schemeClr val="bg1"/>
            </a:solidFill>
          </a:ln>
        </p:spPr>
        <p:txBody>
          <a:bodyPr>
            <a:normAutofit/>
          </a:bodyPr>
          <a:lstStyle>
            <a:lvl1pPr marL="0" indent="0" algn="l">
              <a:buNone/>
              <a:defRPr sz="40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smtClean="0"/>
              <a:t>Cliquez pour modifier le style des sous-titres du masque</a:t>
            </a:r>
            <a:endParaRPr lang="fr-FR" dirty="0"/>
          </a:p>
        </p:txBody>
      </p:sp>
    </p:spTree>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19CD70E5-27D4-4A9E-8FCA-1841C38450DC}"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6" name="Espace réservé du numéro de diapositive 5"/>
          <p:cNvSpPr>
            <a:spLocks noGrp="1"/>
          </p:cNvSpPr>
          <p:nvPr>
            <p:ph type="sldNum" sz="quarter" idx="12"/>
          </p:nvPr>
        </p:nvSpPr>
        <p:spPr/>
        <p:txBody>
          <a:bodyPr/>
          <a:lstStyle>
            <a:lvl1pPr>
              <a:defRPr/>
            </a:lvl1pPr>
          </a:lstStyle>
          <a:p>
            <a:fld id="{8438C6E5-7C6A-4A8C-8D25-FCEB11EA75A3}" type="slidenum">
              <a:rPr lang="fr-FR" altLang="fr-FR"/>
              <a:pPr/>
              <a:t>‹N°›</a:t>
            </a:fld>
            <a:endParaRPr lang="fr-FR" altLang="fr-FR"/>
          </a:p>
        </p:txBody>
      </p:sp>
    </p:spTree>
  </p:cSld>
  <p:clrMapOvr>
    <a:masterClrMapping/>
  </p:clrMapOvr>
  <p:transitio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re et contenu sans puc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6" name="Espace réservé du contenu 2"/>
          <p:cNvSpPr>
            <a:spLocks noGrp="1"/>
          </p:cNvSpPr>
          <p:nvPr>
            <p:ph idx="1"/>
          </p:nvPr>
        </p:nvSpPr>
        <p:spPr>
          <a:xfrm>
            <a:off x="457200" y="1989138"/>
            <a:ext cx="8229600" cy="4449240"/>
          </a:xfrm>
        </p:spPr>
        <p:txBody>
          <a:bodyPr>
            <a:normAutofit/>
          </a:bodyPr>
          <a:lstStyle>
            <a:lvl1pPr marL="0" indent="0">
              <a:lnSpc>
                <a:spcPct val="100000"/>
              </a:lnSpc>
              <a:buNone/>
              <a:defRPr sz="2400" baseline="0">
                <a:solidFill>
                  <a:srgbClr val="0B2B53"/>
                </a:solidFill>
              </a:defRPr>
            </a:lvl1pPr>
            <a:lvl2pPr marL="457200" indent="0">
              <a:buNone/>
              <a:defRPr/>
            </a:lvl2pPr>
          </a:lstStyle>
          <a:p>
            <a:pPr lvl="0"/>
            <a:r>
              <a:rPr lang="fr-FR" dirty="0" smtClean="0"/>
              <a:t>Cliquez pour modifier les styles du texte du masque</a:t>
            </a:r>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8AD2A832-9B8C-4A40-8808-F30A26F39985}"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1F627DB5-CDEE-400A-9FC3-0FBF44871985}" type="slidenum">
              <a:rPr lang="fr-FR" altLang="fr-FR"/>
              <a:pPr/>
              <a:t>‹N°›</a:t>
            </a:fld>
            <a:endParaRPr lang="fr-FR" altLang="fr-FR"/>
          </a:p>
        </p:txBody>
      </p:sp>
    </p:spTree>
  </p:cSld>
  <p:clrMapOvr>
    <a:masterClrMapping/>
  </p:clrMapOvr>
  <p:transitio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4"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5" name="Bulle ronde 4"/>
          <p:cNvSpPr>
            <a:spLocks noChangeArrowheads="1"/>
          </p:cNvSpPr>
          <p:nvPr userDrawn="1"/>
        </p:nvSpPr>
        <p:spPr bwMode="auto">
          <a:xfrm flipH="1">
            <a:off x="508000" y="850900"/>
            <a:ext cx="4495800" cy="3937000"/>
          </a:xfrm>
          <a:prstGeom prst="wedgeEllipseCallout">
            <a:avLst>
              <a:gd name="adj1" fmla="val -53708"/>
              <a:gd name="adj2" fmla="val 43681"/>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136700" y="1577801"/>
            <a:ext cx="3257500" cy="1473126"/>
          </a:xfrm>
          <a:ln>
            <a:solidFill>
              <a:schemeClr val="bg1"/>
            </a:solidFill>
          </a:ln>
        </p:spPr>
        <p:txBody>
          <a:bodyPr anchor="t">
            <a:normAutofit/>
          </a:bodyPr>
          <a:lstStyle>
            <a:lvl1pPr algn="l">
              <a:defRPr sz="4000" b="1" cap="none">
                <a:solidFill>
                  <a:srgbClr val="D63F20"/>
                </a:solidFill>
              </a:defRPr>
            </a:lvl1pPr>
          </a:lstStyle>
          <a:p>
            <a:r>
              <a:rPr lang="fr-FR" dirty="0" smtClean="0"/>
              <a:t>Cliquez et modifiez le titre</a:t>
            </a:r>
            <a:endParaRPr lang="fr-FR" dirty="0"/>
          </a:p>
        </p:txBody>
      </p:sp>
    </p:spTree>
  </p:cSld>
  <p:clrMapOvr>
    <a:masterClrMapping/>
  </p:clrMapOvr>
  <p:transitio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4648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9A1D70AC-57FE-4821-B4D5-7487B5F96BEF}"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1149662D-3DF5-4029-BA97-7DCD5DFB9301}" type="slidenum">
              <a:rPr lang="fr-FR" altLang="fr-FR"/>
              <a:pPr/>
              <a:t>‹N°›</a:t>
            </a:fld>
            <a:endParaRPr lang="fr-FR" altLang="fr-FR"/>
          </a:p>
        </p:txBody>
      </p:sp>
    </p:spTree>
  </p:cSld>
  <p:clrMapOvr>
    <a:masterClrMapping/>
  </p:clrMapOvr>
  <p:transitio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2150318"/>
            <a:ext cx="4040188"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790080"/>
            <a:ext cx="4040188"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4645025" y="2150318"/>
            <a:ext cx="4041775"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790080"/>
            <a:ext cx="4041775"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Espace réservé de la date 3"/>
          <p:cNvSpPr>
            <a:spLocks noGrp="1"/>
          </p:cNvSpPr>
          <p:nvPr>
            <p:ph type="dt" sz="half" idx="10"/>
          </p:nvPr>
        </p:nvSpPr>
        <p:spPr/>
        <p:txBody>
          <a:bodyPr/>
          <a:lstStyle>
            <a:lvl1pPr defTabSz="914400">
              <a:defRPr>
                <a:ea typeface="+mn-ea"/>
                <a:cs typeface="Arial" charset="0"/>
              </a:defRPr>
            </a:lvl1pPr>
          </a:lstStyle>
          <a:p>
            <a:pPr>
              <a:defRPr/>
            </a:pPr>
            <a:fld id="{5E61CAF1-3550-4E51-8B35-4630111662D7}" type="datetime1">
              <a:rPr lang="fr-FR"/>
              <a:pPr>
                <a:defRPr/>
              </a:pPr>
              <a:t>20/06/2014</a:t>
            </a:fld>
            <a:endParaRPr lang="fr-FR" dirty="0"/>
          </a:p>
        </p:txBody>
      </p:sp>
      <p:sp>
        <p:nvSpPr>
          <p:cNvPr id="8"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9" name="Espace réservé du numéro de diapositive 5"/>
          <p:cNvSpPr>
            <a:spLocks noGrp="1"/>
          </p:cNvSpPr>
          <p:nvPr>
            <p:ph type="sldNum" sz="quarter" idx="12"/>
          </p:nvPr>
        </p:nvSpPr>
        <p:spPr/>
        <p:txBody>
          <a:bodyPr/>
          <a:lstStyle>
            <a:lvl1pPr>
              <a:defRPr/>
            </a:lvl1pPr>
          </a:lstStyle>
          <a:p>
            <a:fld id="{88D68A2E-6CEC-406C-99FE-B521CC945958}" type="slidenum">
              <a:rPr lang="fr-FR" altLang="fr-FR"/>
              <a:pPr/>
              <a:t>‹N°›</a:t>
            </a:fld>
            <a:endParaRPr lang="fr-FR" altLang="fr-FR"/>
          </a:p>
        </p:txBody>
      </p:sp>
    </p:spTree>
  </p:cSld>
  <p:clrMapOvr>
    <a:masterClrMapping/>
  </p:clrMapOvr>
  <p:transition spd="med">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Cliquez et modifiez le titre</a:t>
            </a:r>
            <a:endParaRPr lang="fr-FR" dirty="0"/>
          </a:p>
        </p:txBody>
      </p:sp>
      <p:sp>
        <p:nvSpPr>
          <p:cNvPr id="3" name="Espace réservé de la date 3"/>
          <p:cNvSpPr>
            <a:spLocks noGrp="1"/>
          </p:cNvSpPr>
          <p:nvPr>
            <p:ph type="dt" sz="half" idx="10"/>
          </p:nvPr>
        </p:nvSpPr>
        <p:spPr/>
        <p:txBody>
          <a:bodyPr/>
          <a:lstStyle>
            <a:lvl1pPr defTabSz="914400">
              <a:defRPr>
                <a:ea typeface="+mn-ea"/>
                <a:cs typeface="Arial" charset="0"/>
              </a:defRPr>
            </a:lvl1pPr>
          </a:lstStyle>
          <a:p>
            <a:pPr>
              <a:defRPr/>
            </a:pPr>
            <a:fld id="{829CC7CB-525A-4A76-A0B0-F71B02684AC0}" type="datetime1">
              <a:rPr lang="fr-FR"/>
              <a:pPr>
                <a:defRPr/>
              </a:pPr>
              <a:t>20/06/2014</a:t>
            </a:fld>
            <a:endParaRPr lang="fr-FR" dirty="0"/>
          </a:p>
        </p:txBody>
      </p:sp>
      <p:sp>
        <p:nvSpPr>
          <p:cNvPr id="4"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5" name="Espace réservé du numéro de diapositive 5"/>
          <p:cNvSpPr>
            <a:spLocks noGrp="1"/>
          </p:cNvSpPr>
          <p:nvPr>
            <p:ph type="sldNum" sz="quarter" idx="12"/>
          </p:nvPr>
        </p:nvSpPr>
        <p:spPr/>
        <p:txBody>
          <a:bodyPr/>
          <a:lstStyle>
            <a:lvl1pPr>
              <a:defRPr/>
            </a:lvl1pPr>
          </a:lstStyle>
          <a:p>
            <a:fld id="{7EE8C50F-6355-4981-B4DA-822401DE473C}" type="slidenum">
              <a:rPr lang="fr-FR" altLang="fr-FR"/>
              <a:pPr/>
              <a:t>‹N°›</a:t>
            </a:fld>
            <a:endParaRPr lang="fr-FR" altLang="fr-FR"/>
          </a:p>
        </p:txBody>
      </p:sp>
    </p:spTree>
  </p:cSld>
  <p:clrMapOvr>
    <a:masterClrMapping/>
  </p:clrMapOvr>
  <p:transition spd="med">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defTabSz="914400">
              <a:defRPr>
                <a:ea typeface="+mn-ea"/>
                <a:cs typeface="Arial" charset="0"/>
              </a:defRPr>
            </a:lvl1pPr>
          </a:lstStyle>
          <a:p>
            <a:pPr>
              <a:defRPr/>
            </a:pPr>
            <a:fld id="{28784497-FED5-4B2E-8958-8D5BDFEBF790}" type="datetime1">
              <a:rPr lang="fr-FR"/>
              <a:pPr>
                <a:defRPr/>
              </a:pPr>
              <a:t>20/06/2014</a:t>
            </a:fld>
            <a:endParaRPr lang="fr-FR" dirty="0"/>
          </a:p>
        </p:txBody>
      </p:sp>
      <p:sp>
        <p:nvSpPr>
          <p:cNvPr id="3"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4" name="Espace réservé du numéro de diapositive 5"/>
          <p:cNvSpPr>
            <a:spLocks noGrp="1"/>
          </p:cNvSpPr>
          <p:nvPr>
            <p:ph type="sldNum" sz="quarter" idx="12"/>
          </p:nvPr>
        </p:nvSpPr>
        <p:spPr/>
        <p:txBody>
          <a:bodyPr/>
          <a:lstStyle>
            <a:lvl1pPr>
              <a:defRPr/>
            </a:lvl1pPr>
          </a:lstStyle>
          <a:p>
            <a:fld id="{1489C8C7-0EA2-4788-A674-812352305AF0}" type="slidenum">
              <a:rPr lang="fr-FR" altLang="fr-FR"/>
              <a:pPr/>
              <a:t>‹N°›</a:t>
            </a:fld>
            <a:endParaRPr lang="fr-FR" altLang="fr-FR"/>
          </a:p>
        </p:txBody>
      </p:sp>
    </p:spTree>
  </p:cSld>
  <p:clrMapOvr>
    <a:masterClrMapping/>
  </p:clrMapOvr>
  <p:transition spd="med">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u avec légende">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714" y="1988840"/>
            <a:ext cx="5111750" cy="4437012"/>
          </a:xfrm>
        </p:spPr>
        <p:txBody>
          <a:bodyPr>
            <a:normAutofit/>
          </a:bodyPr>
          <a:lstStyle>
            <a:lvl1pPr>
              <a:defRPr sz="2600"/>
            </a:lvl1pPr>
            <a:lvl2pPr>
              <a:defRPr sz="2400"/>
            </a:lvl2pPr>
            <a:lvl3pPr>
              <a:defRPr sz="2200"/>
            </a:lvl3pPr>
            <a:lvl4pPr>
              <a:defRPr sz="2000"/>
            </a:lvl4pPr>
            <a:lvl5pPr>
              <a:defRPr sz="14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texte 3"/>
          <p:cNvSpPr>
            <a:spLocks noGrp="1"/>
          </p:cNvSpPr>
          <p:nvPr>
            <p:ph type="body" sz="half" idx="2"/>
          </p:nvPr>
        </p:nvSpPr>
        <p:spPr>
          <a:xfrm>
            <a:off x="457200" y="1988840"/>
            <a:ext cx="3008313" cy="44370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8" name="Espace réservé du titre 1"/>
          <p:cNvSpPr>
            <a:spLocks noGrp="1"/>
          </p:cNvSpPr>
          <p:nvPr>
            <p:ph type="title"/>
          </p:nvPr>
        </p:nvSpPr>
        <p:spPr bwMode="auto">
          <a:xfrm>
            <a:off x="422275" y="188913"/>
            <a:ext cx="6635750" cy="1138237"/>
          </a:xfrm>
          <a:prstGeom prst="rect">
            <a:avLst/>
          </a:prstGeom>
          <a:noFill/>
          <a:ln w="9525">
            <a:solidFill>
              <a:schemeClr val="accent2"/>
            </a:solidFill>
            <a:miter lim="800000"/>
            <a:headEnd/>
            <a:tailEnd/>
          </a:ln>
          <a:extLst/>
        </p:spPr>
        <p:txBody>
          <a:bodyPr/>
          <a:lstStyle/>
          <a:p>
            <a:pPr lvl="0"/>
            <a:r>
              <a:rPr lang="fr-FR" dirty="0" smtClean="0"/>
              <a:t>Cliquez et modifiez le titre </a:t>
            </a:r>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D6875099-7BEA-47CA-A370-73EF806C0B93}"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64778242-66C5-4D86-AE99-26FF38A66DAA}" type="slidenum">
              <a:rPr lang="fr-FR" altLang="fr-FR"/>
              <a:pPr/>
              <a:t>‹N°›</a:t>
            </a:fld>
            <a:endParaRPr lang="fr-FR" altLang="fr-FR"/>
          </a:p>
        </p:txBody>
      </p:sp>
    </p:spTree>
  </p:cSld>
  <p:clrMapOvr>
    <a:masterClrMapping/>
  </p:clrMapOvr>
  <p:transition spd="med">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solidFill>
            <a:srgbClr val="D63F20"/>
          </a:solidFill>
          <a:ln>
            <a:noFill/>
          </a:ln>
          <a:effectLst>
            <a:outerShdw blurRad="40000" dist="23000" dir="5400000" rotWithShape="0">
              <a:srgbClr val="808080">
                <a:alpha val="34998"/>
              </a:srgbClr>
            </a:outerShdw>
          </a:effectLst>
          <a:ex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826221" y="92507"/>
            <a:ext cx="5486400" cy="566738"/>
          </a:xfrm>
        </p:spPr>
        <p:txBody>
          <a:bodyPr anchor="b">
            <a:normAutofit/>
          </a:bodyPr>
          <a:lstStyle>
            <a:lvl1pPr algn="ctr">
              <a:defRPr sz="3200" b="0"/>
            </a:lvl1pPr>
          </a:lstStyle>
          <a:p>
            <a:r>
              <a:rPr lang="fr-FR" dirty="0" smtClean="0"/>
              <a:t>Cliquez et modifiez le titre</a:t>
            </a:r>
            <a:endParaRPr lang="fr-FR" dirty="0"/>
          </a:p>
        </p:txBody>
      </p:sp>
      <p:sp>
        <p:nvSpPr>
          <p:cNvPr id="3" name="Espace réservé pour une image  2"/>
          <p:cNvSpPr>
            <a:spLocks noGrp="1"/>
          </p:cNvSpPr>
          <p:nvPr>
            <p:ph type="pic" idx="1"/>
          </p:nvPr>
        </p:nvSpPr>
        <p:spPr>
          <a:xfrm>
            <a:off x="1187624" y="926576"/>
            <a:ext cx="6624736" cy="4822106"/>
          </a:xfrm>
        </p:spPr>
        <p:txBody>
          <a:bodyPr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Faire glisser l'image vers l'espace réservé ou cliquer sur l'icône pour l'ajouter</a:t>
            </a:r>
          </a:p>
        </p:txBody>
      </p:sp>
      <p:sp>
        <p:nvSpPr>
          <p:cNvPr id="4" name="Espace réservé du texte 3"/>
          <p:cNvSpPr>
            <a:spLocks noGrp="1"/>
          </p:cNvSpPr>
          <p:nvPr>
            <p:ph type="body" sz="half" idx="2"/>
          </p:nvPr>
        </p:nvSpPr>
        <p:spPr>
          <a:xfrm>
            <a:off x="251520" y="5887232"/>
            <a:ext cx="8640960" cy="569325"/>
          </a:xfrm>
          <a:ln>
            <a:noFill/>
          </a:ln>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defTabSz="914400">
              <a:defRPr>
                <a:solidFill>
                  <a:srgbClr val="FFFFFF"/>
                </a:solidFill>
                <a:ea typeface="+mn-ea"/>
                <a:cs typeface="Arial" charset="0"/>
              </a:defRPr>
            </a:lvl1pPr>
          </a:lstStyle>
          <a:p>
            <a:pPr>
              <a:defRPr/>
            </a:pPr>
            <a:fld id="{8F612035-5391-4782-8EC5-F3657BAAF131}"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srgbClr val="FFFFFF"/>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72E9DA30-3932-417B-87FE-7106E2BF7B14}" type="slidenum">
              <a:rPr lang="fr-FR" altLang="fr-FR"/>
              <a:pPr/>
              <a:t>‹N°›</a:t>
            </a:fld>
            <a:endParaRPr lang="fr-FR" altLang="fr-FR"/>
          </a:p>
        </p:txBody>
      </p:sp>
    </p:spTree>
  </p:cSld>
  <p:clrMapOvr>
    <a:masterClrMapping/>
  </p:clrMapOvr>
  <p:transitio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re et contenu (Blanc sur fond Bleu)">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6858000"/>
          </a:xfrm>
          <a:prstGeom prst="rect">
            <a:avLst/>
          </a:prstGeom>
          <a:solidFill>
            <a:srgbClr val="D63F20"/>
          </a:solidFill>
          <a:ln w="9525">
            <a:solidFill>
              <a:schemeClr val="accent2"/>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5"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bg1"/>
          </a:solidFill>
          <a:ln w="9525" cap="flat" cmpd="sng">
            <a:solidFill>
              <a:schemeClr val="bg1"/>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12" name="Espace réservé du titre 1"/>
          <p:cNvSpPr>
            <a:spLocks noGrp="1"/>
          </p:cNvSpPr>
          <p:nvPr>
            <p:ph type="title"/>
          </p:nvPr>
        </p:nvSpPr>
        <p:spPr bwMode="auto">
          <a:xfrm>
            <a:off x="422275" y="239713"/>
            <a:ext cx="6635750" cy="1138237"/>
          </a:xfrm>
          <a:prstGeom prst="rect">
            <a:avLst/>
          </a:prstGeom>
          <a:noFill/>
          <a:ln w="9525">
            <a:solidFill>
              <a:srgbClr val="FFFFFF"/>
            </a:solidFill>
            <a:miter lim="800000"/>
            <a:headEnd/>
            <a:tailEnd/>
          </a:ln>
          <a:extLst/>
        </p:spPr>
        <p:txBody>
          <a:bodyPr/>
          <a:lstStyle>
            <a:lvl1pPr>
              <a:defRPr>
                <a:solidFill>
                  <a:srgbClr val="D63F20"/>
                </a:solidFill>
              </a:defRPr>
            </a:lvl1pPr>
          </a:lstStyle>
          <a:p>
            <a:pPr lvl="0"/>
            <a:r>
              <a:rPr lang="fr-FR" dirty="0" smtClean="0"/>
              <a:t>Cliquez et modifiez le titre </a:t>
            </a:r>
          </a:p>
        </p:txBody>
      </p:sp>
      <p:sp>
        <p:nvSpPr>
          <p:cNvPr id="15" name="Espace réservé du contenu 2"/>
          <p:cNvSpPr>
            <a:spLocks noGrp="1"/>
          </p:cNvSpPr>
          <p:nvPr>
            <p:ph idx="1"/>
          </p:nvPr>
        </p:nvSpPr>
        <p:spPr>
          <a:xfrm>
            <a:off x="457200" y="1989138"/>
            <a:ext cx="8229600" cy="4437062"/>
          </a:xfrm>
          <a:ln>
            <a:noFill/>
          </a:ln>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6" name="Espace réservé de la date 3"/>
          <p:cNvSpPr>
            <a:spLocks noGrp="1"/>
          </p:cNvSpPr>
          <p:nvPr>
            <p:ph type="dt" sz="half" idx="10"/>
          </p:nvPr>
        </p:nvSpPr>
        <p:spPr/>
        <p:txBody>
          <a:bodyPr/>
          <a:lstStyle>
            <a:lvl1pPr defTabSz="914400">
              <a:defRPr>
                <a:solidFill>
                  <a:prstClr val="white"/>
                </a:solidFill>
                <a:ea typeface="+mn-ea"/>
                <a:cs typeface="Arial" charset="0"/>
              </a:defRPr>
            </a:lvl1pPr>
          </a:lstStyle>
          <a:p>
            <a:pPr>
              <a:defRPr/>
            </a:pPr>
            <a:fld id="{8AB6B692-0B14-43FF-9CBE-772489CE5A1C}"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D443795F-79AF-4F56-99F5-4FD81B06FF1B}" type="slidenum">
              <a:rPr lang="fr-FR" altLang="fr-FR"/>
              <a:pPr/>
              <a:t>‹N°›</a:t>
            </a:fld>
            <a:endParaRPr lang="fr-FR" altLang="fr-FR"/>
          </a:p>
        </p:txBody>
      </p:sp>
    </p:spTree>
  </p:cSld>
  <p:clrMapOvr>
    <a:masterClrMapping/>
  </p:clrMapOvr>
  <p:transition spd="med">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sp>
        <p:nvSpPr>
          <p:cNvPr id="4" name="Rectangle 3"/>
          <p:cNvSpPr>
            <a:spLocks noChangeArrowheads="1"/>
          </p:cNvSpPr>
          <p:nvPr/>
        </p:nvSpPr>
        <p:spPr bwMode="auto">
          <a:xfrm>
            <a:off x="1270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5"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6" name="Bulle ronde 5"/>
          <p:cNvSpPr>
            <a:spLocks noChangeArrowheads="1"/>
          </p:cNvSpPr>
          <p:nvPr userDrawn="1"/>
        </p:nvSpPr>
        <p:spPr bwMode="auto">
          <a:xfrm>
            <a:off x="3608388" y="725488"/>
            <a:ext cx="5268912" cy="4659312"/>
          </a:xfrm>
          <a:prstGeom prst="wedgeEllipseCallout">
            <a:avLst>
              <a:gd name="adj1" fmla="val -48806"/>
              <a:gd name="adj2" fmla="val 46440"/>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3" name="Sous-titre 2"/>
          <p:cNvSpPr>
            <a:spLocks noGrp="1"/>
          </p:cNvSpPr>
          <p:nvPr>
            <p:ph type="subTitle" idx="1"/>
          </p:nvPr>
        </p:nvSpPr>
        <p:spPr>
          <a:xfrm>
            <a:off x="4521200" y="1374800"/>
            <a:ext cx="3528392" cy="1559792"/>
          </a:xfrm>
          <a:ln>
            <a:solidFill>
              <a:schemeClr val="bg1"/>
            </a:solidFill>
          </a:ln>
        </p:spPr>
        <p:txBody>
          <a:bodyPr>
            <a:normAutofit/>
          </a:bodyPr>
          <a:lstStyle>
            <a:lvl1pPr marL="0" indent="0" algn="l">
              <a:buNone/>
              <a:defRPr sz="40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smtClean="0"/>
              <a:t>Cliquez pour modifier le style des sous-titres du masque</a:t>
            </a:r>
            <a:endParaRPr lang="fr-FR" dirty="0"/>
          </a:p>
        </p:txBody>
      </p:sp>
    </p:spTree>
  </p:cSld>
  <p:clrMapOvr>
    <a:masterClrMapping/>
  </p:clrMapOvr>
  <p:transition spd="med">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15E69D10-DFB9-4169-8758-8D1FCE92BA0F}"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6" name="Espace réservé du numéro de diapositive 5"/>
          <p:cNvSpPr>
            <a:spLocks noGrp="1"/>
          </p:cNvSpPr>
          <p:nvPr>
            <p:ph type="sldNum" sz="quarter" idx="12"/>
          </p:nvPr>
        </p:nvSpPr>
        <p:spPr/>
        <p:txBody>
          <a:bodyPr/>
          <a:lstStyle>
            <a:lvl1pPr>
              <a:defRPr/>
            </a:lvl1pPr>
          </a:lstStyle>
          <a:p>
            <a:fld id="{87476A0E-1BDB-481E-9B9A-06585975F565}" type="slidenum">
              <a:rPr lang="fr-FR" altLang="fr-FR"/>
              <a:pPr/>
              <a:t>‹N°›</a:t>
            </a:fld>
            <a:endParaRPr lang="fr-FR" altLang="fr-FR"/>
          </a:p>
        </p:txBody>
      </p:sp>
    </p:spTree>
  </p:cSld>
  <p:clrMapOvr>
    <a:masterClrMapping/>
  </p:clrMapOvr>
  <p:transitio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re et contenu sans puc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6" name="Espace réservé du contenu 2"/>
          <p:cNvSpPr>
            <a:spLocks noGrp="1"/>
          </p:cNvSpPr>
          <p:nvPr>
            <p:ph idx="1"/>
          </p:nvPr>
        </p:nvSpPr>
        <p:spPr>
          <a:xfrm>
            <a:off x="457200" y="1989138"/>
            <a:ext cx="8229600" cy="4449240"/>
          </a:xfrm>
        </p:spPr>
        <p:txBody>
          <a:bodyPr>
            <a:normAutofit/>
          </a:bodyPr>
          <a:lstStyle>
            <a:lvl1pPr marL="0" indent="0">
              <a:lnSpc>
                <a:spcPct val="100000"/>
              </a:lnSpc>
              <a:buNone/>
              <a:defRPr sz="2400" baseline="0">
                <a:solidFill>
                  <a:srgbClr val="0B2B53"/>
                </a:solidFill>
              </a:defRPr>
            </a:lvl1pPr>
            <a:lvl2pPr marL="457200" indent="0">
              <a:buNone/>
              <a:defRPr/>
            </a:lvl2pPr>
          </a:lstStyle>
          <a:p>
            <a:pPr lvl="0"/>
            <a:r>
              <a:rPr lang="fr-FR" dirty="0" smtClean="0"/>
              <a:t>Cliquez pour modifier les styles du texte du masque</a:t>
            </a:r>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99B5D802-E414-47E1-B0B3-62B28B67403F}"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47CD6175-7555-48D7-A12C-34C7776B6FFB}" type="slidenum">
              <a:rPr lang="fr-FR" altLang="fr-FR"/>
              <a:pPr/>
              <a:t>‹N°›</a:t>
            </a:fld>
            <a:endParaRPr lang="fr-FR" altLang="fr-FR"/>
          </a:p>
        </p:txBody>
      </p:sp>
    </p:spTree>
  </p:cSld>
  <p:clrMapOvr>
    <a:masterClrMapping/>
  </p:clrMapOvr>
  <p:transition spd="med">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4"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5" name="Bulle ronde 4"/>
          <p:cNvSpPr>
            <a:spLocks noChangeArrowheads="1"/>
          </p:cNvSpPr>
          <p:nvPr userDrawn="1"/>
        </p:nvSpPr>
        <p:spPr bwMode="auto">
          <a:xfrm flipH="1">
            <a:off x="508000" y="850900"/>
            <a:ext cx="4495800" cy="3937000"/>
          </a:xfrm>
          <a:prstGeom prst="wedgeEllipseCallout">
            <a:avLst>
              <a:gd name="adj1" fmla="val -53708"/>
              <a:gd name="adj2" fmla="val 43681"/>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136700" y="1577801"/>
            <a:ext cx="3257500" cy="1473126"/>
          </a:xfrm>
          <a:ln>
            <a:solidFill>
              <a:schemeClr val="bg1"/>
            </a:solidFill>
          </a:ln>
        </p:spPr>
        <p:txBody>
          <a:bodyPr anchor="t">
            <a:normAutofit/>
          </a:bodyPr>
          <a:lstStyle>
            <a:lvl1pPr algn="l">
              <a:defRPr sz="4000" b="1" cap="none">
                <a:solidFill>
                  <a:srgbClr val="D63F20"/>
                </a:solidFill>
              </a:defRPr>
            </a:lvl1pPr>
          </a:lstStyle>
          <a:p>
            <a:r>
              <a:rPr lang="fr-FR" dirty="0" smtClean="0"/>
              <a:t>Cliquez et modifiez le titre</a:t>
            </a:r>
            <a:endParaRPr lang="fr-FR" dirty="0"/>
          </a:p>
        </p:txBody>
      </p:sp>
    </p:spTree>
  </p:cSld>
  <p:clrMapOvr>
    <a:masterClrMapping/>
  </p:clrMapOvr>
  <p:transition spd="med">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4648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B2C4D337-D661-40B7-B597-EECFD9D5C881}"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4FF0BB0F-3F7A-4082-8060-28CEEDA6D33F}" type="slidenum">
              <a:rPr lang="fr-FR" altLang="fr-FR"/>
              <a:pPr/>
              <a:t>‹N°›</a:t>
            </a:fld>
            <a:endParaRPr lang="fr-FR" altLang="fr-FR"/>
          </a:p>
        </p:txBody>
      </p:sp>
    </p:spTree>
  </p:cSld>
  <p:clrMapOvr>
    <a:masterClrMapping/>
  </p:clrMapOvr>
  <p:transition spd="med">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2150318"/>
            <a:ext cx="4040188"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790080"/>
            <a:ext cx="4040188"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4645025" y="2150318"/>
            <a:ext cx="4041775"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790080"/>
            <a:ext cx="4041775"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Espace réservé de la date 3"/>
          <p:cNvSpPr>
            <a:spLocks noGrp="1"/>
          </p:cNvSpPr>
          <p:nvPr>
            <p:ph type="dt" sz="half" idx="10"/>
          </p:nvPr>
        </p:nvSpPr>
        <p:spPr/>
        <p:txBody>
          <a:bodyPr/>
          <a:lstStyle>
            <a:lvl1pPr defTabSz="914400">
              <a:defRPr>
                <a:ea typeface="+mn-ea"/>
                <a:cs typeface="Arial" charset="0"/>
              </a:defRPr>
            </a:lvl1pPr>
          </a:lstStyle>
          <a:p>
            <a:pPr>
              <a:defRPr/>
            </a:pPr>
            <a:fld id="{B48616B2-3587-4CED-A880-B5FE50D1F463}" type="datetime1">
              <a:rPr lang="fr-FR"/>
              <a:pPr>
                <a:defRPr/>
              </a:pPr>
              <a:t>20/06/2014</a:t>
            </a:fld>
            <a:endParaRPr lang="fr-FR" dirty="0"/>
          </a:p>
        </p:txBody>
      </p:sp>
      <p:sp>
        <p:nvSpPr>
          <p:cNvPr id="8"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9" name="Espace réservé du numéro de diapositive 5"/>
          <p:cNvSpPr>
            <a:spLocks noGrp="1"/>
          </p:cNvSpPr>
          <p:nvPr>
            <p:ph type="sldNum" sz="quarter" idx="12"/>
          </p:nvPr>
        </p:nvSpPr>
        <p:spPr/>
        <p:txBody>
          <a:bodyPr/>
          <a:lstStyle>
            <a:lvl1pPr>
              <a:defRPr/>
            </a:lvl1pPr>
          </a:lstStyle>
          <a:p>
            <a:fld id="{44CA490D-CE10-47CF-9F39-464ABF41D411}" type="slidenum">
              <a:rPr lang="fr-FR" altLang="fr-FR"/>
              <a:pPr/>
              <a:t>‹N°›</a:t>
            </a:fld>
            <a:endParaRPr lang="fr-FR" altLang="fr-FR"/>
          </a:p>
        </p:txBody>
      </p:sp>
    </p:spTree>
  </p:cSld>
  <p:clrMapOvr>
    <a:masterClrMapping/>
  </p:clrMapOvr>
  <p:transition spd="med">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Cliquez et modifiez le titre</a:t>
            </a:r>
            <a:endParaRPr lang="fr-FR" dirty="0"/>
          </a:p>
        </p:txBody>
      </p:sp>
      <p:sp>
        <p:nvSpPr>
          <p:cNvPr id="3" name="Espace réservé de la date 3"/>
          <p:cNvSpPr>
            <a:spLocks noGrp="1"/>
          </p:cNvSpPr>
          <p:nvPr>
            <p:ph type="dt" sz="half" idx="10"/>
          </p:nvPr>
        </p:nvSpPr>
        <p:spPr/>
        <p:txBody>
          <a:bodyPr/>
          <a:lstStyle>
            <a:lvl1pPr defTabSz="914400">
              <a:defRPr>
                <a:ea typeface="+mn-ea"/>
                <a:cs typeface="Arial" charset="0"/>
              </a:defRPr>
            </a:lvl1pPr>
          </a:lstStyle>
          <a:p>
            <a:pPr>
              <a:defRPr/>
            </a:pPr>
            <a:fld id="{A7C928B6-4629-4668-B27A-7AD5D1A7D603}" type="datetime1">
              <a:rPr lang="fr-FR"/>
              <a:pPr>
                <a:defRPr/>
              </a:pPr>
              <a:t>20/06/2014</a:t>
            </a:fld>
            <a:endParaRPr lang="fr-FR" dirty="0"/>
          </a:p>
        </p:txBody>
      </p:sp>
      <p:sp>
        <p:nvSpPr>
          <p:cNvPr id="4"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5" name="Espace réservé du numéro de diapositive 5"/>
          <p:cNvSpPr>
            <a:spLocks noGrp="1"/>
          </p:cNvSpPr>
          <p:nvPr>
            <p:ph type="sldNum" sz="quarter" idx="12"/>
          </p:nvPr>
        </p:nvSpPr>
        <p:spPr/>
        <p:txBody>
          <a:bodyPr/>
          <a:lstStyle>
            <a:lvl1pPr>
              <a:defRPr/>
            </a:lvl1pPr>
          </a:lstStyle>
          <a:p>
            <a:fld id="{ADCF68BE-ACDC-4C3A-A8C8-22CE1595FA22}" type="slidenum">
              <a:rPr lang="fr-FR" altLang="fr-FR"/>
              <a:pPr/>
              <a:t>‹N°›</a:t>
            </a:fld>
            <a:endParaRPr lang="fr-FR" altLang="fr-FR"/>
          </a:p>
        </p:txBody>
      </p:sp>
    </p:spTree>
  </p:cSld>
  <p:clrMapOvr>
    <a:masterClrMapping/>
  </p:clrMapOvr>
  <p:transition spd="med">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defTabSz="914400">
              <a:defRPr>
                <a:ea typeface="+mn-ea"/>
                <a:cs typeface="Arial" charset="0"/>
              </a:defRPr>
            </a:lvl1pPr>
          </a:lstStyle>
          <a:p>
            <a:pPr>
              <a:defRPr/>
            </a:pPr>
            <a:fld id="{EE8E45BE-0345-45AE-8421-94BD24655A65}" type="datetime1">
              <a:rPr lang="fr-FR"/>
              <a:pPr>
                <a:defRPr/>
              </a:pPr>
              <a:t>20/06/2014</a:t>
            </a:fld>
            <a:endParaRPr lang="fr-FR" dirty="0"/>
          </a:p>
        </p:txBody>
      </p:sp>
      <p:sp>
        <p:nvSpPr>
          <p:cNvPr id="3"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4" name="Espace réservé du numéro de diapositive 5"/>
          <p:cNvSpPr>
            <a:spLocks noGrp="1"/>
          </p:cNvSpPr>
          <p:nvPr>
            <p:ph type="sldNum" sz="quarter" idx="12"/>
          </p:nvPr>
        </p:nvSpPr>
        <p:spPr/>
        <p:txBody>
          <a:bodyPr/>
          <a:lstStyle>
            <a:lvl1pPr>
              <a:defRPr/>
            </a:lvl1pPr>
          </a:lstStyle>
          <a:p>
            <a:fld id="{49F689D4-AEF3-4E21-8E21-6709CF1D25D1}" type="slidenum">
              <a:rPr lang="fr-FR" altLang="fr-FR"/>
              <a:pPr/>
              <a:t>‹N°›</a:t>
            </a:fld>
            <a:endParaRPr lang="fr-FR" altLang="fr-FR"/>
          </a:p>
        </p:txBody>
      </p:sp>
    </p:spTree>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u avec légende">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714" y="1988840"/>
            <a:ext cx="5111750" cy="4437012"/>
          </a:xfrm>
        </p:spPr>
        <p:txBody>
          <a:bodyPr>
            <a:normAutofit/>
          </a:bodyPr>
          <a:lstStyle>
            <a:lvl1pPr>
              <a:defRPr sz="2600"/>
            </a:lvl1pPr>
            <a:lvl2pPr>
              <a:defRPr sz="2400"/>
            </a:lvl2pPr>
            <a:lvl3pPr>
              <a:defRPr sz="2200"/>
            </a:lvl3pPr>
            <a:lvl4pPr>
              <a:defRPr sz="2000"/>
            </a:lvl4pPr>
            <a:lvl5pPr>
              <a:defRPr sz="14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texte 3"/>
          <p:cNvSpPr>
            <a:spLocks noGrp="1"/>
          </p:cNvSpPr>
          <p:nvPr>
            <p:ph type="body" sz="half" idx="2"/>
          </p:nvPr>
        </p:nvSpPr>
        <p:spPr>
          <a:xfrm>
            <a:off x="457200" y="1988840"/>
            <a:ext cx="3008313" cy="44370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8" name="Espace réservé du titre 1"/>
          <p:cNvSpPr>
            <a:spLocks noGrp="1"/>
          </p:cNvSpPr>
          <p:nvPr>
            <p:ph type="title"/>
          </p:nvPr>
        </p:nvSpPr>
        <p:spPr bwMode="auto">
          <a:xfrm>
            <a:off x="422275" y="188913"/>
            <a:ext cx="6635750" cy="1138237"/>
          </a:xfrm>
          <a:prstGeom prst="rect">
            <a:avLst/>
          </a:prstGeom>
          <a:noFill/>
          <a:ln w="9525">
            <a:solidFill>
              <a:schemeClr val="accent2"/>
            </a:solidFill>
            <a:miter lim="800000"/>
            <a:headEnd/>
            <a:tailEnd/>
          </a:ln>
          <a:extLst/>
        </p:spPr>
        <p:txBody>
          <a:bodyPr/>
          <a:lstStyle/>
          <a:p>
            <a:pPr lvl="0"/>
            <a:r>
              <a:rPr lang="fr-FR" dirty="0" smtClean="0"/>
              <a:t>Cliquez et modifiez le titre </a:t>
            </a:r>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67AC14AD-8AFB-4097-A9B3-11E27358D022}"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A2F11490-F3B6-4CB9-A608-0EE3C5648BF1}" type="slidenum">
              <a:rPr lang="fr-FR" altLang="fr-FR"/>
              <a:pPr/>
              <a:t>‹N°›</a:t>
            </a:fld>
            <a:endParaRPr lang="fr-FR" altLang="fr-FR"/>
          </a:p>
        </p:txBody>
      </p:sp>
    </p:spTree>
  </p:cSld>
  <p:clrMapOvr>
    <a:masterClrMapping/>
  </p:clrMapOvr>
  <p:transition spd="med">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solidFill>
            <a:srgbClr val="D63F20"/>
          </a:solidFill>
          <a:ln>
            <a:noFill/>
          </a:ln>
          <a:effectLst>
            <a:outerShdw blurRad="40000" dist="23000" dir="5400000" rotWithShape="0">
              <a:srgbClr val="808080">
                <a:alpha val="34998"/>
              </a:srgbClr>
            </a:outerShdw>
          </a:effectLst>
          <a:ex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826221" y="92507"/>
            <a:ext cx="5486400" cy="566738"/>
          </a:xfrm>
        </p:spPr>
        <p:txBody>
          <a:bodyPr anchor="b">
            <a:normAutofit/>
          </a:bodyPr>
          <a:lstStyle>
            <a:lvl1pPr algn="ctr">
              <a:defRPr sz="3200" b="0"/>
            </a:lvl1pPr>
          </a:lstStyle>
          <a:p>
            <a:r>
              <a:rPr lang="fr-FR" dirty="0" smtClean="0"/>
              <a:t>Cliquez et modifiez le titre</a:t>
            </a:r>
            <a:endParaRPr lang="fr-FR" dirty="0"/>
          </a:p>
        </p:txBody>
      </p:sp>
      <p:sp>
        <p:nvSpPr>
          <p:cNvPr id="3" name="Espace réservé pour une image  2"/>
          <p:cNvSpPr>
            <a:spLocks noGrp="1"/>
          </p:cNvSpPr>
          <p:nvPr>
            <p:ph type="pic" idx="1"/>
          </p:nvPr>
        </p:nvSpPr>
        <p:spPr>
          <a:xfrm>
            <a:off x="1187624" y="926576"/>
            <a:ext cx="6624736" cy="4822106"/>
          </a:xfrm>
        </p:spPr>
        <p:txBody>
          <a:bodyPr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Faire glisser l'image vers l'espace réservé ou cliquer sur l'icône pour l'ajouter</a:t>
            </a:r>
          </a:p>
        </p:txBody>
      </p:sp>
      <p:sp>
        <p:nvSpPr>
          <p:cNvPr id="4" name="Espace réservé du texte 3"/>
          <p:cNvSpPr>
            <a:spLocks noGrp="1"/>
          </p:cNvSpPr>
          <p:nvPr>
            <p:ph type="body" sz="half" idx="2"/>
          </p:nvPr>
        </p:nvSpPr>
        <p:spPr>
          <a:xfrm>
            <a:off x="251520" y="5887232"/>
            <a:ext cx="8640960" cy="569325"/>
          </a:xfrm>
          <a:ln>
            <a:noFill/>
          </a:ln>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defTabSz="914400">
              <a:defRPr>
                <a:solidFill>
                  <a:srgbClr val="FFFFFF"/>
                </a:solidFill>
                <a:ea typeface="+mn-ea"/>
                <a:cs typeface="Arial" charset="0"/>
              </a:defRPr>
            </a:lvl1pPr>
          </a:lstStyle>
          <a:p>
            <a:pPr>
              <a:defRPr/>
            </a:pPr>
            <a:fld id="{EC7D2E99-CFEE-4784-BAD0-4A234A66B767}"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srgbClr val="FFFFFF"/>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4D73FDF1-F961-4408-932E-31E7FABCFBBB}" type="slidenum">
              <a:rPr lang="fr-FR" altLang="fr-FR"/>
              <a:pPr/>
              <a:t>‹N°›</a:t>
            </a:fld>
            <a:endParaRPr lang="fr-FR" altLang="fr-FR"/>
          </a:p>
        </p:txBody>
      </p:sp>
    </p:spTree>
  </p:cSld>
  <p:clrMapOvr>
    <a:masterClrMapping/>
  </p:clrMapOvr>
  <p:transition spd="med">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re et contenu (Blanc sur fond Bleu)">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6858000"/>
          </a:xfrm>
          <a:prstGeom prst="rect">
            <a:avLst/>
          </a:prstGeom>
          <a:solidFill>
            <a:srgbClr val="D63F20"/>
          </a:solidFill>
          <a:ln w="9525">
            <a:solidFill>
              <a:schemeClr val="accent2"/>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5"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bg1"/>
          </a:solidFill>
          <a:ln w="9525" cap="flat" cmpd="sng">
            <a:solidFill>
              <a:schemeClr val="bg1"/>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12" name="Espace réservé du titre 1"/>
          <p:cNvSpPr>
            <a:spLocks noGrp="1"/>
          </p:cNvSpPr>
          <p:nvPr>
            <p:ph type="title"/>
          </p:nvPr>
        </p:nvSpPr>
        <p:spPr bwMode="auto">
          <a:xfrm>
            <a:off x="422275" y="239713"/>
            <a:ext cx="6635750" cy="1138237"/>
          </a:xfrm>
          <a:prstGeom prst="rect">
            <a:avLst/>
          </a:prstGeom>
          <a:noFill/>
          <a:ln w="9525">
            <a:solidFill>
              <a:srgbClr val="FFFFFF"/>
            </a:solidFill>
            <a:miter lim="800000"/>
            <a:headEnd/>
            <a:tailEnd/>
          </a:ln>
          <a:extLst/>
        </p:spPr>
        <p:txBody>
          <a:bodyPr/>
          <a:lstStyle>
            <a:lvl1pPr>
              <a:defRPr>
                <a:solidFill>
                  <a:srgbClr val="D63F20"/>
                </a:solidFill>
              </a:defRPr>
            </a:lvl1pPr>
          </a:lstStyle>
          <a:p>
            <a:pPr lvl="0"/>
            <a:r>
              <a:rPr lang="fr-FR" dirty="0" smtClean="0"/>
              <a:t>Cliquez et modifiez le titre </a:t>
            </a:r>
          </a:p>
        </p:txBody>
      </p:sp>
      <p:sp>
        <p:nvSpPr>
          <p:cNvPr id="15" name="Espace réservé du contenu 2"/>
          <p:cNvSpPr>
            <a:spLocks noGrp="1"/>
          </p:cNvSpPr>
          <p:nvPr>
            <p:ph idx="1"/>
          </p:nvPr>
        </p:nvSpPr>
        <p:spPr>
          <a:xfrm>
            <a:off x="457200" y="1989138"/>
            <a:ext cx="8229600" cy="4437062"/>
          </a:xfrm>
          <a:ln>
            <a:noFill/>
          </a:ln>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6" name="Espace réservé de la date 3"/>
          <p:cNvSpPr>
            <a:spLocks noGrp="1"/>
          </p:cNvSpPr>
          <p:nvPr>
            <p:ph type="dt" sz="half" idx="10"/>
          </p:nvPr>
        </p:nvSpPr>
        <p:spPr/>
        <p:txBody>
          <a:bodyPr/>
          <a:lstStyle>
            <a:lvl1pPr defTabSz="914400">
              <a:defRPr>
                <a:solidFill>
                  <a:prstClr val="white"/>
                </a:solidFill>
                <a:ea typeface="+mn-ea"/>
                <a:cs typeface="Arial" charset="0"/>
              </a:defRPr>
            </a:lvl1pPr>
          </a:lstStyle>
          <a:p>
            <a:pPr>
              <a:defRPr/>
            </a:pPr>
            <a:fld id="{6E6565F8-A765-4B79-8036-AB2B4F0A4162}"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CA084464-F865-4178-8CBD-524EEEDF0974}" type="slidenum">
              <a:rPr lang="fr-FR" altLang="fr-FR"/>
              <a:pPr/>
              <a:t>‹N°›</a:t>
            </a:fld>
            <a:endParaRPr lang="fr-FR" altLang="fr-FR"/>
          </a:p>
        </p:txBody>
      </p:sp>
    </p:spTree>
  </p:cSld>
  <p:clrMapOvr>
    <a:masterClrMapping/>
  </p:clrMapOvr>
  <p:transition spd="med">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sp>
        <p:nvSpPr>
          <p:cNvPr id="4" name="Rectangle 3"/>
          <p:cNvSpPr>
            <a:spLocks noChangeArrowheads="1"/>
          </p:cNvSpPr>
          <p:nvPr/>
        </p:nvSpPr>
        <p:spPr bwMode="auto">
          <a:xfrm>
            <a:off x="1270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5"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6" name="Bulle ronde 5"/>
          <p:cNvSpPr>
            <a:spLocks noChangeArrowheads="1"/>
          </p:cNvSpPr>
          <p:nvPr userDrawn="1"/>
        </p:nvSpPr>
        <p:spPr bwMode="auto">
          <a:xfrm>
            <a:off x="3608388" y="725488"/>
            <a:ext cx="5268912" cy="4659312"/>
          </a:xfrm>
          <a:prstGeom prst="wedgeEllipseCallout">
            <a:avLst>
              <a:gd name="adj1" fmla="val -48806"/>
              <a:gd name="adj2" fmla="val 46440"/>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3" name="Sous-titre 2"/>
          <p:cNvSpPr>
            <a:spLocks noGrp="1"/>
          </p:cNvSpPr>
          <p:nvPr>
            <p:ph type="subTitle" idx="1"/>
          </p:nvPr>
        </p:nvSpPr>
        <p:spPr>
          <a:xfrm>
            <a:off x="4521200" y="1374800"/>
            <a:ext cx="3528392" cy="1559792"/>
          </a:xfrm>
          <a:ln>
            <a:solidFill>
              <a:schemeClr val="bg1"/>
            </a:solidFill>
          </a:ln>
        </p:spPr>
        <p:txBody>
          <a:bodyPr>
            <a:normAutofit/>
          </a:bodyPr>
          <a:lstStyle>
            <a:lvl1pPr marL="0" indent="0" algn="l">
              <a:buNone/>
              <a:defRPr sz="40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smtClean="0"/>
              <a:t>Cliquez pour modifier le style des sous-titres du masque</a:t>
            </a:r>
            <a:endParaRPr lang="fr-FR" dirty="0"/>
          </a:p>
        </p:txBody>
      </p:sp>
    </p:spTree>
  </p:cSld>
  <p:clrMapOvr>
    <a:masterClrMapping/>
  </p:clrMapOvr>
  <p:transition spd="med">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E07FF8DB-AAF1-4557-A794-CF5385EEAEBA}"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6" name="Espace réservé du numéro de diapositive 5"/>
          <p:cNvSpPr>
            <a:spLocks noGrp="1"/>
          </p:cNvSpPr>
          <p:nvPr>
            <p:ph type="sldNum" sz="quarter" idx="12"/>
          </p:nvPr>
        </p:nvSpPr>
        <p:spPr/>
        <p:txBody>
          <a:bodyPr/>
          <a:lstStyle>
            <a:lvl1pPr>
              <a:defRPr/>
            </a:lvl1pPr>
          </a:lstStyle>
          <a:p>
            <a:fld id="{FA841FCD-1657-4A0A-831E-AA05D02FC6EF}" type="slidenum">
              <a:rPr lang="fr-FR" altLang="fr-FR"/>
              <a:pPr/>
              <a:t>‹N°›</a:t>
            </a:fld>
            <a:endParaRPr lang="fr-FR" altLang="fr-FR"/>
          </a:p>
        </p:txBody>
      </p:sp>
    </p:spTree>
  </p:cSld>
  <p:clrMapOvr>
    <a:masterClrMapping/>
  </p:clrMapOvr>
  <p:transition spd="med">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re et contenu sans puc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6" name="Espace réservé du contenu 2"/>
          <p:cNvSpPr>
            <a:spLocks noGrp="1"/>
          </p:cNvSpPr>
          <p:nvPr>
            <p:ph idx="1"/>
          </p:nvPr>
        </p:nvSpPr>
        <p:spPr>
          <a:xfrm>
            <a:off x="457200" y="1989138"/>
            <a:ext cx="8229600" cy="4449240"/>
          </a:xfrm>
        </p:spPr>
        <p:txBody>
          <a:bodyPr>
            <a:normAutofit/>
          </a:bodyPr>
          <a:lstStyle>
            <a:lvl1pPr marL="0" indent="0">
              <a:lnSpc>
                <a:spcPct val="100000"/>
              </a:lnSpc>
              <a:buNone/>
              <a:defRPr sz="2400" baseline="0">
                <a:solidFill>
                  <a:srgbClr val="0B2B53"/>
                </a:solidFill>
              </a:defRPr>
            </a:lvl1pPr>
            <a:lvl2pPr marL="457200" indent="0">
              <a:buNone/>
              <a:defRPr/>
            </a:lvl2pPr>
          </a:lstStyle>
          <a:p>
            <a:pPr lvl="0"/>
            <a:r>
              <a:rPr lang="fr-FR" dirty="0" smtClean="0"/>
              <a:t>Cliquez pour modifier les styles du texte du masque</a:t>
            </a:r>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2565D3DD-FEFA-489F-A5CD-99A75B0F2ED3}"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2ECA02B9-116E-492E-B1E6-E402B9D0F871}" type="slidenum">
              <a:rPr lang="fr-FR" altLang="fr-FR"/>
              <a:pPr/>
              <a:t>‹N°›</a:t>
            </a:fld>
            <a:endParaRPr lang="fr-FR" altLang="fr-FR"/>
          </a:p>
        </p:txBody>
      </p:sp>
    </p:spTree>
  </p:cSld>
  <p:clrMapOvr>
    <a:masterClrMapping/>
  </p:clrMapOvr>
  <p:transition spd="med">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4"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5" name="Bulle ronde 4"/>
          <p:cNvSpPr>
            <a:spLocks noChangeArrowheads="1"/>
          </p:cNvSpPr>
          <p:nvPr userDrawn="1"/>
        </p:nvSpPr>
        <p:spPr bwMode="auto">
          <a:xfrm flipH="1">
            <a:off x="508000" y="850900"/>
            <a:ext cx="4495800" cy="3937000"/>
          </a:xfrm>
          <a:prstGeom prst="wedgeEllipseCallout">
            <a:avLst>
              <a:gd name="adj1" fmla="val -53708"/>
              <a:gd name="adj2" fmla="val 43681"/>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136700" y="1577801"/>
            <a:ext cx="3257500" cy="1473126"/>
          </a:xfrm>
          <a:ln>
            <a:solidFill>
              <a:schemeClr val="bg1"/>
            </a:solidFill>
          </a:ln>
        </p:spPr>
        <p:txBody>
          <a:bodyPr anchor="t">
            <a:normAutofit/>
          </a:bodyPr>
          <a:lstStyle>
            <a:lvl1pPr algn="l">
              <a:defRPr sz="4000" b="1" cap="none">
                <a:solidFill>
                  <a:srgbClr val="D63F20"/>
                </a:solidFill>
              </a:defRPr>
            </a:lvl1pPr>
          </a:lstStyle>
          <a:p>
            <a:r>
              <a:rPr lang="fr-FR" dirty="0" smtClean="0"/>
              <a:t>Cliquez et modifiez le titre</a:t>
            </a:r>
            <a:endParaRPr lang="fr-FR" dirty="0"/>
          </a:p>
        </p:txBody>
      </p:sp>
    </p:spTree>
  </p:cSld>
  <p:clrMapOvr>
    <a:masterClrMapping/>
  </p:clrMapOvr>
  <p:transition spd="med">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4648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4C199B53-CAF4-465F-ACD6-D9BFD4B7B04A}"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B58B7292-B924-48AD-A213-ADFD3D35CC7C}" type="slidenum">
              <a:rPr lang="fr-FR" altLang="fr-FR"/>
              <a:pPr/>
              <a:t>‹N°›</a:t>
            </a:fld>
            <a:endParaRPr lang="fr-FR" altLang="fr-FR"/>
          </a:p>
        </p:txBody>
      </p:sp>
    </p:spTree>
  </p:cSld>
  <p:clrMapOvr>
    <a:masterClrMapping/>
  </p:clrMapOvr>
  <p:transition spd="med">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2150318"/>
            <a:ext cx="4040188"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790080"/>
            <a:ext cx="4040188"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4645025" y="2150318"/>
            <a:ext cx="4041775"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790080"/>
            <a:ext cx="4041775"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Espace réservé de la date 3"/>
          <p:cNvSpPr>
            <a:spLocks noGrp="1"/>
          </p:cNvSpPr>
          <p:nvPr>
            <p:ph type="dt" sz="half" idx="10"/>
          </p:nvPr>
        </p:nvSpPr>
        <p:spPr/>
        <p:txBody>
          <a:bodyPr/>
          <a:lstStyle>
            <a:lvl1pPr defTabSz="914400">
              <a:defRPr>
                <a:ea typeface="+mn-ea"/>
                <a:cs typeface="Arial" charset="0"/>
              </a:defRPr>
            </a:lvl1pPr>
          </a:lstStyle>
          <a:p>
            <a:pPr>
              <a:defRPr/>
            </a:pPr>
            <a:fld id="{73D34FEF-204D-4EF1-8C4E-2B571E9669A3}" type="datetime1">
              <a:rPr lang="fr-FR"/>
              <a:pPr>
                <a:defRPr/>
              </a:pPr>
              <a:t>20/06/2014</a:t>
            </a:fld>
            <a:endParaRPr lang="fr-FR" dirty="0"/>
          </a:p>
        </p:txBody>
      </p:sp>
      <p:sp>
        <p:nvSpPr>
          <p:cNvPr id="8"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9" name="Espace réservé du numéro de diapositive 5"/>
          <p:cNvSpPr>
            <a:spLocks noGrp="1"/>
          </p:cNvSpPr>
          <p:nvPr>
            <p:ph type="sldNum" sz="quarter" idx="12"/>
          </p:nvPr>
        </p:nvSpPr>
        <p:spPr/>
        <p:txBody>
          <a:bodyPr/>
          <a:lstStyle>
            <a:lvl1pPr>
              <a:defRPr/>
            </a:lvl1pPr>
          </a:lstStyle>
          <a:p>
            <a:fld id="{56405440-1DAE-40AF-ABFA-B12CA1EA0288}" type="slidenum">
              <a:rPr lang="fr-FR" altLang="fr-FR"/>
              <a:pPr/>
              <a:t>‹N°›</a:t>
            </a:fld>
            <a:endParaRPr lang="fr-FR" altLang="fr-FR"/>
          </a:p>
        </p:txBody>
      </p:sp>
    </p:spTree>
  </p:cSld>
  <p:clrMapOvr>
    <a:masterClrMapping/>
  </p:clrMapOvr>
  <p:transition spd="med">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Cliquez et modifiez le titre</a:t>
            </a:r>
            <a:endParaRPr lang="fr-FR" dirty="0"/>
          </a:p>
        </p:txBody>
      </p:sp>
      <p:sp>
        <p:nvSpPr>
          <p:cNvPr id="3" name="Espace réservé de la date 3"/>
          <p:cNvSpPr>
            <a:spLocks noGrp="1"/>
          </p:cNvSpPr>
          <p:nvPr>
            <p:ph type="dt" sz="half" idx="10"/>
          </p:nvPr>
        </p:nvSpPr>
        <p:spPr/>
        <p:txBody>
          <a:bodyPr/>
          <a:lstStyle>
            <a:lvl1pPr defTabSz="914400">
              <a:defRPr>
                <a:ea typeface="+mn-ea"/>
                <a:cs typeface="Arial" charset="0"/>
              </a:defRPr>
            </a:lvl1pPr>
          </a:lstStyle>
          <a:p>
            <a:pPr>
              <a:defRPr/>
            </a:pPr>
            <a:fld id="{1356C1D0-EF23-40FC-B948-129F415F8A9F}" type="datetime1">
              <a:rPr lang="fr-FR"/>
              <a:pPr>
                <a:defRPr/>
              </a:pPr>
              <a:t>20/06/2014</a:t>
            </a:fld>
            <a:endParaRPr lang="fr-FR" dirty="0"/>
          </a:p>
        </p:txBody>
      </p:sp>
      <p:sp>
        <p:nvSpPr>
          <p:cNvPr id="4"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5" name="Espace réservé du numéro de diapositive 5"/>
          <p:cNvSpPr>
            <a:spLocks noGrp="1"/>
          </p:cNvSpPr>
          <p:nvPr>
            <p:ph type="sldNum" sz="quarter" idx="12"/>
          </p:nvPr>
        </p:nvSpPr>
        <p:spPr/>
        <p:txBody>
          <a:bodyPr/>
          <a:lstStyle>
            <a:lvl1pPr>
              <a:defRPr/>
            </a:lvl1pPr>
          </a:lstStyle>
          <a:p>
            <a:fld id="{63D58923-7286-4A0A-9541-AA68B030D80B}" type="slidenum">
              <a:rPr lang="fr-FR" altLang="fr-FR"/>
              <a:pPr/>
              <a:t>‹N°›</a:t>
            </a:fld>
            <a:endParaRPr lang="fr-FR" altLang="fr-FR"/>
          </a:p>
        </p:txBody>
      </p:sp>
    </p:spTree>
  </p:cSld>
  <p:clrMapOvr>
    <a:masterClrMapping/>
  </p:clrMapOvr>
  <p:transition spd="med">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defTabSz="914400">
              <a:defRPr>
                <a:ea typeface="+mn-ea"/>
                <a:cs typeface="Arial" charset="0"/>
              </a:defRPr>
            </a:lvl1pPr>
          </a:lstStyle>
          <a:p>
            <a:pPr>
              <a:defRPr/>
            </a:pPr>
            <a:fld id="{25C5A2F7-D0D0-4BCE-8D1A-F4253B6245E9}" type="datetime1">
              <a:rPr lang="fr-FR"/>
              <a:pPr>
                <a:defRPr/>
              </a:pPr>
              <a:t>20/06/2014</a:t>
            </a:fld>
            <a:endParaRPr lang="fr-FR" dirty="0"/>
          </a:p>
        </p:txBody>
      </p:sp>
      <p:sp>
        <p:nvSpPr>
          <p:cNvPr id="3"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4" name="Espace réservé du numéro de diapositive 5"/>
          <p:cNvSpPr>
            <a:spLocks noGrp="1"/>
          </p:cNvSpPr>
          <p:nvPr>
            <p:ph type="sldNum" sz="quarter" idx="12"/>
          </p:nvPr>
        </p:nvSpPr>
        <p:spPr/>
        <p:txBody>
          <a:bodyPr/>
          <a:lstStyle>
            <a:lvl1pPr>
              <a:defRPr/>
            </a:lvl1pPr>
          </a:lstStyle>
          <a:p>
            <a:fld id="{CEC08BC4-6961-4E37-A0CF-2FF24149C59F}" type="slidenum">
              <a:rPr lang="fr-FR" altLang="fr-FR"/>
              <a:pPr/>
              <a:t>‹N°›</a:t>
            </a:fld>
            <a:endParaRPr lang="fr-FR" altLang="fr-FR"/>
          </a:p>
        </p:txBody>
      </p:sp>
    </p:spTree>
  </p:cSld>
  <p:clrMapOvr>
    <a:masterClrMapping/>
  </p:clrMapOvr>
  <p:transition spd="med">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ntenu avec légende">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714" y="1988840"/>
            <a:ext cx="5111750" cy="4437012"/>
          </a:xfrm>
        </p:spPr>
        <p:txBody>
          <a:bodyPr>
            <a:normAutofit/>
          </a:bodyPr>
          <a:lstStyle>
            <a:lvl1pPr>
              <a:defRPr sz="2600"/>
            </a:lvl1pPr>
            <a:lvl2pPr>
              <a:defRPr sz="2400"/>
            </a:lvl2pPr>
            <a:lvl3pPr>
              <a:defRPr sz="2200"/>
            </a:lvl3pPr>
            <a:lvl4pPr>
              <a:defRPr sz="2000"/>
            </a:lvl4pPr>
            <a:lvl5pPr>
              <a:defRPr sz="14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texte 3"/>
          <p:cNvSpPr>
            <a:spLocks noGrp="1"/>
          </p:cNvSpPr>
          <p:nvPr>
            <p:ph type="body" sz="half" idx="2"/>
          </p:nvPr>
        </p:nvSpPr>
        <p:spPr>
          <a:xfrm>
            <a:off x="457200" y="1988840"/>
            <a:ext cx="3008313" cy="44370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8" name="Espace réservé du titre 1"/>
          <p:cNvSpPr>
            <a:spLocks noGrp="1"/>
          </p:cNvSpPr>
          <p:nvPr>
            <p:ph type="title"/>
          </p:nvPr>
        </p:nvSpPr>
        <p:spPr bwMode="auto">
          <a:xfrm>
            <a:off x="422275" y="188913"/>
            <a:ext cx="6635750" cy="1138237"/>
          </a:xfrm>
          <a:prstGeom prst="rect">
            <a:avLst/>
          </a:prstGeom>
          <a:noFill/>
          <a:ln w="9525">
            <a:solidFill>
              <a:schemeClr val="accent2"/>
            </a:solidFill>
            <a:miter lim="800000"/>
            <a:headEnd/>
            <a:tailEnd/>
          </a:ln>
          <a:extLst/>
        </p:spPr>
        <p:txBody>
          <a:bodyPr/>
          <a:lstStyle/>
          <a:p>
            <a:pPr lvl="0"/>
            <a:r>
              <a:rPr lang="fr-FR" dirty="0" smtClean="0"/>
              <a:t>Cliquez et modifiez le titre </a:t>
            </a:r>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9733949A-F722-4A73-9F98-F09B8AC31733}"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C9CED2E3-8D03-446F-AAAF-8D78F9B545B2}" type="slidenum">
              <a:rPr lang="fr-FR" altLang="fr-FR"/>
              <a:pPr/>
              <a:t>‹N°›</a:t>
            </a:fld>
            <a:endParaRPr lang="fr-FR" altLang="fr-FR"/>
          </a:p>
        </p:txBody>
      </p:sp>
    </p:spTree>
  </p:cSld>
  <p:clrMapOvr>
    <a:masterClrMapping/>
  </p:clrMapOvr>
  <p:transitio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solidFill>
            <a:srgbClr val="D63F20"/>
          </a:solidFill>
          <a:ln>
            <a:noFill/>
          </a:ln>
          <a:effectLst>
            <a:outerShdw blurRad="40000" dist="23000" dir="5400000" rotWithShape="0">
              <a:srgbClr val="808080">
                <a:alpha val="34998"/>
              </a:srgbClr>
            </a:outerShdw>
          </a:effectLst>
          <a:ex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826221" y="92507"/>
            <a:ext cx="5486400" cy="566738"/>
          </a:xfrm>
        </p:spPr>
        <p:txBody>
          <a:bodyPr anchor="b">
            <a:normAutofit/>
          </a:bodyPr>
          <a:lstStyle>
            <a:lvl1pPr algn="ctr">
              <a:defRPr sz="3200" b="0"/>
            </a:lvl1pPr>
          </a:lstStyle>
          <a:p>
            <a:r>
              <a:rPr lang="fr-FR" dirty="0" smtClean="0"/>
              <a:t>Cliquez et modifiez le titre</a:t>
            </a:r>
            <a:endParaRPr lang="fr-FR" dirty="0"/>
          </a:p>
        </p:txBody>
      </p:sp>
      <p:sp>
        <p:nvSpPr>
          <p:cNvPr id="3" name="Espace réservé pour une image  2"/>
          <p:cNvSpPr>
            <a:spLocks noGrp="1"/>
          </p:cNvSpPr>
          <p:nvPr>
            <p:ph type="pic" idx="1"/>
          </p:nvPr>
        </p:nvSpPr>
        <p:spPr>
          <a:xfrm>
            <a:off x="1187624" y="926576"/>
            <a:ext cx="6624736" cy="4822106"/>
          </a:xfrm>
        </p:spPr>
        <p:txBody>
          <a:bodyPr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Faire glisser l'image vers l'espace réservé ou cliquer sur l'icône pour l'ajouter</a:t>
            </a:r>
          </a:p>
        </p:txBody>
      </p:sp>
      <p:sp>
        <p:nvSpPr>
          <p:cNvPr id="4" name="Espace réservé du texte 3"/>
          <p:cNvSpPr>
            <a:spLocks noGrp="1"/>
          </p:cNvSpPr>
          <p:nvPr>
            <p:ph type="body" sz="half" idx="2"/>
          </p:nvPr>
        </p:nvSpPr>
        <p:spPr>
          <a:xfrm>
            <a:off x="251520" y="5887232"/>
            <a:ext cx="8640960" cy="569325"/>
          </a:xfrm>
          <a:ln>
            <a:noFill/>
          </a:ln>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defTabSz="914400">
              <a:defRPr>
                <a:solidFill>
                  <a:srgbClr val="FFFFFF"/>
                </a:solidFill>
                <a:ea typeface="+mn-ea"/>
                <a:cs typeface="Arial" charset="0"/>
              </a:defRPr>
            </a:lvl1pPr>
          </a:lstStyle>
          <a:p>
            <a:pPr>
              <a:defRPr/>
            </a:pPr>
            <a:fld id="{CB0F4A2F-3CA4-487A-8D68-14244E227426}"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srgbClr val="FFFFFF"/>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1BCB7F44-5CC0-43F7-B3D2-6F1BADE09666}" type="slidenum">
              <a:rPr lang="fr-FR" altLang="fr-FR"/>
              <a:pPr/>
              <a:t>‹N°›</a:t>
            </a:fld>
            <a:endParaRPr lang="fr-FR" altLang="fr-FR"/>
          </a:p>
        </p:txBody>
      </p:sp>
    </p:spTree>
  </p:cSld>
  <p:clrMapOvr>
    <a:masterClrMapping/>
  </p:clrMapOvr>
  <p:transition spd="med">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re et contenu (Blanc sur fond Bleu)">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6858000"/>
          </a:xfrm>
          <a:prstGeom prst="rect">
            <a:avLst/>
          </a:prstGeom>
          <a:solidFill>
            <a:srgbClr val="D63F20"/>
          </a:solidFill>
          <a:ln w="9525">
            <a:solidFill>
              <a:schemeClr val="accent2"/>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5"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bg1"/>
          </a:solidFill>
          <a:ln w="9525" cap="flat" cmpd="sng">
            <a:solidFill>
              <a:schemeClr val="bg1"/>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12" name="Espace réservé du titre 1"/>
          <p:cNvSpPr>
            <a:spLocks noGrp="1"/>
          </p:cNvSpPr>
          <p:nvPr>
            <p:ph type="title"/>
          </p:nvPr>
        </p:nvSpPr>
        <p:spPr bwMode="auto">
          <a:xfrm>
            <a:off x="422275" y="239713"/>
            <a:ext cx="6635750" cy="1138237"/>
          </a:xfrm>
          <a:prstGeom prst="rect">
            <a:avLst/>
          </a:prstGeom>
          <a:noFill/>
          <a:ln w="9525">
            <a:solidFill>
              <a:srgbClr val="FFFFFF"/>
            </a:solidFill>
            <a:miter lim="800000"/>
            <a:headEnd/>
            <a:tailEnd/>
          </a:ln>
          <a:extLst/>
        </p:spPr>
        <p:txBody>
          <a:bodyPr/>
          <a:lstStyle>
            <a:lvl1pPr>
              <a:defRPr>
                <a:solidFill>
                  <a:srgbClr val="D63F20"/>
                </a:solidFill>
              </a:defRPr>
            </a:lvl1pPr>
          </a:lstStyle>
          <a:p>
            <a:pPr lvl="0"/>
            <a:r>
              <a:rPr lang="fr-FR" dirty="0" smtClean="0"/>
              <a:t>Cliquez et modifiez le titre </a:t>
            </a:r>
          </a:p>
        </p:txBody>
      </p:sp>
      <p:sp>
        <p:nvSpPr>
          <p:cNvPr id="15" name="Espace réservé du contenu 2"/>
          <p:cNvSpPr>
            <a:spLocks noGrp="1"/>
          </p:cNvSpPr>
          <p:nvPr>
            <p:ph idx="1"/>
          </p:nvPr>
        </p:nvSpPr>
        <p:spPr>
          <a:xfrm>
            <a:off x="457200" y="1989138"/>
            <a:ext cx="8229600" cy="4437062"/>
          </a:xfrm>
          <a:ln>
            <a:noFill/>
          </a:ln>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6" name="Espace réservé de la date 3"/>
          <p:cNvSpPr>
            <a:spLocks noGrp="1"/>
          </p:cNvSpPr>
          <p:nvPr>
            <p:ph type="dt" sz="half" idx="10"/>
          </p:nvPr>
        </p:nvSpPr>
        <p:spPr/>
        <p:txBody>
          <a:bodyPr/>
          <a:lstStyle>
            <a:lvl1pPr defTabSz="914400">
              <a:defRPr>
                <a:solidFill>
                  <a:prstClr val="white"/>
                </a:solidFill>
                <a:ea typeface="+mn-ea"/>
                <a:cs typeface="Arial" charset="0"/>
              </a:defRPr>
            </a:lvl1pPr>
          </a:lstStyle>
          <a:p>
            <a:pPr>
              <a:defRPr/>
            </a:pPr>
            <a:fld id="{A444FE82-EED0-46C9-80E3-12E1D00E7F07}"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38C6960A-2073-42CC-93B3-03EB32ED3A84}" type="slidenum">
              <a:rPr lang="fr-FR" altLang="fr-FR"/>
              <a:pPr/>
              <a:t>‹N°›</a:t>
            </a:fld>
            <a:endParaRPr lang="fr-FR" altLang="fr-FR"/>
          </a:p>
        </p:txBody>
      </p:sp>
    </p:spTree>
  </p:cSld>
  <p:clrMapOvr>
    <a:masterClrMapping/>
  </p:clrMapOvr>
  <p:transition spd="med">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sp>
        <p:nvSpPr>
          <p:cNvPr id="4" name="Rectangle 3"/>
          <p:cNvSpPr>
            <a:spLocks noChangeArrowheads="1"/>
          </p:cNvSpPr>
          <p:nvPr/>
        </p:nvSpPr>
        <p:spPr bwMode="auto">
          <a:xfrm>
            <a:off x="1270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5"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6" name="Bulle ronde 5"/>
          <p:cNvSpPr>
            <a:spLocks noChangeArrowheads="1"/>
          </p:cNvSpPr>
          <p:nvPr userDrawn="1"/>
        </p:nvSpPr>
        <p:spPr bwMode="auto">
          <a:xfrm>
            <a:off x="3608388" y="725488"/>
            <a:ext cx="5268912" cy="4659312"/>
          </a:xfrm>
          <a:prstGeom prst="wedgeEllipseCallout">
            <a:avLst>
              <a:gd name="adj1" fmla="val -48806"/>
              <a:gd name="adj2" fmla="val 46440"/>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3" name="Sous-titre 2"/>
          <p:cNvSpPr>
            <a:spLocks noGrp="1"/>
          </p:cNvSpPr>
          <p:nvPr>
            <p:ph type="subTitle" idx="1"/>
          </p:nvPr>
        </p:nvSpPr>
        <p:spPr>
          <a:xfrm>
            <a:off x="4521200" y="1374800"/>
            <a:ext cx="3528392" cy="1559792"/>
          </a:xfrm>
          <a:ln>
            <a:solidFill>
              <a:schemeClr val="bg1"/>
            </a:solidFill>
          </a:ln>
        </p:spPr>
        <p:txBody>
          <a:bodyPr>
            <a:normAutofit/>
          </a:bodyPr>
          <a:lstStyle>
            <a:lvl1pPr marL="0" indent="0" algn="l">
              <a:buNone/>
              <a:defRPr sz="40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smtClean="0"/>
              <a:t>Cliquez pour modifier le style des sous-titres du masque</a:t>
            </a:r>
            <a:endParaRPr lang="fr-FR" dirty="0"/>
          </a:p>
        </p:txBody>
      </p:sp>
    </p:spTree>
  </p:cSld>
  <p:clrMapOvr>
    <a:masterClrMapping/>
  </p:clrMapOvr>
  <p:transition spd="med">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0E6B99CE-F66E-4847-8840-2DA78395A084}"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6" name="Espace réservé du numéro de diapositive 5"/>
          <p:cNvSpPr>
            <a:spLocks noGrp="1"/>
          </p:cNvSpPr>
          <p:nvPr>
            <p:ph type="sldNum" sz="quarter" idx="12"/>
          </p:nvPr>
        </p:nvSpPr>
        <p:spPr/>
        <p:txBody>
          <a:bodyPr/>
          <a:lstStyle>
            <a:lvl1pPr>
              <a:defRPr/>
            </a:lvl1pPr>
          </a:lstStyle>
          <a:p>
            <a:fld id="{EFA94A3A-6DC8-4DE0-9D7F-7288B68D1D42}" type="slidenum">
              <a:rPr lang="fr-FR" altLang="fr-FR"/>
              <a:pPr/>
              <a:t>‹N°›</a:t>
            </a:fld>
            <a:endParaRPr lang="fr-FR" altLang="fr-FR"/>
          </a:p>
        </p:txBody>
      </p:sp>
    </p:spTree>
  </p:cSld>
  <p:clrMapOvr>
    <a:masterClrMapping/>
  </p:clrMapOvr>
  <p:transition spd="med">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re et contenu sans puc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6" name="Espace réservé du contenu 2"/>
          <p:cNvSpPr>
            <a:spLocks noGrp="1"/>
          </p:cNvSpPr>
          <p:nvPr>
            <p:ph idx="1"/>
          </p:nvPr>
        </p:nvSpPr>
        <p:spPr>
          <a:xfrm>
            <a:off x="457200" y="1989138"/>
            <a:ext cx="8229600" cy="4449240"/>
          </a:xfrm>
        </p:spPr>
        <p:txBody>
          <a:bodyPr>
            <a:normAutofit/>
          </a:bodyPr>
          <a:lstStyle>
            <a:lvl1pPr marL="0" indent="0">
              <a:lnSpc>
                <a:spcPct val="100000"/>
              </a:lnSpc>
              <a:buNone/>
              <a:defRPr sz="2400" baseline="0">
                <a:solidFill>
                  <a:srgbClr val="0B2B53"/>
                </a:solidFill>
              </a:defRPr>
            </a:lvl1pPr>
            <a:lvl2pPr marL="457200" indent="0">
              <a:buNone/>
              <a:defRPr/>
            </a:lvl2pPr>
          </a:lstStyle>
          <a:p>
            <a:pPr lvl="0"/>
            <a:r>
              <a:rPr lang="fr-FR" dirty="0" smtClean="0"/>
              <a:t>Cliquez pour modifier les styles du texte du masque</a:t>
            </a:r>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360585E4-DBD2-488D-AEF0-D48F01E5428C}"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1FD04AEA-425D-4E5F-BC9C-FB0DD573CDAD}" type="slidenum">
              <a:rPr lang="fr-FR" altLang="fr-FR"/>
              <a:pPr/>
              <a:t>‹N°›</a:t>
            </a:fld>
            <a:endParaRPr lang="fr-FR" altLang="fr-FR"/>
          </a:p>
        </p:txBody>
      </p:sp>
    </p:spTree>
  </p:cSld>
  <p:clrMapOvr>
    <a:masterClrMapping/>
  </p:clrMapOvr>
  <p:transition spd="med">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4"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5" name="Bulle ronde 4"/>
          <p:cNvSpPr>
            <a:spLocks noChangeArrowheads="1"/>
          </p:cNvSpPr>
          <p:nvPr userDrawn="1"/>
        </p:nvSpPr>
        <p:spPr bwMode="auto">
          <a:xfrm flipH="1">
            <a:off x="508000" y="850900"/>
            <a:ext cx="4495800" cy="3937000"/>
          </a:xfrm>
          <a:prstGeom prst="wedgeEllipseCallout">
            <a:avLst>
              <a:gd name="adj1" fmla="val -53708"/>
              <a:gd name="adj2" fmla="val 43681"/>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136700" y="1577801"/>
            <a:ext cx="3257500" cy="1473126"/>
          </a:xfrm>
          <a:ln>
            <a:solidFill>
              <a:schemeClr val="bg1"/>
            </a:solidFill>
          </a:ln>
        </p:spPr>
        <p:txBody>
          <a:bodyPr anchor="t">
            <a:normAutofit/>
          </a:bodyPr>
          <a:lstStyle>
            <a:lvl1pPr algn="l">
              <a:defRPr sz="4000" b="1" cap="none">
                <a:solidFill>
                  <a:srgbClr val="D63F20"/>
                </a:solidFill>
              </a:defRPr>
            </a:lvl1pPr>
          </a:lstStyle>
          <a:p>
            <a:r>
              <a:rPr lang="fr-FR" dirty="0" smtClean="0"/>
              <a:t>Cliquez et modifiez le titre</a:t>
            </a:r>
            <a:endParaRPr lang="fr-FR" dirty="0"/>
          </a:p>
        </p:txBody>
      </p:sp>
    </p:spTree>
  </p:cSld>
  <p:clrMapOvr>
    <a:masterClrMapping/>
  </p:clrMapOvr>
  <p:transition spd="med">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4648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15406A4C-BFEE-467A-B31A-AF0B8266F90E}"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A46CDD30-D0AF-4391-B547-D108E34E42FC}" type="slidenum">
              <a:rPr lang="fr-FR" altLang="fr-FR"/>
              <a:pPr/>
              <a:t>‹N°›</a:t>
            </a:fld>
            <a:endParaRPr lang="fr-FR" altLang="fr-FR"/>
          </a:p>
        </p:txBody>
      </p:sp>
    </p:spTree>
  </p:cSld>
  <p:clrMapOvr>
    <a:masterClrMapping/>
  </p:clrMapOvr>
  <p:transition spd="med">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2150318"/>
            <a:ext cx="4040188"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790080"/>
            <a:ext cx="4040188"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4645025" y="2150318"/>
            <a:ext cx="4041775"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790080"/>
            <a:ext cx="4041775"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Espace réservé de la date 3"/>
          <p:cNvSpPr>
            <a:spLocks noGrp="1"/>
          </p:cNvSpPr>
          <p:nvPr>
            <p:ph type="dt" sz="half" idx="10"/>
          </p:nvPr>
        </p:nvSpPr>
        <p:spPr/>
        <p:txBody>
          <a:bodyPr/>
          <a:lstStyle>
            <a:lvl1pPr defTabSz="914400">
              <a:defRPr>
                <a:ea typeface="+mn-ea"/>
                <a:cs typeface="Arial" charset="0"/>
              </a:defRPr>
            </a:lvl1pPr>
          </a:lstStyle>
          <a:p>
            <a:pPr>
              <a:defRPr/>
            </a:pPr>
            <a:fld id="{D810CB88-F845-4EFE-850D-6435143E67CC}" type="datetime1">
              <a:rPr lang="fr-FR"/>
              <a:pPr>
                <a:defRPr/>
              </a:pPr>
              <a:t>20/06/2014</a:t>
            </a:fld>
            <a:endParaRPr lang="fr-FR" dirty="0"/>
          </a:p>
        </p:txBody>
      </p:sp>
      <p:sp>
        <p:nvSpPr>
          <p:cNvPr id="8"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9" name="Espace réservé du numéro de diapositive 5"/>
          <p:cNvSpPr>
            <a:spLocks noGrp="1"/>
          </p:cNvSpPr>
          <p:nvPr>
            <p:ph type="sldNum" sz="quarter" idx="12"/>
          </p:nvPr>
        </p:nvSpPr>
        <p:spPr/>
        <p:txBody>
          <a:bodyPr/>
          <a:lstStyle>
            <a:lvl1pPr>
              <a:defRPr/>
            </a:lvl1pPr>
          </a:lstStyle>
          <a:p>
            <a:fld id="{1F84017D-5A2D-4D5E-B518-F6C7CA272113}" type="slidenum">
              <a:rPr lang="fr-FR" altLang="fr-FR"/>
              <a:pPr/>
              <a:t>‹N°›</a:t>
            </a:fld>
            <a:endParaRPr lang="fr-FR" altLang="fr-FR"/>
          </a:p>
        </p:txBody>
      </p:sp>
    </p:spTree>
  </p:cSld>
  <p:clrMapOvr>
    <a:masterClrMapping/>
  </p:clrMapOvr>
  <p:transition spd="med">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Cliquez et modifiez le titre</a:t>
            </a:r>
            <a:endParaRPr lang="fr-FR" dirty="0"/>
          </a:p>
        </p:txBody>
      </p:sp>
      <p:sp>
        <p:nvSpPr>
          <p:cNvPr id="3" name="Espace réservé de la date 3"/>
          <p:cNvSpPr>
            <a:spLocks noGrp="1"/>
          </p:cNvSpPr>
          <p:nvPr>
            <p:ph type="dt" sz="half" idx="10"/>
          </p:nvPr>
        </p:nvSpPr>
        <p:spPr/>
        <p:txBody>
          <a:bodyPr/>
          <a:lstStyle>
            <a:lvl1pPr defTabSz="914400">
              <a:defRPr>
                <a:ea typeface="+mn-ea"/>
                <a:cs typeface="Arial" charset="0"/>
              </a:defRPr>
            </a:lvl1pPr>
          </a:lstStyle>
          <a:p>
            <a:pPr>
              <a:defRPr/>
            </a:pPr>
            <a:fld id="{5048603B-EC7A-4AAC-A42A-EE29C0710A8C}" type="datetime1">
              <a:rPr lang="fr-FR"/>
              <a:pPr>
                <a:defRPr/>
              </a:pPr>
              <a:t>20/06/2014</a:t>
            </a:fld>
            <a:endParaRPr lang="fr-FR" dirty="0"/>
          </a:p>
        </p:txBody>
      </p:sp>
      <p:sp>
        <p:nvSpPr>
          <p:cNvPr id="4"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5" name="Espace réservé du numéro de diapositive 5"/>
          <p:cNvSpPr>
            <a:spLocks noGrp="1"/>
          </p:cNvSpPr>
          <p:nvPr>
            <p:ph type="sldNum" sz="quarter" idx="12"/>
          </p:nvPr>
        </p:nvSpPr>
        <p:spPr/>
        <p:txBody>
          <a:bodyPr/>
          <a:lstStyle>
            <a:lvl1pPr>
              <a:defRPr/>
            </a:lvl1pPr>
          </a:lstStyle>
          <a:p>
            <a:fld id="{AFD6E92A-2906-4B99-A171-6CAF137FA8F0}" type="slidenum">
              <a:rPr lang="fr-FR" altLang="fr-FR"/>
              <a:pPr/>
              <a:t>‹N°›</a:t>
            </a:fld>
            <a:endParaRPr lang="fr-FR" altLang="fr-FR"/>
          </a:p>
        </p:txBody>
      </p:sp>
    </p:spTree>
  </p:cSld>
  <p:clrMapOvr>
    <a:masterClrMapping/>
  </p:clrMapOvr>
  <p:transition spd="med">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defTabSz="914400">
              <a:defRPr>
                <a:ea typeface="+mn-ea"/>
                <a:cs typeface="Arial" charset="0"/>
              </a:defRPr>
            </a:lvl1pPr>
          </a:lstStyle>
          <a:p>
            <a:pPr>
              <a:defRPr/>
            </a:pPr>
            <a:fld id="{0D039E72-A2C0-4137-8E2F-FD2A9FF6550A}" type="datetime1">
              <a:rPr lang="fr-FR"/>
              <a:pPr>
                <a:defRPr/>
              </a:pPr>
              <a:t>20/06/2014</a:t>
            </a:fld>
            <a:endParaRPr lang="fr-FR" dirty="0"/>
          </a:p>
        </p:txBody>
      </p:sp>
      <p:sp>
        <p:nvSpPr>
          <p:cNvPr id="3"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4" name="Espace réservé du numéro de diapositive 5"/>
          <p:cNvSpPr>
            <a:spLocks noGrp="1"/>
          </p:cNvSpPr>
          <p:nvPr>
            <p:ph type="sldNum" sz="quarter" idx="12"/>
          </p:nvPr>
        </p:nvSpPr>
        <p:spPr/>
        <p:txBody>
          <a:bodyPr/>
          <a:lstStyle>
            <a:lvl1pPr>
              <a:defRPr/>
            </a:lvl1pPr>
          </a:lstStyle>
          <a:p>
            <a:fld id="{C8F2D6B5-73A0-447A-A4F1-FC4E7234C05F}" type="slidenum">
              <a:rPr lang="fr-FR" altLang="fr-FR"/>
              <a:pPr/>
              <a:t>‹N°›</a:t>
            </a:fld>
            <a:endParaRPr lang="fr-FR" altLang="fr-FR"/>
          </a:p>
        </p:txBody>
      </p:sp>
    </p:spTree>
  </p:cSld>
  <p:clrMapOvr>
    <a:masterClrMapping/>
  </p:clrMapOvr>
  <p:transition spd="med">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ntenu avec légende">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714" y="1988840"/>
            <a:ext cx="5111750" cy="4437012"/>
          </a:xfrm>
        </p:spPr>
        <p:txBody>
          <a:bodyPr>
            <a:normAutofit/>
          </a:bodyPr>
          <a:lstStyle>
            <a:lvl1pPr>
              <a:defRPr sz="2600"/>
            </a:lvl1pPr>
            <a:lvl2pPr>
              <a:defRPr sz="2400"/>
            </a:lvl2pPr>
            <a:lvl3pPr>
              <a:defRPr sz="2200"/>
            </a:lvl3pPr>
            <a:lvl4pPr>
              <a:defRPr sz="2000"/>
            </a:lvl4pPr>
            <a:lvl5pPr>
              <a:defRPr sz="14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texte 3"/>
          <p:cNvSpPr>
            <a:spLocks noGrp="1"/>
          </p:cNvSpPr>
          <p:nvPr>
            <p:ph type="body" sz="half" idx="2"/>
          </p:nvPr>
        </p:nvSpPr>
        <p:spPr>
          <a:xfrm>
            <a:off x="457200" y="1988840"/>
            <a:ext cx="3008313" cy="44370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8" name="Espace réservé du titre 1"/>
          <p:cNvSpPr>
            <a:spLocks noGrp="1"/>
          </p:cNvSpPr>
          <p:nvPr>
            <p:ph type="title"/>
          </p:nvPr>
        </p:nvSpPr>
        <p:spPr bwMode="auto">
          <a:xfrm>
            <a:off x="422275" y="188913"/>
            <a:ext cx="6635750" cy="1138237"/>
          </a:xfrm>
          <a:prstGeom prst="rect">
            <a:avLst/>
          </a:prstGeom>
          <a:noFill/>
          <a:ln w="9525">
            <a:solidFill>
              <a:schemeClr val="accent2"/>
            </a:solidFill>
            <a:miter lim="800000"/>
            <a:headEnd/>
            <a:tailEnd/>
          </a:ln>
          <a:extLst/>
        </p:spPr>
        <p:txBody>
          <a:bodyPr/>
          <a:lstStyle/>
          <a:p>
            <a:pPr lvl="0"/>
            <a:r>
              <a:rPr lang="fr-FR" dirty="0" smtClean="0"/>
              <a:t>Cliquez et modifiez le titre </a:t>
            </a:r>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70748B4A-3628-4A06-BDC3-BE942A787AEB}"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00D8BA6E-BC0F-431E-9375-1F2160486E2C}" type="slidenum">
              <a:rPr lang="fr-FR" altLang="fr-FR"/>
              <a:pPr/>
              <a:t>‹N°›</a:t>
            </a:fld>
            <a:endParaRPr lang="fr-FR" altLang="fr-FR"/>
          </a:p>
        </p:txBody>
      </p:sp>
    </p:spTree>
  </p:cSld>
  <p:clrMapOvr>
    <a:masterClrMapping/>
  </p:clrMapOvr>
  <p:transition spd="med">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solidFill>
            <a:srgbClr val="D63F20"/>
          </a:solidFill>
          <a:ln>
            <a:noFill/>
          </a:ln>
          <a:effectLst>
            <a:outerShdw blurRad="40000" dist="23000" dir="5400000" rotWithShape="0">
              <a:srgbClr val="808080">
                <a:alpha val="34998"/>
              </a:srgbClr>
            </a:outerShdw>
          </a:effectLst>
          <a:ex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826221" y="92507"/>
            <a:ext cx="5486400" cy="566738"/>
          </a:xfrm>
        </p:spPr>
        <p:txBody>
          <a:bodyPr anchor="b">
            <a:normAutofit/>
          </a:bodyPr>
          <a:lstStyle>
            <a:lvl1pPr algn="ctr">
              <a:defRPr sz="3200" b="0"/>
            </a:lvl1pPr>
          </a:lstStyle>
          <a:p>
            <a:r>
              <a:rPr lang="fr-FR" dirty="0" smtClean="0"/>
              <a:t>Cliquez et modifiez le titre</a:t>
            </a:r>
            <a:endParaRPr lang="fr-FR" dirty="0"/>
          </a:p>
        </p:txBody>
      </p:sp>
      <p:sp>
        <p:nvSpPr>
          <p:cNvPr id="3" name="Espace réservé pour une image  2"/>
          <p:cNvSpPr>
            <a:spLocks noGrp="1"/>
          </p:cNvSpPr>
          <p:nvPr>
            <p:ph type="pic" idx="1"/>
          </p:nvPr>
        </p:nvSpPr>
        <p:spPr>
          <a:xfrm>
            <a:off x="1187624" y="926576"/>
            <a:ext cx="6624736" cy="4822106"/>
          </a:xfrm>
        </p:spPr>
        <p:txBody>
          <a:bodyPr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Faire glisser l'image vers l'espace réservé ou cliquer sur l'icône pour l'ajouter</a:t>
            </a:r>
          </a:p>
        </p:txBody>
      </p:sp>
      <p:sp>
        <p:nvSpPr>
          <p:cNvPr id="4" name="Espace réservé du texte 3"/>
          <p:cNvSpPr>
            <a:spLocks noGrp="1"/>
          </p:cNvSpPr>
          <p:nvPr>
            <p:ph type="body" sz="half" idx="2"/>
          </p:nvPr>
        </p:nvSpPr>
        <p:spPr>
          <a:xfrm>
            <a:off x="251520" y="5887232"/>
            <a:ext cx="8640960" cy="569325"/>
          </a:xfrm>
          <a:ln>
            <a:noFill/>
          </a:ln>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defTabSz="914400">
              <a:defRPr>
                <a:solidFill>
                  <a:srgbClr val="FFFFFF"/>
                </a:solidFill>
                <a:ea typeface="+mn-ea"/>
                <a:cs typeface="Arial" charset="0"/>
              </a:defRPr>
            </a:lvl1pPr>
          </a:lstStyle>
          <a:p>
            <a:pPr>
              <a:defRPr/>
            </a:pPr>
            <a:fld id="{A23A7CE5-6AF2-4523-8059-51EFC03C67CA}"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srgbClr val="FFFFFF"/>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9AB5D19C-F287-4978-A7FF-24E15995C9C1}" type="slidenum">
              <a:rPr lang="fr-FR" altLang="fr-FR"/>
              <a:pPr/>
              <a:t>‹N°›</a:t>
            </a:fld>
            <a:endParaRPr lang="fr-FR" altLang="fr-FR"/>
          </a:p>
        </p:txBody>
      </p:sp>
    </p:spTree>
  </p:cSld>
  <p:clrMapOvr>
    <a:masterClrMapping/>
  </p:clrMapOvr>
  <p:transition spd="med">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itre et contenu (Blanc sur fond Bleu)">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6858000"/>
          </a:xfrm>
          <a:prstGeom prst="rect">
            <a:avLst/>
          </a:prstGeom>
          <a:solidFill>
            <a:srgbClr val="D63F20"/>
          </a:solidFill>
          <a:ln w="9525">
            <a:solidFill>
              <a:schemeClr val="accent2"/>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5"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bg1"/>
          </a:solidFill>
          <a:ln w="9525" cap="flat" cmpd="sng">
            <a:solidFill>
              <a:schemeClr val="bg1"/>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12" name="Espace réservé du titre 1"/>
          <p:cNvSpPr>
            <a:spLocks noGrp="1"/>
          </p:cNvSpPr>
          <p:nvPr>
            <p:ph type="title"/>
          </p:nvPr>
        </p:nvSpPr>
        <p:spPr bwMode="auto">
          <a:xfrm>
            <a:off x="422275" y="239713"/>
            <a:ext cx="6635750" cy="1138237"/>
          </a:xfrm>
          <a:prstGeom prst="rect">
            <a:avLst/>
          </a:prstGeom>
          <a:noFill/>
          <a:ln w="9525">
            <a:solidFill>
              <a:srgbClr val="FFFFFF"/>
            </a:solidFill>
            <a:miter lim="800000"/>
            <a:headEnd/>
            <a:tailEnd/>
          </a:ln>
          <a:extLst/>
        </p:spPr>
        <p:txBody>
          <a:bodyPr/>
          <a:lstStyle>
            <a:lvl1pPr>
              <a:defRPr>
                <a:solidFill>
                  <a:srgbClr val="D63F20"/>
                </a:solidFill>
              </a:defRPr>
            </a:lvl1pPr>
          </a:lstStyle>
          <a:p>
            <a:pPr lvl="0"/>
            <a:r>
              <a:rPr lang="fr-FR" dirty="0" smtClean="0"/>
              <a:t>Cliquez et modifiez le titre </a:t>
            </a:r>
          </a:p>
        </p:txBody>
      </p:sp>
      <p:sp>
        <p:nvSpPr>
          <p:cNvPr id="15" name="Espace réservé du contenu 2"/>
          <p:cNvSpPr>
            <a:spLocks noGrp="1"/>
          </p:cNvSpPr>
          <p:nvPr>
            <p:ph idx="1"/>
          </p:nvPr>
        </p:nvSpPr>
        <p:spPr>
          <a:xfrm>
            <a:off x="457200" y="1989138"/>
            <a:ext cx="8229600" cy="4437062"/>
          </a:xfrm>
          <a:ln>
            <a:noFill/>
          </a:ln>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6" name="Espace réservé de la date 3"/>
          <p:cNvSpPr>
            <a:spLocks noGrp="1"/>
          </p:cNvSpPr>
          <p:nvPr>
            <p:ph type="dt" sz="half" idx="10"/>
          </p:nvPr>
        </p:nvSpPr>
        <p:spPr/>
        <p:txBody>
          <a:bodyPr/>
          <a:lstStyle>
            <a:lvl1pPr defTabSz="914400">
              <a:defRPr>
                <a:solidFill>
                  <a:prstClr val="white"/>
                </a:solidFill>
                <a:ea typeface="+mn-ea"/>
                <a:cs typeface="Arial" charset="0"/>
              </a:defRPr>
            </a:lvl1pPr>
          </a:lstStyle>
          <a:p>
            <a:pPr>
              <a:defRPr/>
            </a:pPr>
            <a:fld id="{D34D4A1C-5388-416B-8DCD-5A1151A350B8}"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5CBB77AC-B6F5-42B2-9150-2C11E1DD9C62}" type="slidenum">
              <a:rPr lang="fr-FR" altLang="fr-FR"/>
              <a:pPr/>
              <a:t>‹N°›</a:t>
            </a:fld>
            <a:endParaRPr lang="fr-FR" altLang="fr-FR"/>
          </a:p>
        </p:txBody>
      </p:sp>
    </p:spTree>
  </p:cSld>
  <p:clrMapOvr>
    <a:masterClrMapping/>
  </p:clrMapOvr>
  <p:transition spd="med">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Diapositive de titre">
    <p:spTree>
      <p:nvGrpSpPr>
        <p:cNvPr id="1" name=""/>
        <p:cNvGrpSpPr/>
        <p:nvPr/>
      </p:nvGrpSpPr>
      <p:grpSpPr>
        <a:xfrm>
          <a:off x="0" y="0"/>
          <a:ext cx="0" cy="0"/>
          <a:chOff x="0" y="0"/>
          <a:chExt cx="0" cy="0"/>
        </a:xfrm>
      </p:grpSpPr>
      <p:sp>
        <p:nvSpPr>
          <p:cNvPr id="4" name="Rectangle 3"/>
          <p:cNvSpPr>
            <a:spLocks noChangeArrowheads="1"/>
          </p:cNvSpPr>
          <p:nvPr/>
        </p:nvSpPr>
        <p:spPr bwMode="auto">
          <a:xfrm>
            <a:off x="1270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5"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6" name="Bulle ronde 5"/>
          <p:cNvSpPr>
            <a:spLocks noChangeArrowheads="1"/>
          </p:cNvSpPr>
          <p:nvPr userDrawn="1"/>
        </p:nvSpPr>
        <p:spPr bwMode="auto">
          <a:xfrm>
            <a:off x="3608388" y="725488"/>
            <a:ext cx="5268912" cy="4659312"/>
          </a:xfrm>
          <a:prstGeom prst="wedgeEllipseCallout">
            <a:avLst>
              <a:gd name="adj1" fmla="val -48806"/>
              <a:gd name="adj2" fmla="val 46440"/>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3" name="Sous-titre 2"/>
          <p:cNvSpPr>
            <a:spLocks noGrp="1"/>
          </p:cNvSpPr>
          <p:nvPr>
            <p:ph type="subTitle" idx="1"/>
          </p:nvPr>
        </p:nvSpPr>
        <p:spPr>
          <a:xfrm>
            <a:off x="4521200" y="1374800"/>
            <a:ext cx="3528392" cy="1559792"/>
          </a:xfrm>
          <a:ln>
            <a:solidFill>
              <a:schemeClr val="bg1"/>
            </a:solidFill>
          </a:ln>
        </p:spPr>
        <p:txBody>
          <a:bodyPr>
            <a:normAutofit/>
          </a:bodyPr>
          <a:lstStyle>
            <a:lvl1pPr marL="0" indent="0" algn="l">
              <a:buNone/>
              <a:defRPr sz="40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smtClean="0"/>
              <a:t>Cliquez pour modifier le style des sous-titres du masque</a:t>
            </a:r>
            <a:endParaRPr lang="fr-FR" dirty="0"/>
          </a:p>
        </p:txBody>
      </p:sp>
    </p:spTree>
  </p:cSld>
  <p:clrMapOvr>
    <a:masterClrMapping/>
  </p:clrMapOvr>
  <p:transition spd="med">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98004C79-9D97-4DF5-8599-71F544ECD25A}"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6" name="Espace réservé du numéro de diapositive 5"/>
          <p:cNvSpPr>
            <a:spLocks noGrp="1"/>
          </p:cNvSpPr>
          <p:nvPr>
            <p:ph type="sldNum" sz="quarter" idx="12"/>
          </p:nvPr>
        </p:nvSpPr>
        <p:spPr/>
        <p:txBody>
          <a:bodyPr/>
          <a:lstStyle>
            <a:lvl1pPr>
              <a:defRPr/>
            </a:lvl1pPr>
          </a:lstStyle>
          <a:p>
            <a:fld id="{51C7392D-51B4-4DF5-92FA-8517632768BB}" type="slidenum">
              <a:rPr lang="fr-FR" altLang="fr-FR"/>
              <a:pPr/>
              <a:t>‹N°›</a:t>
            </a:fld>
            <a:endParaRPr lang="fr-FR" altLang="fr-FR"/>
          </a:p>
        </p:txBody>
      </p:sp>
    </p:spTree>
  </p:cSld>
  <p:clrMapOvr>
    <a:masterClrMapping/>
  </p:clrMapOvr>
  <p:transition spd="med">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tre et contenu sans puc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6" name="Espace réservé du contenu 2"/>
          <p:cNvSpPr>
            <a:spLocks noGrp="1"/>
          </p:cNvSpPr>
          <p:nvPr>
            <p:ph idx="1"/>
          </p:nvPr>
        </p:nvSpPr>
        <p:spPr>
          <a:xfrm>
            <a:off x="457200" y="1989138"/>
            <a:ext cx="8229600" cy="4449240"/>
          </a:xfrm>
        </p:spPr>
        <p:txBody>
          <a:bodyPr>
            <a:normAutofit/>
          </a:bodyPr>
          <a:lstStyle>
            <a:lvl1pPr marL="0" indent="0">
              <a:lnSpc>
                <a:spcPct val="100000"/>
              </a:lnSpc>
              <a:buNone/>
              <a:defRPr sz="2400" baseline="0">
                <a:solidFill>
                  <a:srgbClr val="0B2B53"/>
                </a:solidFill>
              </a:defRPr>
            </a:lvl1pPr>
            <a:lvl2pPr marL="457200" indent="0">
              <a:buNone/>
              <a:defRPr/>
            </a:lvl2pPr>
          </a:lstStyle>
          <a:p>
            <a:pPr lvl="0"/>
            <a:r>
              <a:rPr lang="fr-FR" dirty="0" smtClean="0"/>
              <a:t>Cliquez pour modifier les styles du texte du masque</a:t>
            </a:r>
          </a:p>
        </p:txBody>
      </p:sp>
      <p:sp>
        <p:nvSpPr>
          <p:cNvPr id="4" name="Espace réservé de la date 3"/>
          <p:cNvSpPr>
            <a:spLocks noGrp="1"/>
          </p:cNvSpPr>
          <p:nvPr>
            <p:ph type="dt" sz="half" idx="10"/>
          </p:nvPr>
        </p:nvSpPr>
        <p:spPr/>
        <p:txBody>
          <a:bodyPr/>
          <a:lstStyle>
            <a:lvl1pPr defTabSz="914400">
              <a:defRPr>
                <a:ea typeface="+mn-ea"/>
                <a:cs typeface="Arial" charset="0"/>
              </a:defRPr>
            </a:lvl1pPr>
          </a:lstStyle>
          <a:p>
            <a:pPr>
              <a:defRPr/>
            </a:pPr>
            <a:fld id="{78965F3C-F2EB-4E80-900D-35DF2104F28E}" type="datetime1">
              <a:rPr lang="fr-FR"/>
              <a:pPr>
                <a:defRPr/>
              </a:pPr>
              <a:t>20/06/2014</a:t>
            </a:fld>
            <a:endParaRPr lang="fr-FR" dirty="0"/>
          </a:p>
        </p:txBody>
      </p:sp>
      <p:sp>
        <p:nvSpPr>
          <p:cNvPr id="5"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50DF50F8-5646-4DC6-A801-5322D33E07AE}" type="slidenum">
              <a:rPr lang="fr-FR" altLang="fr-FR"/>
              <a:pPr/>
              <a:t>‹N°›</a:t>
            </a:fld>
            <a:endParaRPr lang="fr-FR" altLang="fr-FR"/>
          </a:p>
        </p:txBody>
      </p:sp>
    </p:spTree>
  </p:cSld>
  <p:clrMapOvr>
    <a:masterClrMapping/>
  </p:clrMapOvr>
  <p:transition spd="med">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En-tête de section">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6858000"/>
          </a:xfrm>
          <a:prstGeom prst="rect">
            <a:avLst/>
          </a:prstGeom>
          <a:solidFill>
            <a:srgbClr val="D63F20"/>
          </a:solidFill>
          <a:ln w="9525">
            <a:solidFill>
              <a:srgbClr val="D63F20"/>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pic>
        <p:nvPicPr>
          <p:cNvPr id="4" name="Image 2" descr="LOGO-CULTURA-2012-blanc.png"/>
          <p:cNvPicPr>
            <a:picLocks noChangeAspect="1"/>
          </p:cNvPicPr>
          <p:nvPr userDrawn="1"/>
        </p:nvPicPr>
        <p:blipFill>
          <a:blip r:embed="rId2" cstate="print"/>
          <a:srcRect/>
          <a:stretch>
            <a:fillRect/>
          </a:stretch>
        </p:blipFill>
        <p:spPr bwMode="auto">
          <a:xfrm>
            <a:off x="6973888" y="5932488"/>
            <a:ext cx="2044700" cy="730250"/>
          </a:xfrm>
          <a:prstGeom prst="rect">
            <a:avLst/>
          </a:prstGeom>
          <a:noFill/>
          <a:ln w="9525">
            <a:noFill/>
            <a:miter lim="800000"/>
            <a:headEnd/>
            <a:tailEnd/>
          </a:ln>
        </p:spPr>
      </p:pic>
      <p:sp>
        <p:nvSpPr>
          <p:cNvPr id="5" name="Bulle ronde 4"/>
          <p:cNvSpPr>
            <a:spLocks noChangeArrowheads="1"/>
          </p:cNvSpPr>
          <p:nvPr userDrawn="1"/>
        </p:nvSpPr>
        <p:spPr bwMode="auto">
          <a:xfrm flipH="1">
            <a:off x="508000" y="850900"/>
            <a:ext cx="4495800" cy="3937000"/>
          </a:xfrm>
          <a:prstGeom prst="wedgeEllipseCallout">
            <a:avLst>
              <a:gd name="adj1" fmla="val -53708"/>
              <a:gd name="adj2" fmla="val 43681"/>
            </a:avLst>
          </a:prstGeom>
          <a:solidFill>
            <a:srgbClr val="FFFFFF"/>
          </a:solidFill>
          <a:ln w="9525">
            <a:solidFill>
              <a:srgbClr val="FFFFFF"/>
            </a:solidFill>
            <a:miter lim="800000"/>
            <a:headEnd/>
            <a:tailEnd/>
          </a:ln>
          <a:effectLst>
            <a:outerShdw blurRad="40000" dist="23000" dir="5400000" rotWithShape="0">
              <a:srgbClr val="808080">
                <a:alpha val="34999"/>
              </a:srgbClr>
            </a:outerShdw>
          </a:effectLst>
        </p:spPr>
        <p:txBody>
          <a:bodyPr anchor="ctr"/>
          <a:lstStyle/>
          <a:p>
            <a:pPr algn="ctr" defTabSz="457200" eaLnBrk="1" hangingPunct="1">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136700" y="1577801"/>
            <a:ext cx="3257500" cy="1473126"/>
          </a:xfrm>
          <a:ln>
            <a:solidFill>
              <a:schemeClr val="bg1"/>
            </a:solidFill>
          </a:ln>
        </p:spPr>
        <p:txBody>
          <a:bodyPr anchor="t">
            <a:normAutofit/>
          </a:bodyPr>
          <a:lstStyle>
            <a:lvl1pPr algn="l">
              <a:defRPr sz="4000" b="1" cap="none">
                <a:solidFill>
                  <a:srgbClr val="D63F20"/>
                </a:solidFill>
              </a:defRPr>
            </a:lvl1pPr>
          </a:lstStyle>
          <a:p>
            <a:r>
              <a:rPr lang="fr-FR" dirty="0" smtClean="0"/>
              <a:t>Cliquez et modifiez le titre</a:t>
            </a:r>
            <a:endParaRPr lang="fr-FR" dirty="0"/>
          </a:p>
        </p:txBody>
      </p:sp>
    </p:spTree>
  </p:cSld>
  <p:clrMapOvr>
    <a:masterClrMapping/>
  </p:clrMapOvr>
  <p:transition spd="med">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4648200" y="2060848"/>
            <a:ext cx="4038600" cy="4352478"/>
          </a:xfrm>
        </p:spPr>
        <p:txBody>
          <a:bodyPr>
            <a:normAutofit/>
          </a:bodyPr>
          <a:lstStyle>
            <a:lvl1pPr>
              <a:defRPr sz="2600"/>
            </a:lvl1pPr>
            <a:lvl2pPr>
              <a:defRPr sz="2400"/>
            </a:lvl2pPr>
            <a:lvl3pPr>
              <a:defRPr sz="2000"/>
            </a:lvl3pPr>
            <a:lvl4pPr>
              <a:defRPr sz="18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23EA6194-126A-45D4-95B2-E4DD5AB2885A}"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8B65FC69-A2C0-4116-AE20-3C4BAB83C545}" type="slidenum">
              <a:rPr lang="fr-FR" altLang="fr-FR"/>
              <a:pPr/>
              <a:t>‹N°›</a:t>
            </a:fld>
            <a:endParaRPr lang="fr-FR" altLang="fr-FR"/>
          </a:p>
        </p:txBody>
      </p:sp>
    </p:spTree>
  </p:cSld>
  <p:clrMapOvr>
    <a:masterClrMapping/>
  </p:clrMapOvr>
  <p:transition spd="med">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2150318"/>
            <a:ext cx="4040188"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790080"/>
            <a:ext cx="4040188"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4645025" y="2150318"/>
            <a:ext cx="4041775" cy="577423"/>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790080"/>
            <a:ext cx="4041775" cy="3635772"/>
          </a:xfrm>
        </p:spPr>
        <p:txBody>
          <a:bodyPr>
            <a:normAutofit/>
          </a:bodyPr>
          <a:lstStyle>
            <a:lvl1pPr>
              <a:defRPr sz="2200"/>
            </a:lvl1pPr>
            <a:lvl2pPr>
              <a:defRPr sz="2000"/>
            </a:lvl2pPr>
            <a:lvl3pPr>
              <a:defRPr sz="1800"/>
            </a:lvl3pPr>
            <a:lvl4pPr>
              <a:defRPr sz="1600"/>
            </a:lvl4pPr>
            <a:lvl5pPr>
              <a:defRPr sz="14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Espace réservé de la date 3"/>
          <p:cNvSpPr>
            <a:spLocks noGrp="1"/>
          </p:cNvSpPr>
          <p:nvPr>
            <p:ph type="dt" sz="half" idx="10"/>
          </p:nvPr>
        </p:nvSpPr>
        <p:spPr/>
        <p:txBody>
          <a:bodyPr/>
          <a:lstStyle>
            <a:lvl1pPr defTabSz="914400">
              <a:defRPr>
                <a:ea typeface="+mn-ea"/>
                <a:cs typeface="Arial" charset="0"/>
              </a:defRPr>
            </a:lvl1pPr>
          </a:lstStyle>
          <a:p>
            <a:pPr>
              <a:defRPr/>
            </a:pPr>
            <a:fld id="{90A34C6B-B6A4-4827-BA5A-0CDA9E2AC8D5}" type="datetime1">
              <a:rPr lang="fr-FR"/>
              <a:pPr>
                <a:defRPr/>
              </a:pPr>
              <a:t>20/06/2014</a:t>
            </a:fld>
            <a:endParaRPr lang="fr-FR" dirty="0"/>
          </a:p>
        </p:txBody>
      </p:sp>
      <p:sp>
        <p:nvSpPr>
          <p:cNvPr id="8"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9" name="Espace réservé du numéro de diapositive 5"/>
          <p:cNvSpPr>
            <a:spLocks noGrp="1"/>
          </p:cNvSpPr>
          <p:nvPr>
            <p:ph type="sldNum" sz="quarter" idx="12"/>
          </p:nvPr>
        </p:nvSpPr>
        <p:spPr/>
        <p:txBody>
          <a:bodyPr/>
          <a:lstStyle>
            <a:lvl1pPr>
              <a:defRPr/>
            </a:lvl1pPr>
          </a:lstStyle>
          <a:p>
            <a:fld id="{7AEFBFF6-C825-459F-9F50-8C282E68F450}" type="slidenum">
              <a:rPr lang="fr-FR" altLang="fr-FR"/>
              <a:pPr/>
              <a:t>‹N°›</a:t>
            </a:fld>
            <a:endParaRPr lang="fr-FR" altLang="fr-FR"/>
          </a:p>
        </p:txBody>
      </p:sp>
    </p:spTree>
  </p:cSld>
  <p:clrMapOvr>
    <a:masterClrMapping/>
  </p:clrMapOvr>
  <p:transition spd="med">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Cliquez et modifiez le titre</a:t>
            </a:r>
            <a:endParaRPr lang="fr-FR" dirty="0"/>
          </a:p>
        </p:txBody>
      </p:sp>
      <p:sp>
        <p:nvSpPr>
          <p:cNvPr id="3" name="Espace réservé de la date 3"/>
          <p:cNvSpPr>
            <a:spLocks noGrp="1"/>
          </p:cNvSpPr>
          <p:nvPr>
            <p:ph type="dt" sz="half" idx="10"/>
          </p:nvPr>
        </p:nvSpPr>
        <p:spPr/>
        <p:txBody>
          <a:bodyPr/>
          <a:lstStyle>
            <a:lvl1pPr defTabSz="914400">
              <a:defRPr>
                <a:ea typeface="+mn-ea"/>
                <a:cs typeface="Arial" charset="0"/>
              </a:defRPr>
            </a:lvl1pPr>
          </a:lstStyle>
          <a:p>
            <a:pPr>
              <a:defRPr/>
            </a:pPr>
            <a:fld id="{81322E22-5F13-45D0-867F-48C9EE2FCEC3}" type="datetime1">
              <a:rPr lang="fr-FR"/>
              <a:pPr>
                <a:defRPr/>
              </a:pPr>
              <a:t>20/06/2014</a:t>
            </a:fld>
            <a:endParaRPr lang="fr-FR" dirty="0"/>
          </a:p>
        </p:txBody>
      </p:sp>
      <p:sp>
        <p:nvSpPr>
          <p:cNvPr id="4"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5" name="Espace réservé du numéro de diapositive 5"/>
          <p:cNvSpPr>
            <a:spLocks noGrp="1"/>
          </p:cNvSpPr>
          <p:nvPr>
            <p:ph type="sldNum" sz="quarter" idx="12"/>
          </p:nvPr>
        </p:nvSpPr>
        <p:spPr/>
        <p:txBody>
          <a:bodyPr/>
          <a:lstStyle>
            <a:lvl1pPr>
              <a:defRPr/>
            </a:lvl1pPr>
          </a:lstStyle>
          <a:p>
            <a:fld id="{58585B3C-F913-4186-BB1C-3191562C0C6B}" type="slidenum">
              <a:rPr lang="fr-FR" altLang="fr-FR"/>
              <a:pPr/>
              <a:t>‹N°›</a:t>
            </a:fld>
            <a:endParaRPr lang="fr-FR" altLang="fr-FR"/>
          </a:p>
        </p:txBody>
      </p:sp>
    </p:spTree>
  </p:cSld>
  <p:clrMapOvr>
    <a:masterClrMapping/>
  </p:clrMapOvr>
  <p:transition spd="med">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defTabSz="914400">
              <a:defRPr>
                <a:ea typeface="+mn-ea"/>
                <a:cs typeface="Arial" charset="0"/>
              </a:defRPr>
            </a:lvl1pPr>
          </a:lstStyle>
          <a:p>
            <a:pPr>
              <a:defRPr/>
            </a:pPr>
            <a:fld id="{7BEDC1CF-0AA7-4DB0-AC5B-5E16BC72DE6D}" type="datetime1">
              <a:rPr lang="fr-FR"/>
              <a:pPr>
                <a:defRPr/>
              </a:pPr>
              <a:t>20/06/2014</a:t>
            </a:fld>
            <a:endParaRPr lang="fr-FR" dirty="0"/>
          </a:p>
        </p:txBody>
      </p:sp>
      <p:sp>
        <p:nvSpPr>
          <p:cNvPr id="3"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4" name="Espace réservé du numéro de diapositive 5"/>
          <p:cNvSpPr>
            <a:spLocks noGrp="1"/>
          </p:cNvSpPr>
          <p:nvPr>
            <p:ph type="sldNum" sz="quarter" idx="12"/>
          </p:nvPr>
        </p:nvSpPr>
        <p:spPr/>
        <p:txBody>
          <a:bodyPr/>
          <a:lstStyle>
            <a:lvl1pPr>
              <a:defRPr/>
            </a:lvl1pPr>
          </a:lstStyle>
          <a:p>
            <a:fld id="{AE964814-3928-4860-94F2-CC549BF034A0}" type="slidenum">
              <a:rPr lang="fr-FR" altLang="fr-FR"/>
              <a:pPr/>
              <a:t>‹N°›</a:t>
            </a:fld>
            <a:endParaRPr lang="fr-FR" altLang="fr-FR"/>
          </a:p>
        </p:txBody>
      </p:sp>
    </p:spTree>
  </p:cSld>
  <p:clrMapOvr>
    <a:masterClrMapping/>
  </p:clrMapOvr>
  <p:transition spd="med">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ntenu avec légende">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714" y="1988840"/>
            <a:ext cx="5111750" cy="4437012"/>
          </a:xfrm>
        </p:spPr>
        <p:txBody>
          <a:bodyPr>
            <a:normAutofit/>
          </a:bodyPr>
          <a:lstStyle>
            <a:lvl1pPr>
              <a:defRPr sz="2600"/>
            </a:lvl1pPr>
            <a:lvl2pPr>
              <a:defRPr sz="2400"/>
            </a:lvl2pPr>
            <a:lvl3pPr>
              <a:defRPr sz="2200"/>
            </a:lvl3pPr>
            <a:lvl4pPr>
              <a:defRPr sz="2000"/>
            </a:lvl4pPr>
            <a:lvl5pPr>
              <a:defRPr sz="14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texte 3"/>
          <p:cNvSpPr>
            <a:spLocks noGrp="1"/>
          </p:cNvSpPr>
          <p:nvPr>
            <p:ph type="body" sz="half" idx="2"/>
          </p:nvPr>
        </p:nvSpPr>
        <p:spPr>
          <a:xfrm>
            <a:off x="457200" y="1988840"/>
            <a:ext cx="3008313" cy="44370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8" name="Espace réservé du titre 1"/>
          <p:cNvSpPr>
            <a:spLocks noGrp="1"/>
          </p:cNvSpPr>
          <p:nvPr>
            <p:ph type="title"/>
          </p:nvPr>
        </p:nvSpPr>
        <p:spPr bwMode="auto">
          <a:xfrm>
            <a:off x="422275" y="188913"/>
            <a:ext cx="6635750" cy="1138237"/>
          </a:xfrm>
          <a:prstGeom prst="rect">
            <a:avLst/>
          </a:prstGeom>
          <a:noFill/>
          <a:ln w="9525">
            <a:solidFill>
              <a:schemeClr val="accent2"/>
            </a:solidFill>
            <a:miter lim="800000"/>
            <a:headEnd/>
            <a:tailEnd/>
          </a:ln>
          <a:extLst/>
        </p:spPr>
        <p:txBody>
          <a:bodyPr/>
          <a:lstStyle/>
          <a:p>
            <a:pPr lvl="0"/>
            <a:r>
              <a:rPr lang="fr-FR" dirty="0" smtClean="0"/>
              <a:t>Cliquez et modifiez le titre </a:t>
            </a:r>
          </a:p>
        </p:txBody>
      </p:sp>
      <p:sp>
        <p:nvSpPr>
          <p:cNvPr id="5" name="Espace réservé de la date 3"/>
          <p:cNvSpPr>
            <a:spLocks noGrp="1"/>
          </p:cNvSpPr>
          <p:nvPr>
            <p:ph type="dt" sz="half" idx="10"/>
          </p:nvPr>
        </p:nvSpPr>
        <p:spPr/>
        <p:txBody>
          <a:bodyPr/>
          <a:lstStyle>
            <a:lvl1pPr defTabSz="914400">
              <a:defRPr>
                <a:ea typeface="+mn-ea"/>
                <a:cs typeface="Arial" charset="0"/>
              </a:defRPr>
            </a:lvl1pPr>
          </a:lstStyle>
          <a:p>
            <a:pPr>
              <a:defRPr/>
            </a:pPr>
            <a:fld id="{7316A44D-E977-4666-83D5-879933A3998D}" type="datetime1">
              <a:rPr lang="fr-FR"/>
              <a:pPr>
                <a:defRPr/>
              </a:pPr>
              <a:t>20/06/2014</a:t>
            </a:fld>
            <a:endParaRPr lang="fr-FR" dirty="0"/>
          </a:p>
        </p:txBody>
      </p:sp>
      <p:sp>
        <p:nvSpPr>
          <p:cNvPr id="6"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lumMod val="50000"/>
                  </a:prstClr>
                </a:solidFill>
                <a:latin typeface="Century Gothic"/>
                <a:ea typeface="ＭＳ Ｐゴシック" charset="-128"/>
                <a:cs typeface="Century Gothic"/>
              </a:defRPr>
            </a:lvl1pPr>
          </a:lstStyle>
          <a:p>
            <a:pPr>
              <a:defRPr/>
            </a:pPr>
            <a:r>
              <a:rPr lang="fr-FR"/>
              <a:t>Direction de la Communication</a:t>
            </a:r>
          </a:p>
        </p:txBody>
      </p:sp>
      <p:sp>
        <p:nvSpPr>
          <p:cNvPr id="7" name="Espace réservé du numéro de diapositive 5"/>
          <p:cNvSpPr>
            <a:spLocks noGrp="1"/>
          </p:cNvSpPr>
          <p:nvPr>
            <p:ph type="sldNum" sz="quarter" idx="12"/>
          </p:nvPr>
        </p:nvSpPr>
        <p:spPr/>
        <p:txBody>
          <a:bodyPr/>
          <a:lstStyle>
            <a:lvl1pPr>
              <a:defRPr/>
            </a:lvl1pPr>
          </a:lstStyle>
          <a:p>
            <a:fld id="{C6A58D6F-512F-4BCE-9FD0-6C914648B2F2}" type="slidenum">
              <a:rPr lang="fr-FR" altLang="fr-FR"/>
              <a:pPr/>
              <a:t>‹N°›</a:t>
            </a:fld>
            <a:endParaRPr lang="fr-FR" altLang="fr-FR"/>
          </a:p>
        </p:txBody>
      </p:sp>
    </p:spTree>
  </p:cSld>
  <p:clrMapOvr>
    <a:masterClrMapping/>
  </p:clrMapOvr>
  <p:transition spd="med">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6858000"/>
          </a:xfrm>
          <a:prstGeom prst="rect">
            <a:avLst/>
          </a:prstGeom>
          <a:solidFill>
            <a:srgbClr val="D63F20"/>
          </a:solidFill>
          <a:ln>
            <a:noFill/>
          </a:ln>
          <a:effectLst>
            <a:outerShdw blurRad="40000" dist="23000" dir="5400000" rotWithShape="0">
              <a:srgbClr val="808080">
                <a:alpha val="34998"/>
              </a:srgbClr>
            </a:outerShdw>
          </a:effectLst>
          <a:ex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2" name="Titre 1"/>
          <p:cNvSpPr>
            <a:spLocks noGrp="1"/>
          </p:cNvSpPr>
          <p:nvPr>
            <p:ph type="title"/>
          </p:nvPr>
        </p:nvSpPr>
        <p:spPr>
          <a:xfrm>
            <a:off x="1826221" y="92507"/>
            <a:ext cx="5486400" cy="566738"/>
          </a:xfrm>
        </p:spPr>
        <p:txBody>
          <a:bodyPr anchor="b">
            <a:normAutofit/>
          </a:bodyPr>
          <a:lstStyle>
            <a:lvl1pPr algn="ctr">
              <a:defRPr sz="3200" b="0"/>
            </a:lvl1pPr>
          </a:lstStyle>
          <a:p>
            <a:r>
              <a:rPr lang="fr-FR" dirty="0" smtClean="0"/>
              <a:t>Cliquez et modifiez le titre</a:t>
            </a:r>
            <a:endParaRPr lang="fr-FR" dirty="0"/>
          </a:p>
        </p:txBody>
      </p:sp>
      <p:sp>
        <p:nvSpPr>
          <p:cNvPr id="3" name="Espace réservé pour une image  2"/>
          <p:cNvSpPr>
            <a:spLocks noGrp="1"/>
          </p:cNvSpPr>
          <p:nvPr>
            <p:ph type="pic" idx="1"/>
          </p:nvPr>
        </p:nvSpPr>
        <p:spPr>
          <a:xfrm>
            <a:off x="1187624" y="926576"/>
            <a:ext cx="6624736" cy="4822106"/>
          </a:xfrm>
        </p:spPr>
        <p:txBody>
          <a:bodyPr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dirty="0" smtClean="0"/>
              <a:t>Faire glisser l'image vers l'espace réservé ou cliquer sur l'icône pour l'ajouter</a:t>
            </a:r>
          </a:p>
        </p:txBody>
      </p:sp>
      <p:sp>
        <p:nvSpPr>
          <p:cNvPr id="4" name="Espace réservé du texte 3"/>
          <p:cNvSpPr>
            <a:spLocks noGrp="1"/>
          </p:cNvSpPr>
          <p:nvPr>
            <p:ph type="body" sz="half" idx="2"/>
          </p:nvPr>
        </p:nvSpPr>
        <p:spPr>
          <a:xfrm>
            <a:off x="251520" y="5887232"/>
            <a:ext cx="8640960" cy="569325"/>
          </a:xfrm>
          <a:ln>
            <a:noFill/>
          </a:ln>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dirty="0" smtClean="0"/>
              <a:t>Cliquez pour modifier les styles du texte du masque</a:t>
            </a:r>
          </a:p>
        </p:txBody>
      </p:sp>
      <p:sp>
        <p:nvSpPr>
          <p:cNvPr id="6" name="Espace réservé de la date 3"/>
          <p:cNvSpPr>
            <a:spLocks noGrp="1"/>
          </p:cNvSpPr>
          <p:nvPr>
            <p:ph type="dt" sz="half" idx="10"/>
          </p:nvPr>
        </p:nvSpPr>
        <p:spPr/>
        <p:txBody>
          <a:bodyPr/>
          <a:lstStyle>
            <a:lvl1pPr defTabSz="914400">
              <a:defRPr>
                <a:solidFill>
                  <a:srgbClr val="FFFFFF"/>
                </a:solidFill>
                <a:ea typeface="+mn-ea"/>
                <a:cs typeface="Arial" charset="0"/>
              </a:defRPr>
            </a:lvl1pPr>
          </a:lstStyle>
          <a:p>
            <a:pPr>
              <a:defRPr/>
            </a:pPr>
            <a:fld id="{843BD975-5F48-4592-9997-9F2524337DCC}"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srgbClr val="FFFFFF"/>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7CEA1E7D-6AD4-440D-B8F8-A65AA9114648}" type="slidenum">
              <a:rPr lang="fr-FR" altLang="fr-FR"/>
              <a:pPr/>
              <a:t>‹N°›</a:t>
            </a:fld>
            <a:endParaRPr lang="fr-FR" altLang="fr-FR"/>
          </a:p>
        </p:txBody>
      </p:sp>
    </p:spTree>
  </p:cSld>
  <p:clrMapOvr>
    <a:masterClrMapping/>
  </p:clrMapOvr>
  <p:transition spd="med">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itre et contenu (Blanc sur fond Bleu)">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6858000"/>
          </a:xfrm>
          <a:prstGeom prst="rect">
            <a:avLst/>
          </a:prstGeom>
          <a:solidFill>
            <a:srgbClr val="D63F20"/>
          </a:solidFill>
          <a:ln w="9525">
            <a:solidFill>
              <a:schemeClr val="accent2"/>
            </a:solidFill>
            <a:miter lim="800000"/>
            <a:headEnd/>
            <a:tailEnd/>
          </a:ln>
          <a:effectLst>
            <a:outerShdw blurRad="40000" dist="23000" dir="5400000" rotWithShape="0">
              <a:srgbClr val="808080">
                <a:alpha val="34998"/>
              </a:srgbClr>
            </a:outerShdw>
          </a:effectLst>
        </p:spPr>
        <p:txBody>
          <a:bodyPr anchor="ctr"/>
          <a:lstStyle/>
          <a:p>
            <a:pPr algn="ctr" defTabSz="457200" eaLnBrk="1" fontAlgn="auto" hangingPunct="1">
              <a:spcBef>
                <a:spcPts val="0"/>
              </a:spcBef>
              <a:spcAft>
                <a:spcPts val="0"/>
              </a:spcAft>
              <a:defRPr/>
            </a:pPr>
            <a:endParaRPr lang="fr-FR" u="none" dirty="0">
              <a:solidFill>
                <a:prstClr val="white"/>
              </a:solidFill>
              <a:latin typeface="Century Gothic"/>
              <a:ea typeface="MS PGothic" pitchFamily="34" charset="-128"/>
              <a:cs typeface="+mn-cs"/>
            </a:endParaRPr>
          </a:p>
        </p:txBody>
      </p:sp>
      <p:sp>
        <p:nvSpPr>
          <p:cNvPr id="5"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bg1"/>
          </a:solidFill>
          <a:ln w="9525" cap="flat" cmpd="sng">
            <a:solidFill>
              <a:schemeClr val="bg1"/>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12" name="Espace réservé du titre 1"/>
          <p:cNvSpPr>
            <a:spLocks noGrp="1"/>
          </p:cNvSpPr>
          <p:nvPr>
            <p:ph type="title"/>
          </p:nvPr>
        </p:nvSpPr>
        <p:spPr bwMode="auto">
          <a:xfrm>
            <a:off x="422275" y="239713"/>
            <a:ext cx="6635750" cy="1138237"/>
          </a:xfrm>
          <a:prstGeom prst="rect">
            <a:avLst/>
          </a:prstGeom>
          <a:noFill/>
          <a:ln w="9525">
            <a:solidFill>
              <a:srgbClr val="FFFFFF"/>
            </a:solidFill>
            <a:miter lim="800000"/>
            <a:headEnd/>
            <a:tailEnd/>
          </a:ln>
          <a:extLst/>
        </p:spPr>
        <p:txBody>
          <a:bodyPr/>
          <a:lstStyle>
            <a:lvl1pPr>
              <a:defRPr>
                <a:solidFill>
                  <a:srgbClr val="D63F20"/>
                </a:solidFill>
              </a:defRPr>
            </a:lvl1pPr>
          </a:lstStyle>
          <a:p>
            <a:pPr lvl="0"/>
            <a:r>
              <a:rPr lang="fr-FR" dirty="0" smtClean="0"/>
              <a:t>Cliquez et modifiez le titre </a:t>
            </a:r>
          </a:p>
        </p:txBody>
      </p:sp>
      <p:sp>
        <p:nvSpPr>
          <p:cNvPr id="15" name="Espace réservé du contenu 2"/>
          <p:cNvSpPr>
            <a:spLocks noGrp="1"/>
          </p:cNvSpPr>
          <p:nvPr>
            <p:ph idx="1"/>
          </p:nvPr>
        </p:nvSpPr>
        <p:spPr>
          <a:xfrm>
            <a:off x="457200" y="1989138"/>
            <a:ext cx="8229600" cy="4437062"/>
          </a:xfrm>
          <a:ln>
            <a:noFill/>
          </a:ln>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6" name="Espace réservé de la date 3"/>
          <p:cNvSpPr>
            <a:spLocks noGrp="1"/>
          </p:cNvSpPr>
          <p:nvPr>
            <p:ph type="dt" sz="half" idx="10"/>
          </p:nvPr>
        </p:nvSpPr>
        <p:spPr/>
        <p:txBody>
          <a:bodyPr/>
          <a:lstStyle>
            <a:lvl1pPr defTabSz="914400">
              <a:defRPr>
                <a:solidFill>
                  <a:prstClr val="white"/>
                </a:solidFill>
                <a:ea typeface="+mn-ea"/>
                <a:cs typeface="Arial" charset="0"/>
              </a:defRPr>
            </a:lvl1pPr>
          </a:lstStyle>
          <a:p>
            <a:pPr>
              <a:defRPr/>
            </a:pPr>
            <a:fld id="{C8CDD67C-DF0C-43FF-954E-3309E93291A0}" type="datetime1">
              <a:rPr lang="fr-FR"/>
              <a:pPr>
                <a:defRPr/>
              </a:pPr>
              <a:t>20/06/2014</a:t>
            </a:fld>
            <a:endParaRPr lang="fr-FR" dirty="0"/>
          </a:p>
        </p:txBody>
      </p:sp>
      <p:sp>
        <p:nvSpPr>
          <p:cNvPr id="7" name="Espace réservé du pied de page 4"/>
          <p:cNvSpPr>
            <a:spLocks noGrp="1"/>
          </p:cNvSpPr>
          <p:nvPr>
            <p:ph type="ftr" sz="quarter" idx="11"/>
          </p:nvPr>
        </p:nvSpPr>
        <p:spPr/>
        <p:txBody>
          <a:bodyPr rtlCol="0"/>
          <a:lstStyle>
            <a:lvl1pPr defTabSz="914400" fontAlgn="auto">
              <a:spcBef>
                <a:spcPts val="0"/>
              </a:spcBef>
              <a:spcAft>
                <a:spcPts val="0"/>
              </a:spcAft>
              <a:defRPr>
                <a:solidFill>
                  <a:prstClr val="white"/>
                </a:solidFill>
                <a:latin typeface="Century Gothic"/>
                <a:ea typeface="ＭＳ Ｐゴシック" charset="-128"/>
                <a:cs typeface="Century Gothic"/>
              </a:defRPr>
            </a:lvl1pPr>
          </a:lstStyle>
          <a:p>
            <a:pPr>
              <a:defRPr/>
            </a:pPr>
            <a:r>
              <a:rPr lang="fr-FR"/>
              <a:t>Direction de la Communication</a:t>
            </a:r>
          </a:p>
        </p:txBody>
      </p:sp>
      <p:sp>
        <p:nvSpPr>
          <p:cNvPr id="8" name="Espace réservé du numéro de diapositive 5"/>
          <p:cNvSpPr>
            <a:spLocks noGrp="1"/>
          </p:cNvSpPr>
          <p:nvPr>
            <p:ph type="sldNum" sz="quarter" idx="12"/>
          </p:nvPr>
        </p:nvSpPr>
        <p:spPr/>
        <p:txBody>
          <a:bodyPr/>
          <a:lstStyle>
            <a:lvl1pPr>
              <a:defRPr>
                <a:solidFill>
                  <a:srgbClr val="FFFFFF"/>
                </a:solidFill>
              </a:defRPr>
            </a:lvl1pPr>
          </a:lstStyle>
          <a:p>
            <a:fld id="{8C7AFF68-E9D1-4D26-8F78-B5452968073B}" type="slidenum">
              <a:rPr lang="fr-FR" altLang="fr-FR"/>
              <a:pPr/>
              <a:t>‹N°›</a:t>
            </a:fld>
            <a:endParaRPr lang="fr-FR" altLang="fr-FR"/>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image" Target="../media/image1.png"/><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image" Target="../media/image1.png"/><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image" Target="../media/image1.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image" Target="../media/image1.png"/><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6.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image" Target="../media/image1.png"/><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7.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Bulle rectangulaire à coins arrondis 2"/>
          <p:cNvSpPr>
            <a:spLocks/>
          </p:cNvSpPr>
          <p:nvPr/>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accent2"/>
          </a:solidFill>
          <a:ln w="9525" cap="flat" cmpd="sng">
            <a:solidFill>
              <a:schemeClr val="accent2"/>
            </a:solidFill>
            <a:prstDash val="solid"/>
            <a:round/>
            <a:headEnd/>
            <a:tailEnd/>
          </a:ln>
          <a:effectLst>
            <a:outerShdw blurRad="40000" dist="23000" dir="5400000" rotWithShape="0">
              <a:srgbClr val="000000">
                <a:alpha val="34999"/>
              </a:srgbClr>
            </a:outerShdw>
          </a:effectLst>
        </p:spPr>
        <p:txBody>
          <a:bodyPr anchor="ctr"/>
          <a:lstStyle/>
          <a:p>
            <a:pPr eaLnBrk="1" fontAlgn="auto" hangingPunct="1">
              <a:spcBef>
                <a:spcPts val="0"/>
              </a:spcBef>
              <a:spcAft>
                <a:spcPts val="0"/>
              </a:spcAft>
              <a:defRPr/>
            </a:pPr>
            <a:endParaRPr lang="fr-FR" u="none" dirty="0">
              <a:latin typeface="+mn-lt"/>
              <a:cs typeface="+mn-cs"/>
            </a:endParaRPr>
          </a:p>
        </p:txBody>
      </p:sp>
      <p:sp>
        <p:nvSpPr>
          <p:cNvPr id="1027" name="Espace réservé du titre 1"/>
          <p:cNvSpPr>
            <a:spLocks noGrp="1"/>
          </p:cNvSpPr>
          <p:nvPr>
            <p:ph type="title"/>
          </p:nvPr>
        </p:nvSpPr>
        <p:spPr bwMode="auto">
          <a:xfrm>
            <a:off x="422275" y="188913"/>
            <a:ext cx="6635750" cy="1138237"/>
          </a:xfrm>
          <a:prstGeom prst="rect">
            <a:avLst/>
          </a:prstGeom>
          <a:noFill/>
          <a:ln w="9525">
            <a:solidFill>
              <a:srgbClr val="D63F20"/>
            </a:solidFill>
            <a:miter lim="800000"/>
            <a:headEnd/>
            <a:tailEnd/>
          </a:ln>
        </p:spPr>
        <p:txBody>
          <a:bodyPr vert="horz" wrap="square" lIns="36000" tIns="36000" rIns="36000" bIns="36000" numCol="1" anchor="ctr" anchorCtr="0" compatLnSpc="1">
            <a:prstTxWarp prst="textNoShape">
              <a:avLst/>
            </a:prstTxWarp>
          </a:bodyPr>
          <a:lstStyle/>
          <a:p>
            <a:pPr lvl="0"/>
            <a:r>
              <a:rPr lang="fr-FR" altLang="fr-FR" smtClean="0"/>
              <a:t>Cliquez et modifiez le titre </a:t>
            </a:r>
          </a:p>
        </p:txBody>
      </p:sp>
      <p:sp>
        <p:nvSpPr>
          <p:cNvPr id="1028" name="Espace réservé du texte 2"/>
          <p:cNvSpPr>
            <a:spLocks noGrp="1"/>
          </p:cNvSpPr>
          <p:nvPr>
            <p:ph type="body" idx="1"/>
          </p:nvPr>
        </p:nvSpPr>
        <p:spPr bwMode="auto">
          <a:xfrm>
            <a:off x="457200" y="1989138"/>
            <a:ext cx="8229600" cy="4437062"/>
          </a:xfrm>
          <a:prstGeom prst="rect">
            <a:avLst/>
          </a:prstGeom>
          <a:noFill/>
          <a:ln w="9525">
            <a:noFill/>
            <a:miter lim="800000"/>
            <a:headEnd/>
            <a:tailEnd/>
          </a:ln>
        </p:spPr>
        <p:txBody>
          <a:bodyPr vert="horz" wrap="square" lIns="36000" tIns="36000" rIns="36000" bIns="3600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538913"/>
            <a:ext cx="2133600" cy="257175"/>
          </a:xfrm>
          <a:prstGeom prst="rect">
            <a:avLst/>
          </a:prstGeom>
        </p:spPr>
        <p:txBody>
          <a:bodyPr vert="horz" wrap="square" lIns="91440" tIns="45720" rIns="91440" bIns="45720" numCol="1" anchor="ctr" anchorCtr="0" compatLnSpc="1">
            <a:prstTxWarp prst="textNoShape">
              <a:avLst/>
            </a:prstTxWarp>
          </a:bodyPr>
          <a:lstStyle>
            <a:lvl1pPr eaLnBrk="1" fontAlgn="auto" hangingPunct="1">
              <a:spcBef>
                <a:spcPts val="0"/>
              </a:spcBef>
              <a:spcAft>
                <a:spcPts val="0"/>
              </a:spcAft>
              <a:defRPr sz="1200" u="none">
                <a:solidFill>
                  <a:srgbClr val="7F7F7F"/>
                </a:solidFill>
                <a:latin typeface="+mn-lt"/>
                <a:cs typeface="+mn-cs"/>
              </a:defRPr>
            </a:lvl1pPr>
          </a:lstStyle>
          <a:p>
            <a:pPr>
              <a:defRPr/>
            </a:pPr>
            <a:fld id="{A195E484-7B91-4EC2-AF56-0A4BE83E81F3}" type="datetime1">
              <a:rPr lang="fr-FR"/>
              <a:pPr>
                <a:defRPr/>
              </a:pPr>
              <a:t>20/06/2014</a:t>
            </a:fld>
            <a:endParaRPr lang="fr-FR" dirty="0"/>
          </a:p>
        </p:txBody>
      </p:sp>
      <p:sp>
        <p:nvSpPr>
          <p:cNvPr id="5" name="Espace réservé du pied de page 4"/>
          <p:cNvSpPr>
            <a:spLocks noGrp="1"/>
          </p:cNvSpPr>
          <p:nvPr>
            <p:ph type="ftr" sz="quarter" idx="3"/>
          </p:nvPr>
        </p:nvSpPr>
        <p:spPr>
          <a:xfrm>
            <a:off x="3124200" y="6538913"/>
            <a:ext cx="2895600" cy="257175"/>
          </a:xfrm>
          <a:prstGeom prst="rect">
            <a:avLst/>
          </a:prstGeom>
        </p:spPr>
        <p:txBody>
          <a:bodyPr vert="horz" lIns="91440" tIns="45720" rIns="91440" bIns="45720" rtlCol="0" anchor="ctr"/>
          <a:lstStyle>
            <a:lvl1pPr algn="ctr" eaLnBrk="1" fontAlgn="auto" hangingPunct="1">
              <a:spcBef>
                <a:spcPts val="0"/>
              </a:spcBef>
              <a:spcAft>
                <a:spcPts val="0"/>
              </a:spcAft>
              <a:defRPr sz="1200" u="none">
                <a:solidFill>
                  <a:schemeClr val="bg1">
                    <a:lumMod val="50000"/>
                  </a:schemeClr>
                </a:solidFill>
                <a:latin typeface="Century Gothic"/>
                <a:ea typeface="ＭＳ Ｐゴシック" charset="-128"/>
                <a:cs typeface="Century Gothic"/>
              </a:defRPr>
            </a:lvl1pPr>
          </a:lstStyle>
          <a:p>
            <a:pPr>
              <a:defRPr/>
            </a:pPr>
            <a:r>
              <a:rPr lang="fr-FR"/>
              <a:t>Direction des Ressources Humaines</a:t>
            </a:r>
          </a:p>
        </p:txBody>
      </p:sp>
      <p:sp>
        <p:nvSpPr>
          <p:cNvPr id="6" name="Espace réservé du numéro de diapositive 5"/>
          <p:cNvSpPr>
            <a:spLocks noGrp="1"/>
          </p:cNvSpPr>
          <p:nvPr>
            <p:ph type="sldNum" sz="quarter" idx="4"/>
          </p:nvPr>
        </p:nvSpPr>
        <p:spPr>
          <a:xfrm>
            <a:off x="6553200" y="6538913"/>
            <a:ext cx="2133600" cy="25717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u="none">
                <a:solidFill>
                  <a:srgbClr val="7F7F7F"/>
                </a:solidFill>
              </a:defRPr>
            </a:lvl1pPr>
          </a:lstStyle>
          <a:p>
            <a:fld id="{5A3B39C4-0A4C-4D17-8812-A4F0AE8A95D6}" type="slidenum">
              <a:rPr lang="fr-FR" altLang="fr-FR"/>
              <a:pPr/>
              <a:t>‹N°›</a:t>
            </a:fld>
            <a:endParaRPr lang="fr-FR" altLang="fr-FR"/>
          </a:p>
        </p:txBody>
      </p:sp>
      <p:pic>
        <p:nvPicPr>
          <p:cNvPr id="1032" name="Image 2" descr="LOGO-CULTURA-2012-blanc.png"/>
          <p:cNvPicPr>
            <a:picLocks noChangeAspect="1"/>
          </p:cNvPicPr>
          <p:nvPr/>
        </p:nvPicPr>
        <p:blipFill>
          <a:blip r:embed="rId17" cstate="print"/>
          <a:srcRect/>
          <a:stretch>
            <a:fillRect/>
          </a:stretch>
        </p:blipFill>
        <p:spPr bwMode="auto">
          <a:xfrm>
            <a:off x="7710488" y="931863"/>
            <a:ext cx="1231900" cy="4397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9176" r:id="rId1"/>
    <p:sldLayoutId id="2147489169" r:id="rId2"/>
    <p:sldLayoutId id="2147489170" r:id="rId3"/>
    <p:sldLayoutId id="2147489177" r:id="rId4"/>
    <p:sldLayoutId id="2147489171" r:id="rId5"/>
    <p:sldLayoutId id="2147489172" r:id="rId6"/>
    <p:sldLayoutId id="2147489173" r:id="rId7"/>
    <p:sldLayoutId id="2147489174" r:id="rId8"/>
    <p:sldLayoutId id="2147489175" r:id="rId9"/>
    <p:sldLayoutId id="2147489178" r:id="rId10"/>
    <p:sldLayoutId id="2147489179" r:id="rId11"/>
    <p:sldLayoutId id="2147489180" r:id="rId12"/>
    <p:sldLayoutId id="2147489181" r:id="rId13"/>
    <p:sldLayoutId id="2147489182" r:id="rId14"/>
    <p:sldLayoutId id="2147489183" r:id="rId15"/>
  </p:sldLayoutIdLst>
  <p:transition spd="med">
    <p:fade/>
  </p:transition>
  <p:timing>
    <p:tnLst>
      <p:par>
        <p:cTn id="1" dur="indefinite" restart="never" nodeType="tmRoot"/>
      </p:par>
    </p:tnLst>
  </p:timing>
  <p:hf hdr="0" dt="0"/>
  <p:txStyles>
    <p:titleStyle>
      <a:lvl1pPr algn="l" defTabSz="457200" rtl="0" eaLnBrk="0" fontAlgn="base" hangingPunct="0">
        <a:spcBef>
          <a:spcPct val="0"/>
        </a:spcBef>
        <a:spcAft>
          <a:spcPct val="0"/>
        </a:spcAft>
        <a:defRPr sz="3200" kern="1200">
          <a:solidFill>
            <a:schemeClr val="bg1"/>
          </a:solidFill>
          <a:latin typeface="Century Gothic"/>
          <a:ea typeface="MS PGothic" pitchFamily="34" charset="-128"/>
          <a:cs typeface="Century Gothic"/>
        </a:defRPr>
      </a:lvl1pPr>
      <a:lvl2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2pPr>
      <a:lvl3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3pPr>
      <a:lvl4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4pPr>
      <a:lvl5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5pPr>
      <a:lvl6pPr marL="457200" algn="l" defTabSz="457200" rtl="0" eaLnBrk="1" fontAlgn="base" hangingPunct="1">
        <a:spcBef>
          <a:spcPct val="0"/>
        </a:spcBef>
        <a:spcAft>
          <a:spcPct val="0"/>
        </a:spcAft>
        <a:defRPr sz="3200">
          <a:solidFill>
            <a:schemeClr val="bg1"/>
          </a:solidFill>
          <a:latin typeface="Century Gothic" charset="0"/>
          <a:ea typeface="ＭＳ Ｐゴシック" charset="-128"/>
        </a:defRPr>
      </a:lvl6pPr>
      <a:lvl7pPr marL="914400" algn="l" defTabSz="457200" rtl="0" eaLnBrk="1" fontAlgn="base" hangingPunct="1">
        <a:spcBef>
          <a:spcPct val="0"/>
        </a:spcBef>
        <a:spcAft>
          <a:spcPct val="0"/>
        </a:spcAft>
        <a:defRPr sz="3200">
          <a:solidFill>
            <a:schemeClr val="bg1"/>
          </a:solidFill>
          <a:latin typeface="Century Gothic" charset="0"/>
          <a:ea typeface="ＭＳ Ｐゴシック" charset="-128"/>
        </a:defRPr>
      </a:lvl7pPr>
      <a:lvl8pPr marL="1371600" algn="l" defTabSz="457200" rtl="0" eaLnBrk="1" fontAlgn="base" hangingPunct="1">
        <a:spcBef>
          <a:spcPct val="0"/>
        </a:spcBef>
        <a:spcAft>
          <a:spcPct val="0"/>
        </a:spcAft>
        <a:defRPr sz="3200">
          <a:solidFill>
            <a:schemeClr val="bg1"/>
          </a:solidFill>
          <a:latin typeface="Century Gothic" charset="0"/>
          <a:ea typeface="ＭＳ Ｐゴシック" charset="-128"/>
        </a:defRPr>
      </a:lvl8pPr>
      <a:lvl9pPr marL="1828800" algn="l" defTabSz="457200" rtl="0" eaLnBrk="1" fontAlgn="base" hangingPunct="1">
        <a:spcBef>
          <a:spcPct val="0"/>
        </a:spcBef>
        <a:spcAft>
          <a:spcPct val="0"/>
        </a:spcAft>
        <a:defRPr sz="3200">
          <a:solidFill>
            <a:schemeClr val="bg1"/>
          </a:solidFill>
          <a:latin typeface="Century Gothic" charset="0"/>
          <a:ea typeface="ＭＳ Ｐゴシック" charset="-128"/>
        </a:defRPr>
      </a:lvl9pPr>
    </p:titleStyle>
    <p:bodyStyle>
      <a:lvl1pPr marL="342900" indent="-342900" algn="l" defTabSz="457200" rtl="0" eaLnBrk="0" fontAlgn="base" hangingPunct="0">
        <a:spcBef>
          <a:spcPts val="600"/>
        </a:spcBef>
        <a:spcAft>
          <a:spcPts val="600"/>
        </a:spcAft>
        <a:buFont typeface="Arial" charset="0"/>
        <a:buChar char="•"/>
        <a:defRPr sz="2800" kern="1200">
          <a:solidFill>
            <a:schemeClr val="accent2"/>
          </a:solidFill>
          <a:latin typeface="Century Gothic"/>
          <a:ea typeface="MS PGothic" pitchFamily="34" charset="-128"/>
          <a:cs typeface="Century Gothic"/>
        </a:defRPr>
      </a:lvl1pPr>
      <a:lvl2pPr marL="742950" indent="-285750" algn="l" defTabSz="457200" rtl="0" eaLnBrk="0" fontAlgn="base" hangingPunct="0">
        <a:spcBef>
          <a:spcPts val="600"/>
        </a:spcBef>
        <a:spcAft>
          <a:spcPts val="600"/>
        </a:spcAft>
        <a:buFont typeface="Arial" charset="0"/>
        <a:buChar char="–"/>
        <a:defRPr sz="2400" kern="1200">
          <a:solidFill>
            <a:srgbClr val="0B2B53"/>
          </a:solidFill>
          <a:latin typeface="Century Gothic"/>
          <a:ea typeface="MS PGothic" pitchFamily="34" charset="-128"/>
          <a:cs typeface="Century Gothic"/>
        </a:defRPr>
      </a:lvl2pPr>
      <a:lvl3pPr marL="1143000" indent="-228600" algn="l" defTabSz="457200" rtl="0" eaLnBrk="0" fontAlgn="base" hangingPunct="0">
        <a:spcBef>
          <a:spcPts val="600"/>
        </a:spcBef>
        <a:spcAft>
          <a:spcPts val="600"/>
        </a:spcAft>
        <a:buFont typeface="Arial" charset="0"/>
        <a:buChar char="•"/>
        <a:defRPr sz="2000" kern="1200">
          <a:solidFill>
            <a:srgbClr val="0B2B53"/>
          </a:solidFill>
          <a:latin typeface="Century Gothic"/>
          <a:ea typeface="MS PGothic" pitchFamily="34" charset="-128"/>
          <a:cs typeface="Century Gothic"/>
        </a:defRPr>
      </a:lvl3pPr>
      <a:lvl4pPr marL="1600200" indent="-228600" algn="l" defTabSz="457200" rtl="0" eaLnBrk="0" fontAlgn="base" hangingPunct="0">
        <a:spcBef>
          <a:spcPts val="600"/>
        </a:spcBef>
        <a:spcAft>
          <a:spcPts val="600"/>
        </a:spcAft>
        <a:buFont typeface="Arial" charset="0"/>
        <a:buChar char="–"/>
        <a:defRPr kern="1200">
          <a:solidFill>
            <a:srgbClr val="0B2B53"/>
          </a:solidFill>
          <a:latin typeface="Century Gothic"/>
          <a:ea typeface="MS PGothic" pitchFamily="34" charset="-128"/>
          <a:cs typeface="Century Gothic"/>
        </a:defRPr>
      </a:lvl4pPr>
      <a:lvl5pPr marL="2057400" indent="-228600" algn="l" defTabSz="457200" rtl="0" eaLnBrk="0" fontAlgn="base" hangingPunct="0">
        <a:spcBef>
          <a:spcPts val="600"/>
        </a:spcBef>
        <a:spcAft>
          <a:spcPts val="600"/>
        </a:spcAft>
        <a:buFont typeface="Arial" charset="0"/>
        <a:buChar char="»"/>
        <a:defRPr sz="1400" kern="1200">
          <a:solidFill>
            <a:srgbClr val="0B2B53"/>
          </a:solidFill>
          <a:latin typeface="Century Gothic"/>
          <a:ea typeface="MS PGothic" pitchFamily="34" charset="-128"/>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accent2"/>
          </a:solidFill>
          <a:ln w="9525" cap="flat" cmpd="sng">
            <a:solidFill>
              <a:schemeClr val="accent2"/>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2051" name="Espace réservé du titre 1"/>
          <p:cNvSpPr>
            <a:spLocks noGrp="1"/>
          </p:cNvSpPr>
          <p:nvPr>
            <p:ph type="title"/>
          </p:nvPr>
        </p:nvSpPr>
        <p:spPr bwMode="auto">
          <a:xfrm>
            <a:off x="422275" y="188913"/>
            <a:ext cx="6635750" cy="1138237"/>
          </a:xfrm>
          <a:prstGeom prst="rect">
            <a:avLst/>
          </a:prstGeom>
          <a:noFill/>
          <a:ln w="9525">
            <a:solidFill>
              <a:srgbClr val="D63F20"/>
            </a:solidFill>
            <a:miter lim="800000"/>
            <a:headEnd/>
            <a:tailEnd/>
          </a:ln>
        </p:spPr>
        <p:txBody>
          <a:bodyPr vert="horz" wrap="square" lIns="36000" tIns="36000" rIns="36000" bIns="36000" numCol="1" anchor="ctr" anchorCtr="0" compatLnSpc="1">
            <a:prstTxWarp prst="textNoShape">
              <a:avLst/>
            </a:prstTxWarp>
          </a:bodyPr>
          <a:lstStyle/>
          <a:p>
            <a:pPr lvl="0"/>
            <a:r>
              <a:rPr lang="fr-FR" altLang="fr-FR" smtClean="0"/>
              <a:t>Cliquez et modifiez le titre </a:t>
            </a:r>
          </a:p>
        </p:txBody>
      </p:sp>
      <p:sp>
        <p:nvSpPr>
          <p:cNvPr id="2052" name="Espace réservé du texte 2"/>
          <p:cNvSpPr>
            <a:spLocks noGrp="1"/>
          </p:cNvSpPr>
          <p:nvPr>
            <p:ph type="body" idx="1"/>
          </p:nvPr>
        </p:nvSpPr>
        <p:spPr bwMode="auto">
          <a:xfrm>
            <a:off x="457200" y="1989138"/>
            <a:ext cx="8229600" cy="4437062"/>
          </a:xfrm>
          <a:prstGeom prst="rect">
            <a:avLst/>
          </a:prstGeom>
          <a:noFill/>
          <a:ln w="9525">
            <a:noFill/>
            <a:miter lim="800000"/>
            <a:headEnd/>
            <a:tailEnd/>
          </a:ln>
        </p:spPr>
        <p:txBody>
          <a:bodyPr vert="horz" wrap="square" lIns="36000" tIns="36000" rIns="36000" bIns="3600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538913"/>
            <a:ext cx="2133600" cy="25717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u="none">
                <a:solidFill>
                  <a:srgbClr val="7F7F7F"/>
                </a:solidFill>
                <a:ea typeface="MS PGothic" pitchFamily="34" charset="-128"/>
                <a:cs typeface="Arial" charset="0"/>
              </a:defRPr>
            </a:lvl1pPr>
          </a:lstStyle>
          <a:p>
            <a:pPr>
              <a:defRPr/>
            </a:pPr>
            <a:fld id="{91BC17FC-8A6F-4E4F-BFFC-4816A2E03A03}" type="datetime1">
              <a:rPr lang="fr-FR"/>
              <a:pPr>
                <a:defRPr/>
              </a:pPr>
              <a:t>20/06/2014</a:t>
            </a:fld>
            <a:endParaRPr lang="fr-FR"/>
          </a:p>
        </p:txBody>
      </p:sp>
      <p:sp>
        <p:nvSpPr>
          <p:cNvPr id="5" name="Espace réservé du pied de page 4"/>
          <p:cNvSpPr>
            <a:spLocks noGrp="1"/>
          </p:cNvSpPr>
          <p:nvPr>
            <p:ph type="ftr" sz="quarter" idx="3"/>
          </p:nvPr>
        </p:nvSpPr>
        <p:spPr>
          <a:xfrm>
            <a:off x="3124200" y="6538913"/>
            <a:ext cx="2895600" cy="2571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u="none">
                <a:solidFill>
                  <a:srgbClr val="7F7F7F"/>
                </a:solidFill>
                <a:ea typeface="MS PGothic" pitchFamily="34" charset="-128"/>
                <a:cs typeface="Century Gothic" pitchFamily="34" charset="0"/>
              </a:defRPr>
            </a:lvl1pPr>
          </a:lstStyle>
          <a:p>
            <a:pPr>
              <a:defRPr/>
            </a:pPr>
            <a:r>
              <a:rPr lang="fr-FR"/>
              <a:t>Direction de la Communication</a:t>
            </a:r>
          </a:p>
        </p:txBody>
      </p:sp>
      <p:sp>
        <p:nvSpPr>
          <p:cNvPr id="6" name="Espace réservé du numéro de diapositive 5"/>
          <p:cNvSpPr>
            <a:spLocks noGrp="1"/>
          </p:cNvSpPr>
          <p:nvPr>
            <p:ph type="sldNum" sz="quarter" idx="4"/>
          </p:nvPr>
        </p:nvSpPr>
        <p:spPr>
          <a:xfrm>
            <a:off x="6553200" y="6538913"/>
            <a:ext cx="2133600" cy="25717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u="none">
                <a:solidFill>
                  <a:srgbClr val="7F7F7F"/>
                </a:solidFill>
                <a:ea typeface="MS PGothic" pitchFamily="34" charset="-128"/>
              </a:defRPr>
            </a:lvl1pPr>
          </a:lstStyle>
          <a:p>
            <a:fld id="{4F33A791-53CE-4654-927A-A772A9FCE40A}" type="slidenum">
              <a:rPr lang="fr-FR" altLang="fr-FR"/>
              <a:pPr/>
              <a:t>‹N°›</a:t>
            </a:fld>
            <a:endParaRPr lang="fr-FR" altLang="fr-FR"/>
          </a:p>
        </p:txBody>
      </p:sp>
      <p:pic>
        <p:nvPicPr>
          <p:cNvPr id="2056" name="Image 2" descr="LOGO-CULTURA-2012-blanc.png"/>
          <p:cNvPicPr>
            <a:picLocks noChangeAspect="1"/>
          </p:cNvPicPr>
          <p:nvPr/>
        </p:nvPicPr>
        <p:blipFill>
          <a:blip r:embed="rId13" cstate="print"/>
          <a:srcRect/>
          <a:stretch>
            <a:fillRect/>
          </a:stretch>
        </p:blipFill>
        <p:spPr bwMode="auto">
          <a:xfrm>
            <a:off x="7710488" y="931863"/>
            <a:ext cx="1231900" cy="4397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9184" r:id="rId1"/>
    <p:sldLayoutId id="2147489185" r:id="rId2"/>
    <p:sldLayoutId id="2147489186" r:id="rId3"/>
    <p:sldLayoutId id="2147489187" r:id="rId4"/>
    <p:sldLayoutId id="2147489188" r:id="rId5"/>
    <p:sldLayoutId id="2147489189" r:id="rId6"/>
    <p:sldLayoutId id="2147489190" r:id="rId7"/>
    <p:sldLayoutId id="2147489191" r:id="rId8"/>
    <p:sldLayoutId id="2147489192" r:id="rId9"/>
    <p:sldLayoutId id="2147489193" r:id="rId10"/>
    <p:sldLayoutId id="2147489194" r:id="rId11"/>
  </p:sldLayoutIdLst>
  <p:transition spd="med">
    <p:fade/>
  </p:transition>
  <p:timing>
    <p:tnLst>
      <p:par>
        <p:cTn id="1" dur="indefinite" restart="never" nodeType="tmRoot"/>
      </p:par>
    </p:tnLst>
  </p:timing>
  <p:hf hdr="0"/>
  <p:txStyles>
    <p:titleStyle>
      <a:lvl1pPr algn="l" defTabSz="457200" rtl="0" eaLnBrk="0" fontAlgn="base" hangingPunct="0">
        <a:spcBef>
          <a:spcPct val="0"/>
        </a:spcBef>
        <a:spcAft>
          <a:spcPct val="0"/>
        </a:spcAft>
        <a:defRPr sz="3200" kern="1200">
          <a:solidFill>
            <a:schemeClr val="bg1"/>
          </a:solidFill>
          <a:latin typeface="Century Gothic"/>
          <a:ea typeface="MS PGothic" pitchFamily="34" charset="-128"/>
          <a:cs typeface="Century Gothic"/>
        </a:defRPr>
      </a:lvl1pPr>
      <a:lvl2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2pPr>
      <a:lvl3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3pPr>
      <a:lvl4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4pPr>
      <a:lvl5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5pPr>
      <a:lvl6pPr marL="457200" algn="l" defTabSz="457200" rtl="0" eaLnBrk="1" fontAlgn="base" hangingPunct="1">
        <a:spcBef>
          <a:spcPct val="0"/>
        </a:spcBef>
        <a:spcAft>
          <a:spcPct val="0"/>
        </a:spcAft>
        <a:defRPr sz="3200">
          <a:solidFill>
            <a:schemeClr val="bg1"/>
          </a:solidFill>
          <a:latin typeface="Century Gothic" charset="0"/>
          <a:ea typeface="ＭＳ Ｐゴシック" charset="-128"/>
        </a:defRPr>
      </a:lvl6pPr>
      <a:lvl7pPr marL="914400" algn="l" defTabSz="457200" rtl="0" eaLnBrk="1" fontAlgn="base" hangingPunct="1">
        <a:spcBef>
          <a:spcPct val="0"/>
        </a:spcBef>
        <a:spcAft>
          <a:spcPct val="0"/>
        </a:spcAft>
        <a:defRPr sz="3200">
          <a:solidFill>
            <a:schemeClr val="bg1"/>
          </a:solidFill>
          <a:latin typeface="Century Gothic" charset="0"/>
          <a:ea typeface="ＭＳ Ｐゴシック" charset="-128"/>
        </a:defRPr>
      </a:lvl7pPr>
      <a:lvl8pPr marL="1371600" algn="l" defTabSz="457200" rtl="0" eaLnBrk="1" fontAlgn="base" hangingPunct="1">
        <a:spcBef>
          <a:spcPct val="0"/>
        </a:spcBef>
        <a:spcAft>
          <a:spcPct val="0"/>
        </a:spcAft>
        <a:defRPr sz="3200">
          <a:solidFill>
            <a:schemeClr val="bg1"/>
          </a:solidFill>
          <a:latin typeface="Century Gothic" charset="0"/>
          <a:ea typeface="ＭＳ Ｐゴシック" charset="-128"/>
        </a:defRPr>
      </a:lvl8pPr>
      <a:lvl9pPr marL="1828800" algn="l" defTabSz="457200" rtl="0" eaLnBrk="1" fontAlgn="base" hangingPunct="1">
        <a:spcBef>
          <a:spcPct val="0"/>
        </a:spcBef>
        <a:spcAft>
          <a:spcPct val="0"/>
        </a:spcAft>
        <a:defRPr sz="3200">
          <a:solidFill>
            <a:schemeClr val="bg1"/>
          </a:solidFill>
          <a:latin typeface="Century Gothic" charset="0"/>
          <a:ea typeface="ＭＳ Ｐゴシック" charset="-128"/>
        </a:defRPr>
      </a:lvl9pPr>
    </p:titleStyle>
    <p:bodyStyle>
      <a:lvl1pPr marL="342900" indent="-342900" algn="l" defTabSz="457200" rtl="0" eaLnBrk="0" fontAlgn="base" hangingPunct="0">
        <a:spcBef>
          <a:spcPts val="600"/>
        </a:spcBef>
        <a:spcAft>
          <a:spcPts val="600"/>
        </a:spcAft>
        <a:buFont typeface="Arial" charset="0"/>
        <a:buChar char="•"/>
        <a:defRPr sz="2800" kern="1200">
          <a:solidFill>
            <a:schemeClr val="accent2"/>
          </a:solidFill>
          <a:latin typeface="Century Gothic"/>
          <a:ea typeface="MS PGothic" pitchFamily="34" charset="-128"/>
          <a:cs typeface="Century Gothic"/>
        </a:defRPr>
      </a:lvl1pPr>
      <a:lvl2pPr marL="742950" indent="-285750" algn="l" defTabSz="457200" rtl="0" eaLnBrk="0" fontAlgn="base" hangingPunct="0">
        <a:spcBef>
          <a:spcPts val="600"/>
        </a:spcBef>
        <a:spcAft>
          <a:spcPts val="600"/>
        </a:spcAft>
        <a:buFont typeface="Arial" charset="0"/>
        <a:buChar char="–"/>
        <a:defRPr sz="2400" kern="1200">
          <a:solidFill>
            <a:srgbClr val="0B2B53"/>
          </a:solidFill>
          <a:latin typeface="Century Gothic"/>
          <a:ea typeface="MS PGothic" pitchFamily="34" charset="-128"/>
          <a:cs typeface="Century Gothic"/>
        </a:defRPr>
      </a:lvl2pPr>
      <a:lvl3pPr marL="1143000" indent="-228600" algn="l" defTabSz="457200" rtl="0" eaLnBrk="0" fontAlgn="base" hangingPunct="0">
        <a:spcBef>
          <a:spcPts val="600"/>
        </a:spcBef>
        <a:spcAft>
          <a:spcPts val="600"/>
        </a:spcAft>
        <a:buFont typeface="Arial" charset="0"/>
        <a:buChar char="•"/>
        <a:defRPr sz="2000" kern="1200">
          <a:solidFill>
            <a:srgbClr val="0B2B53"/>
          </a:solidFill>
          <a:latin typeface="Century Gothic"/>
          <a:ea typeface="MS PGothic" pitchFamily="34" charset="-128"/>
          <a:cs typeface="Century Gothic"/>
        </a:defRPr>
      </a:lvl3pPr>
      <a:lvl4pPr marL="1600200" indent="-228600" algn="l" defTabSz="457200" rtl="0" eaLnBrk="0" fontAlgn="base" hangingPunct="0">
        <a:spcBef>
          <a:spcPts val="600"/>
        </a:spcBef>
        <a:spcAft>
          <a:spcPts val="600"/>
        </a:spcAft>
        <a:buFont typeface="Arial" charset="0"/>
        <a:buChar char="–"/>
        <a:defRPr kern="1200">
          <a:solidFill>
            <a:srgbClr val="0B2B53"/>
          </a:solidFill>
          <a:latin typeface="Century Gothic"/>
          <a:ea typeface="MS PGothic" pitchFamily="34" charset="-128"/>
          <a:cs typeface="Century Gothic"/>
        </a:defRPr>
      </a:lvl4pPr>
      <a:lvl5pPr marL="2057400" indent="-228600" algn="l" defTabSz="457200" rtl="0" eaLnBrk="0" fontAlgn="base" hangingPunct="0">
        <a:spcBef>
          <a:spcPts val="600"/>
        </a:spcBef>
        <a:spcAft>
          <a:spcPts val="600"/>
        </a:spcAft>
        <a:buFont typeface="Arial" charset="0"/>
        <a:buChar char="»"/>
        <a:defRPr sz="1400" kern="1200">
          <a:solidFill>
            <a:srgbClr val="0B2B53"/>
          </a:solidFill>
          <a:latin typeface="Century Gothic"/>
          <a:ea typeface="MS PGothic" pitchFamily="34" charset="-128"/>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accent2"/>
          </a:solidFill>
          <a:ln w="9525" cap="flat" cmpd="sng">
            <a:solidFill>
              <a:schemeClr val="accent2"/>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3075" name="Espace réservé du titre 1"/>
          <p:cNvSpPr>
            <a:spLocks noGrp="1"/>
          </p:cNvSpPr>
          <p:nvPr>
            <p:ph type="title"/>
          </p:nvPr>
        </p:nvSpPr>
        <p:spPr bwMode="auto">
          <a:xfrm>
            <a:off x="422275" y="188913"/>
            <a:ext cx="6635750" cy="1138237"/>
          </a:xfrm>
          <a:prstGeom prst="rect">
            <a:avLst/>
          </a:prstGeom>
          <a:noFill/>
          <a:ln w="9525">
            <a:solidFill>
              <a:srgbClr val="D63F20"/>
            </a:solidFill>
            <a:miter lim="800000"/>
            <a:headEnd/>
            <a:tailEnd/>
          </a:ln>
        </p:spPr>
        <p:txBody>
          <a:bodyPr vert="horz" wrap="square" lIns="36000" tIns="36000" rIns="36000" bIns="36000" numCol="1" anchor="ctr" anchorCtr="0" compatLnSpc="1">
            <a:prstTxWarp prst="textNoShape">
              <a:avLst/>
            </a:prstTxWarp>
          </a:bodyPr>
          <a:lstStyle/>
          <a:p>
            <a:pPr lvl="0"/>
            <a:r>
              <a:rPr lang="fr-FR" altLang="fr-FR" smtClean="0"/>
              <a:t>Cliquez et modifiez le titre </a:t>
            </a:r>
          </a:p>
        </p:txBody>
      </p:sp>
      <p:sp>
        <p:nvSpPr>
          <p:cNvPr id="3076" name="Espace réservé du texte 2"/>
          <p:cNvSpPr>
            <a:spLocks noGrp="1"/>
          </p:cNvSpPr>
          <p:nvPr>
            <p:ph type="body" idx="1"/>
          </p:nvPr>
        </p:nvSpPr>
        <p:spPr bwMode="auto">
          <a:xfrm>
            <a:off x="457200" y="1989138"/>
            <a:ext cx="8229600" cy="4437062"/>
          </a:xfrm>
          <a:prstGeom prst="rect">
            <a:avLst/>
          </a:prstGeom>
          <a:noFill/>
          <a:ln w="9525">
            <a:noFill/>
            <a:miter lim="800000"/>
            <a:headEnd/>
            <a:tailEnd/>
          </a:ln>
        </p:spPr>
        <p:txBody>
          <a:bodyPr vert="horz" wrap="square" lIns="36000" tIns="36000" rIns="36000" bIns="3600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538913"/>
            <a:ext cx="2133600" cy="25717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u="none">
                <a:solidFill>
                  <a:srgbClr val="7F7F7F"/>
                </a:solidFill>
                <a:ea typeface="MS PGothic" pitchFamily="34" charset="-128"/>
                <a:cs typeface="Arial" charset="0"/>
              </a:defRPr>
            </a:lvl1pPr>
          </a:lstStyle>
          <a:p>
            <a:pPr>
              <a:defRPr/>
            </a:pPr>
            <a:fld id="{4E02501F-B515-40AC-9C65-FB1340703C6E}" type="datetime1">
              <a:rPr lang="fr-FR"/>
              <a:pPr>
                <a:defRPr/>
              </a:pPr>
              <a:t>20/06/2014</a:t>
            </a:fld>
            <a:endParaRPr lang="fr-FR"/>
          </a:p>
        </p:txBody>
      </p:sp>
      <p:sp>
        <p:nvSpPr>
          <p:cNvPr id="5" name="Espace réservé du pied de page 4"/>
          <p:cNvSpPr>
            <a:spLocks noGrp="1"/>
          </p:cNvSpPr>
          <p:nvPr>
            <p:ph type="ftr" sz="quarter" idx="3"/>
          </p:nvPr>
        </p:nvSpPr>
        <p:spPr>
          <a:xfrm>
            <a:off x="3124200" y="6538913"/>
            <a:ext cx="2895600" cy="2571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u="none">
                <a:solidFill>
                  <a:srgbClr val="7F7F7F"/>
                </a:solidFill>
                <a:ea typeface="MS PGothic" pitchFamily="34" charset="-128"/>
                <a:cs typeface="Century Gothic" pitchFamily="34" charset="0"/>
              </a:defRPr>
            </a:lvl1pPr>
          </a:lstStyle>
          <a:p>
            <a:pPr>
              <a:defRPr/>
            </a:pPr>
            <a:r>
              <a:rPr lang="fr-FR"/>
              <a:t>Direction de la Communication</a:t>
            </a:r>
          </a:p>
        </p:txBody>
      </p:sp>
      <p:sp>
        <p:nvSpPr>
          <p:cNvPr id="6" name="Espace réservé du numéro de diapositive 5"/>
          <p:cNvSpPr>
            <a:spLocks noGrp="1"/>
          </p:cNvSpPr>
          <p:nvPr>
            <p:ph type="sldNum" sz="quarter" idx="4"/>
          </p:nvPr>
        </p:nvSpPr>
        <p:spPr>
          <a:xfrm>
            <a:off x="6553200" y="6538913"/>
            <a:ext cx="2133600" cy="25717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u="none">
                <a:solidFill>
                  <a:srgbClr val="7F7F7F"/>
                </a:solidFill>
                <a:ea typeface="MS PGothic" pitchFamily="34" charset="-128"/>
              </a:defRPr>
            </a:lvl1pPr>
          </a:lstStyle>
          <a:p>
            <a:fld id="{8B68F036-1295-446F-A9C5-BF34929E7713}" type="slidenum">
              <a:rPr lang="fr-FR" altLang="fr-FR"/>
              <a:pPr/>
              <a:t>‹N°›</a:t>
            </a:fld>
            <a:endParaRPr lang="fr-FR" altLang="fr-FR"/>
          </a:p>
        </p:txBody>
      </p:sp>
      <p:pic>
        <p:nvPicPr>
          <p:cNvPr id="3080" name="Image 2" descr="LOGO-CULTURA-2012-blanc.png"/>
          <p:cNvPicPr>
            <a:picLocks noChangeAspect="1"/>
          </p:cNvPicPr>
          <p:nvPr/>
        </p:nvPicPr>
        <p:blipFill>
          <a:blip r:embed="rId13" cstate="print"/>
          <a:srcRect/>
          <a:stretch>
            <a:fillRect/>
          </a:stretch>
        </p:blipFill>
        <p:spPr bwMode="auto">
          <a:xfrm>
            <a:off x="7710488" y="931863"/>
            <a:ext cx="1231900" cy="4397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9195" r:id="rId1"/>
    <p:sldLayoutId id="2147489196" r:id="rId2"/>
    <p:sldLayoutId id="2147489197" r:id="rId3"/>
    <p:sldLayoutId id="2147489198" r:id="rId4"/>
    <p:sldLayoutId id="2147489199" r:id="rId5"/>
    <p:sldLayoutId id="2147489200" r:id="rId6"/>
    <p:sldLayoutId id="2147489201" r:id="rId7"/>
    <p:sldLayoutId id="2147489202" r:id="rId8"/>
    <p:sldLayoutId id="2147489203" r:id="rId9"/>
    <p:sldLayoutId id="2147489204" r:id="rId10"/>
    <p:sldLayoutId id="2147489205" r:id="rId11"/>
  </p:sldLayoutIdLst>
  <p:transition spd="med">
    <p:fade/>
  </p:transition>
  <p:timing>
    <p:tnLst>
      <p:par>
        <p:cTn id="1" dur="indefinite" restart="never" nodeType="tmRoot"/>
      </p:par>
    </p:tnLst>
  </p:timing>
  <p:hf hdr="0"/>
  <p:txStyles>
    <p:titleStyle>
      <a:lvl1pPr algn="l" defTabSz="457200" rtl="0" eaLnBrk="0" fontAlgn="base" hangingPunct="0">
        <a:spcBef>
          <a:spcPct val="0"/>
        </a:spcBef>
        <a:spcAft>
          <a:spcPct val="0"/>
        </a:spcAft>
        <a:defRPr sz="3200" kern="1200">
          <a:solidFill>
            <a:schemeClr val="bg1"/>
          </a:solidFill>
          <a:latin typeface="Century Gothic"/>
          <a:ea typeface="MS PGothic" pitchFamily="34" charset="-128"/>
          <a:cs typeface="Century Gothic"/>
        </a:defRPr>
      </a:lvl1pPr>
      <a:lvl2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2pPr>
      <a:lvl3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3pPr>
      <a:lvl4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4pPr>
      <a:lvl5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5pPr>
      <a:lvl6pPr marL="457200" algn="l" defTabSz="457200" rtl="0" eaLnBrk="1" fontAlgn="base" hangingPunct="1">
        <a:spcBef>
          <a:spcPct val="0"/>
        </a:spcBef>
        <a:spcAft>
          <a:spcPct val="0"/>
        </a:spcAft>
        <a:defRPr sz="3200">
          <a:solidFill>
            <a:schemeClr val="bg1"/>
          </a:solidFill>
          <a:latin typeface="Century Gothic" charset="0"/>
          <a:ea typeface="ＭＳ Ｐゴシック" charset="-128"/>
        </a:defRPr>
      </a:lvl6pPr>
      <a:lvl7pPr marL="914400" algn="l" defTabSz="457200" rtl="0" eaLnBrk="1" fontAlgn="base" hangingPunct="1">
        <a:spcBef>
          <a:spcPct val="0"/>
        </a:spcBef>
        <a:spcAft>
          <a:spcPct val="0"/>
        </a:spcAft>
        <a:defRPr sz="3200">
          <a:solidFill>
            <a:schemeClr val="bg1"/>
          </a:solidFill>
          <a:latin typeface="Century Gothic" charset="0"/>
          <a:ea typeface="ＭＳ Ｐゴシック" charset="-128"/>
        </a:defRPr>
      </a:lvl7pPr>
      <a:lvl8pPr marL="1371600" algn="l" defTabSz="457200" rtl="0" eaLnBrk="1" fontAlgn="base" hangingPunct="1">
        <a:spcBef>
          <a:spcPct val="0"/>
        </a:spcBef>
        <a:spcAft>
          <a:spcPct val="0"/>
        </a:spcAft>
        <a:defRPr sz="3200">
          <a:solidFill>
            <a:schemeClr val="bg1"/>
          </a:solidFill>
          <a:latin typeface="Century Gothic" charset="0"/>
          <a:ea typeface="ＭＳ Ｐゴシック" charset="-128"/>
        </a:defRPr>
      </a:lvl8pPr>
      <a:lvl9pPr marL="1828800" algn="l" defTabSz="457200" rtl="0" eaLnBrk="1" fontAlgn="base" hangingPunct="1">
        <a:spcBef>
          <a:spcPct val="0"/>
        </a:spcBef>
        <a:spcAft>
          <a:spcPct val="0"/>
        </a:spcAft>
        <a:defRPr sz="3200">
          <a:solidFill>
            <a:schemeClr val="bg1"/>
          </a:solidFill>
          <a:latin typeface="Century Gothic" charset="0"/>
          <a:ea typeface="ＭＳ Ｐゴシック" charset="-128"/>
        </a:defRPr>
      </a:lvl9pPr>
    </p:titleStyle>
    <p:bodyStyle>
      <a:lvl1pPr marL="342900" indent="-342900" algn="l" defTabSz="457200" rtl="0" eaLnBrk="0" fontAlgn="base" hangingPunct="0">
        <a:spcBef>
          <a:spcPts val="600"/>
        </a:spcBef>
        <a:spcAft>
          <a:spcPts val="600"/>
        </a:spcAft>
        <a:buFont typeface="Arial" charset="0"/>
        <a:buChar char="•"/>
        <a:defRPr sz="2800" kern="1200">
          <a:solidFill>
            <a:schemeClr val="accent2"/>
          </a:solidFill>
          <a:latin typeface="Century Gothic"/>
          <a:ea typeface="MS PGothic" pitchFamily="34" charset="-128"/>
          <a:cs typeface="Century Gothic"/>
        </a:defRPr>
      </a:lvl1pPr>
      <a:lvl2pPr marL="742950" indent="-285750" algn="l" defTabSz="457200" rtl="0" eaLnBrk="0" fontAlgn="base" hangingPunct="0">
        <a:spcBef>
          <a:spcPts val="600"/>
        </a:spcBef>
        <a:spcAft>
          <a:spcPts val="600"/>
        </a:spcAft>
        <a:buFont typeface="Arial" charset="0"/>
        <a:buChar char="–"/>
        <a:defRPr sz="2400" kern="1200">
          <a:solidFill>
            <a:srgbClr val="0B2B53"/>
          </a:solidFill>
          <a:latin typeface="Century Gothic"/>
          <a:ea typeface="MS PGothic" pitchFamily="34" charset="-128"/>
          <a:cs typeface="Century Gothic"/>
        </a:defRPr>
      </a:lvl2pPr>
      <a:lvl3pPr marL="1143000" indent="-228600" algn="l" defTabSz="457200" rtl="0" eaLnBrk="0" fontAlgn="base" hangingPunct="0">
        <a:spcBef>
          <a:spcPts val="600"/>
        </a:spcBef>
        <a:spcAft>
          <a:spcPts val="600"/>
        </a:spcAft>
        <a:buFont typeface="Arial" charset="0"/>
        <a:buChar char="•"/>
        <a:defRPr sz="2000" kern="1200">
          <a:solidFill>
            <a:srgbClr val="0B2B53"/>
          </a:solidFill>
          <a:latin typeface="Century Gothic"/>
          <a:ea typeface="MS PGothic" pitchFamily="34" charset="-128"/>
          <a:cs typeface="Century Gothic"/>
        </a:defRPr>
      </a:lvl3pPr>
      <a:lvl4pPr marL="1600200" indent="-228600" algn="l" defTabSz="457200" rtl="0" eaLnBrk="0" fontAlgn="base" hangingPunct="0">
        <a:spcBef>
          <a:spcPts val="600"/>
        </a:spcBef>
        <a:spcAft>
          <a:spcPts val="600"/>
        </a:spcAft>
        <a:buFont typeface="Arial" charset="0"/>
        <a:buChar char="–"/>
        <a:defRPr kern="1200">
          <a:solidFill>
            <a:srgbClr val="0B2B53"/>
          </a:solidFill>
          <a:latin typeface="Century Gothic"/>
          <a:ea typeface="MS PGothic" pitchFamily="34" charset="-128"/>
          <a:cs typeface="Century Gothic"/>
        </a:defRPr>
      </a:lvl4pPr>
      <a:lvl5pPr marL="2057400" indent="-228600" algn="l" defTabSz="457200" rtl="0" eaLnBrk="0" fontAlgn="base" hangingPunct="0">
        <a:spcBef>
          <a:spcPts val="600"/>
        </a:spcBef>
        <a:spcAft>
          <a:spcPts val="600"/>
        </a:spcAft>
        <a:buFont typeface="Arial" charset="0"/>
        <a:buChar char="»"/>
        <a:defRPr sz="1400" kern="1200">
          <a:solidFill>
            <a:srgbClr val="0B2B53"/>
          </a:solidFill>
          <a:latin typeface="Century Gothic"/>
          <a:ea typeface="MS PGothic" pitchFamily="34" charset="-128"/>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accent2"/>
          </a:solidFill>
          <a:ln w="9525" cap="flat" cmpd="sng">
            <a:solidFill>
              <a:schemeClr val="accent2"/>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4099" name="Espace réservé du titre 1"/>
          <p:cNvSpPr>
            <a:spLocks noGrp="1"/>
          </p:cNvSpPr>
          <p:nvPr>
            <p:ph type="title"/>
          </p:nvPr>
        </p:nvSpPr>
        <p:spPr bwMode="auto">
          <a:xfrm>
            <a:off x="422275" y="188913"/>
            <a:ext cx="6635750" cy="1138237"/>
          </a:xfrm>
          <a:prstGeom prst="rect">
            <a:avLst/>
          </a:prstGeom>
          <a:noFill/>
          <a:ln w="9525">
            <a:solidFill>
              <a:srgbClr val="D63F20"/>
            </a:solidFill>
            <a:miter lim="800000"/>
            <a:headEnd/>
            <a:tailEnd/>
          </a:ln>
        </p:spPr>
        <p:txBody>
          <a:bodyPr vert="horz" wrap="square" lIns="36000" tIns="36000" rIns="36000" bIns="36000" numCol="1" anchor="ctr" anchorCtr="0" compatLnSpc="1">
            <a:prstTxWarp prst="textNoShape">
              <a:avLst/>
            </a:prstTxWarp>
          </a:bodyPr>
          <a:lstStyle/>
          <a:p>
            <a:pPr lvl="0"/>
            <a:r>
              <a:rPr lang="fr-FR" altLang="fr-FR" smtClean="0"/>
              <a:t>Cliquez et modifiez le titre </a:t>
            </a:r>
          </a:p>
        </p:txBody>
      </p:sp>
      <p:sp>
        <p:nvSpPr>
          <p:cNvPr id="4100" name="Espace réservé du texte 2"/>
          <p:cNvSpPr>
            <a:spLocks noGrp="1"/>
          </p:cNvSpPr>
          <p:nvPr>
            <p:ph type="body" idx="1"/>
          </p:nvPr>
        </p:nvSpPr>
        <p:spPr bwMode="auto">
          <a:xfrm>
            <a:off x="457200" y="1989138"/>
            <a:ext cx="8229600" cy="4437062"/>
          </a:xfrm>
          <a:prstGeom prst="rect">
            <a:avLst/>
          </a:prstGeom>
          <a:noFill/>
          <a:ln w="9525">
            <a:noFill/>
            <a:miter lim="800000"/>
            <a:headEnd/>
            <a:tailEnd/>
          </a:ln>
        </p:spPr>
        <p:txBody>
          <a:bodyPr vert="horz" wrap="square" lIns="36000" tIns="36000" rIns="36000" bIns="3600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538913"/>
            <a:ext cx="2133600" cy="25717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u="none">
                <a:solidFill>
                  <a:srgbClr val="7F7F7F"/>
                </a:solidFill>
                <a:ea typeface="MS PGothic" pitchFamily="34" charset="-128"/>
                <a:cs typeface="Arial" charset="0"/>
              </a:defRPr>
            </a:lvl1pPr>
          </a:lstStyle>
          <a:p>
            <a:pPr>
              <a:defRPr/>
            </a:pPr>
            <a:fld id="{FA8066E9-0767-4BF8-9914-80FA22DD4BD5}" type="datetime1">
              <a:rPr lang="fr-FR"/>
              <a:pPr>
                <a:defRPr/>
              </a:pPr>
              <a:t>20/06/2014</a:t>
            </a:fld>
            <a:endParaRPr lang="fr-FR"/>
          </a:p>
        </p:txBody>
      </p:sp>
      <p:sp>
        <p:nvSpPr>
          <p:cNvPr id="5" name="Espace réservé du pied de page 4"/>
          <p:cNvSpPr>
            <a:spLocks noGrp="1"/>
          </p:cNvSpPr>
          <p:nvPr>
            <p:ph type="ftr" sz="quarter" idx="3"/>
          </p:nvPr>
        </p:nvSpPr>
        <p:spPr>
          <a:xfrm>
            <a:off x="3124200" y="6538913"/>
            <a:ext cx="2895600" cy="2571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u="none">
                <a:solidFill>
                  <a:srgbClr val="7F7F7F"/>
                </a:solidFill>
                <a:ea typeface="MS PGothic" pitchFamily="34" charset="-128"/>
                <a:cs typeface="Century Gothic" pitchFamily="34" charset="0"/>
              </a:defRPr>
            </a:lvl1pPr>
          </a:lstStyle>
          <a:p>
            <a:pPr>
              <a:defRPr/>
            </a:pPr>
            <a:r>
              <a:rPr lang="fr-FR"/>
              <a:t>Direction de la Communication</a:t>
            </a:r>
          </a:p>
        </p:txBody>
      </p:sp>
      <p:sp>
        <p:nvSpPr>
          <p:cNvPr id="6" name="Espace réservé du numéro de diapositive 5"/>
          <p:cNvSpPr>
            <a:spLocks noGrp="1"/>
          </p:cNvSpPr>
          <p:nvPr>
            <p:ph type="sldNum" sz="quarter" idx="4"/>
          </p:nvPr>
        </p:nvSpPr>
        <p:spPr>
          <a:xfrm>
            <a:off x="6553200" y="6538913"/>
            <a:ext cx="2133600" cy="25717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u="none">
                <a:solidFill>
                  <a:srgbClr val="7F7F7F"/>
                </a:solidFill>
                <a:ea typeface="MS PGothic" pitchFamily="34" charset="-128"/>
              </a:defRPr>
            </a:lvl1pPr>
          </a:lstStyle>
          <a:p>
            <a:fld id="{9FD89C07-8DE1-417A-BBCA-BE1F22CD6C23}" type="slidenum">
              <a:rPr lang="fr-FR" altLang="fr-FR"/>
              <a:pPr/>
              <a:t>‹N°›</a:t>
            </a:fld>
            <a:endParaRPr lang="fr-FR" altLang="fr-FR"/>
          </a:p>
        </p:txBody>
      </p:sp>
      <p:pic>
        <p:nvPicPr>
          <p:cNvPr id="4104" name="Image 2" descr="LOGO-CULTURA-2012-blanc.png"/>
          <p:cNvPicPr>
            <a:picLocks noChangeAspect="1"/>
          </p:cNvPicPr>
          <p:nvPr/>
        </p:nvPicPr>
        <p:blipFill>
          <a:blip r:embed="rId13" cstate="print"/>
          <a:srcRect/>
          <a:stretch>
            <a:fillRect/>
          </a:stretch>
        </p:blipFill>
        <p:spPr bwMode="auto">
          <a:xfrm>
            <a:off x="7710488" y="931863"/>
            <a:ext cx="1231900" cy="4397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9206" r:id="rId1"/>
    <p:sldLayoutId id="2147489207" r:id="rId2"/>
    <p:sldLayoutId id="2147489208" r:id="rId3"/>
    <p:sldLayoutId id="2147489209" r:id="rId4"/>
    <p:sldLayoutId id="2147489210" r:id="rId5"/>
    <p:sldLayoutId id="2147489211" r:id="rId6"/>
    <p:sldLayoutId id="2147489212" r:id="rId7"/>
    <p:sldLayoutId id="2147489213" r:id="rId8"/>
    <p:sldLayoutId id="2147489214" r:id="rId9"/>
    <p:sldLayoutId id="2147489215" r:id="rId10"/>
    <p:sldLayoutId id="2147489216" r:id="rId11"/>
  </p:sldLayoutIdLst>
  <p:transition spd="med">
    <p:fade/>
  </p:transition>
  <p:timing>
    <p:tnLst>
      <p:par>
        <p:cTn id="1" dur="indefinite" restart="never" nodeType="tmRoot"/>
      </p:par>
    </p:tnLst>
  </p:timing>
  <p:hf hdr="0"/>
  <p:txStyles>
    <p:titleStyle>
      <a:lvl1pPr algn="l" defTabSz="457200" rtl="0" eaLnBrk="0" fontAlgn="base" hangingPunct="0">
        <a:spcBef>
          <a:spcPct val="0"/>
        </a:spcBef>
        <a:spcAft>
          <a:spcPct val="0"/>
        </a:spcAft>
        <a:defRPr sz="3200" kern="1200">
          <a:solidFill>
            <a:schemeClr val="bg1"/>
          </a:solidFill>
          <a:latin typeface="Century Gothic"/>
          <a:ea typeface="MS PGothic" pitchFamily="34" charset="-128"/>
          <a:cs typeface="Century Gothic"/>
        </a:defRPr>
      </a:lvl1pPr>
      <a:lvl2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2pPr>
      <a:lvl3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3pPr>
      <a:lvl4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4pPr>
      <a:lvl5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5pPr>
      <a:lvl6pPr marL="457200" algn="l" defTabSz="457200" rtl="0" eaLnBrk="1" fontAlgn="base" hangingPunct="1">
        <a:spcBef>
          <a:spcPct val="0"/>
        </a:spcBef>
        <a:spcAft>
          <a:spcPct val="0"/>
        </a:spcAft>
        <a:defRPr sz="3200">
          <a:solidFill>
            <a:schemeClr val="bg1"/>
          </a:solidFill>
          <a:latin typeface="Century Gothic" charset="0"/>
          <a:ea typeface="ＭＳ Ｐゴシック" charset="-128"/>
        </a:defRPr>
      </a:lvl6pPr>
      <a:lvl7pPr marL="914400" algn="l" defTabSz="457200" rtl="0" eaLnBrk="1" fontAlgn="base" hangingPunct="1">
        <a:spcBef>
          <a:spcPct val="0"/>
        </a:spcBef>
        <a:spcAft>
          <a:spcPct val="0"/>
        </a:spcAft>
        <a:defRPr sz="3200">
          <a:solidFill>
            <a:schemeClr val="bg1"/>
          </a:solidFill>
          <a:latin typeface="Century Gothic" charset="0"/>
          <a:ea typeface="ＭＳ Ｐゴシック" charset="-128"/>
        </a:defRPr>
      </a:lvl7pPr>
      <a:lvl8pPr marL="1371600" algn="l" defTabSz="457200" rtl="0" eaLnBrk="1" fontAlgn="base" hangingPunct="1">
        <a:spcBef>
          <a:spcPct val="0"/>
        </a:spcBef>
        <a:spcAft>
          <a:spcPct val="0"/>
        </a:spcAft>
        <a:defRPr sz="3200">
          <a:solidFill>
            <a:schemeClr val="bg1"/>
          </a:solidFill>
          <a:latin typeface="Century Gothic" charset="0"/>
          <a:ea typeface="ＭＳ Ｐゴシック" charset="-128"/>
        </a:defRPr>
      </a:lvl8pPr>
      <a:lvl9pPr marL="1828800" algn="l" defTabSz="457200" rtl="0" eaLnBrk="1" fontAlgn="base" hangingPunct="1">
        <a:spcBef>
          <a:spcPct val="0"/>
        </a:spcBef>
        <a:spcAft>
          <a:spcPct val="0"/>
        </a:spcAft>
        <a:defRPr sz="3200">
          <a:solidFill>
            <a:schemeClr val="bg1"/>
          </a:solidFill>
          <a:latin typeface="Century Gothic" charset="0"/>
          <a:ea typeface="ＭＳ Ｐゴシック" charset="-128"/>
        </a:defRPr>
      </a:lvl9pPr>
    </p:titleStyle>
    <p:bodyStyle>
      <a:lvl1pPr marL="342900" indent="-342900" algn="l" defTabSz="457200" rtl="0" eaLnBrk="0" fontAlgn="base" hangingPunct="0">
        <a:spcBef>
          <a:spcPts val="600"/>
        </a:spcBef>
        <a:spcAft>
          <a:spcPts val="600"/>
        </a:spcAft>
        <a:buFont typeface="Arial" charset="0"/>
        <a:buChar char="•"/>
        <a:defRPr sz="2800" kern="1200">
          <a:solidFill>
            <a:schemeClr val="accent2"/>
          </a:solidFill>
          <a:latin typeface="Century Gothic"/>
          <a:ea typeface="MS PGothic" pitchFamily="34" charset="-128"/>
          <a:cs typeface="Century Gothic"/>
        </a:defRPr>
      </a:lvl1pPr>
      <a:lvl2pPr marL="742950" indent="-285750" algn="l" defTabSz="457200" rtl="0" eaLnBrk="0" fontAlgn="base" hangingPunct="0">
        <a:spcBef>
          <a:spcPts val="600"/>
        </a:spcBef>
        <a:spcAft>
          <a:spcPts val="600"/>
        </a:spcAft>
        <a:buFont typeface="Arial" charset="0"/>
        <a:buChar char="–"/>
        <a:defRPr sz="2400" kern="1200">
          <a:solidFill>
            <a:srgbClr val="0B2B53"/>
          </a:solidFill>
          <a:latin typeface="Century Gothic"/>
          <a:ea typeface="MS PGothic" pitchFamily="34" charset="-128"/>
          <a:cs typeface="Century Gothic"/>
        </a:defRPr>
      </a:lvl2pPr>
      <a:lvl3pPr marL="1143000" indent="-228600" algn="l" defTabSz="457200" rtl="0" eaLnBrk="0" fontAlgn="base" hangingPunct="0">
        <a:spcBef>
          <a:spcPts val="600"/>
        </a:spcBef>
        <a:spcAft>
          <a:spcPts val="600"/>
        </a:spcAft>
        <a:buFont typeface="Arial" charset="0"/>
        <a:buChar char="•"/>
        <a:defRPr sz="2000" kern="1200">
          <a:solidFill>
            <a:srgbClr val="0B2B53"/>
          </a:solidFill>
          <a:latin typeface="Century Gothic"/>
          <a:ea typeface="MS PGothic" pitchFamily="34" charset="-128"/>
          <a:cs typeface="Century Gothic"/>
        </a:defRPr>
      </a:lvl3pPr>
      <a:lvl4pPr marL="1600200" indent="-228600" algn="l" defTabSz="457200" rtl="0" eaLnBrk="0" fontAlgn="base" hangingPunct="0">
        <a:spcBef>
          <a:spcPts val="600"/>
        </a:spcBef>
        <a:spcAft>
          <a:spcPts val="600"/>
        </a:spcAft>
        <a:buFont typeface="Arial" charset="0"/>
        <a:buChar char="–"/>
        <a:defRPr kern="1200">
          <a:solidFill>
            <a:srgbClr val="0B2B53"/>
          </a:solidFill>
          <a:latin typeface="Century Gothic"/>
          <a:ea typeface="MS PGothic" pitchFamily="34" charset="-128"/>
          <a:cs typeface="Century Gothic"/>
        </a:defRPr>
      </a:lvl4pPr>
      <a:lvl5pPr marL="2057400" indent="-228600" algn="l" defTabSz="457200" rtl="0" eaLnBrk="0" fontAlgn="base" hangingPunct="0">
        <a:spcBef>
          <a:spcPts val="600"/>
        </a:spcBef>
        <a:spcAft>
          <a:spcPts val="600"/>
        </a:spcAft>
        <a:buFont typeface="Arial" charset="0"/>
        <a:buChar char="»"/>
        <a:defRPr sz="1400" kern="1200">
          <a:solidFill>
            <a:srgbClr val="0B2B53"/>
          </a:solidFill>
          <a:latin typeface="Century Gothic"/>
          <a:ea typeface="MS PGothic" pitchFamily="34" charset="-128"/>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accent2"/>
          </a:solidFill>
          <a:ln w="9525" cap="flat" cmpd="sng">
            <a:solidFill>
              <a:schemeClr val="accent2"/>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5123" name="Espace réservé du titre 1"/>
          <p:cNvSpPr>
            <a:spLocks noGrp="1"/>
          </p:cNvSpPr>
          <p:nvPr>
            <p:ph type="title"/>
          </p:nvPr>
        </p:nvSpPr>
        <p:spPr bwMode="auto">
          <a:xfrm>
            <a:off x="422275" y="188913"/>
            <a:ext cx="6635750" cy="1138237"/>
          </a:xfrm>
          <a:prstGeom prst="rect">
            <a:avLst/>
          </a:prstGeom>
          <a:noFill/>
          <a:ln w="9525">
            <a:solidFill>
              <a:srgbClr val="D63F20"/>
            </a:solidFill>
            <a:miter lim="800000"/>
            <a:headEnd/>
            <a:tailEnd/>
          </a:ln>
        </p:spPr>
        <p:txBody>
          <a:bodyPr vert="horz" wrap="square" lIns="36000" tIns="36000" rIns="36000" bIns="36000" numCol="1" anchor="ctr" anchorCtr="0" compatLnSpc="1">
            <a:prstTxWarp prst="textNoShape">
              <a:avLst/>
            </a:prstTxWarp>
          </a:bodyPr>
          <a:lstStyle/>
          <a:p>
            <a:pPr lvl="0"/>
            <a:r>
              <a:rPr lang="fr-FR" altLang="fr-FR" smtClean="0"/>
              <a:t>Cliquez et modifiez le titre </a:t>
            </a:r>
          </a:p>
        </p:txBody>
      </p:sp>
      <p:sp>
        <p:nvSpPr>
          <p:cNvPr id="5124" name="Espace réservé du texte 2"/>
          <p:cNvSpPr>
            <a:spLocks noGrp="1"/>
          </p:cNvSpPr>
          <p:nvPr>
            <p:ph type="body" idx="1"/>
          </p:nvPr>
        </p:nvSpPr>
        <p:spPr bwMode="auto">
          <a:xfrm>
            <a:off x="457200" y="1989138"/>
            <a:ext cx="8229600" cy="4437062"/>
          </a:xfrm>
          <a:prstGeom prst="rect">
            <a:avLst/>
          </a:prstGeom>
          <a:noFill/>
          <a:ln w="9525">
            <a:noFill/>
            <a:miter lim="800000"/>
            <a:headEnd/>
            <a:tailEnd/>
          </a:ln>
        </p:spPr>
        <p:txBody>
          <a:bodyPr vert="horz" wrap="square" lIns="36000" tIns="36000" rIns="36000" bIns="3600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538913"/>
            <a:ext cx="2133600" cy="25717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u="none">
                <a:solidFill>
                  <a:srgbClr val="7F7F7F"/>
                </a:solidFill>
                <a:ea typeface="MS PGothic" pitchFamily="34" charset="-128"/>
                <a:cs typeface="Arial" charset="0"/>
              </a:defRPr>
            </a:lvl1pPr>
          </a:lstStyle>
          <a:p>
            <a:pPr>
              <a:defRPr/>
            </a:pPr>
            <a:fld id="{575C1D7F-0BBF-4C23-BFBB-24F1BA794E6D}" type="datetime1">
              <a:rPr lang="fr-FR"/>
              <a:pPr>
                <a:defRPr/>
              </a:pPr>
              <a:t>20/06/2014</a:t>
            </a:fld>
            <a:endParaRPr lang="fr-FR"/>
          </a:p>
        </p:txBody>
      </p:sp>
      <p:sp>
        <p:nvSpPr>
          <p:cNvPr id="5" name="Espace réservé du pied de page 4"/>
          <p:cNvSpPr>
            <a:spLocks noGrp="1"/>
          </p:cNvSpPr>
          <p:nvPr>
            <p:ph type="ftr" sz="quarter" idx="3"/>
          </p:nvPr>
        </p:nvSpPr>
        <p:spPr>
          <a:xfrm>
            <a:off x="3124200" y="6538913"/>
            <a:ext cx="2895600" cy="2571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u="none">
                <a:solidFill>
                  <a:srgbClr val="7F7F7F"/>
                </a:solidFill>
                <a:ea typeface="MS PGothic" pitchFamily="34" charset="-128"/>
                <a:cs typeface="Century Gothic" pitchFamily="34" charset="0"/>
              </a:defRPr>
            </a:lvl1pPr>
          </a:lstStyle>
          <a:p>
            <a:pPr>
              <a:defRPr/>
            </a:pPr>
            <a:r>
              <a:rPr lang="fr-FR"/>
              <a:t>Direction de la Communication</a:t>
            </a:r>
          </a:p>
        </p:txBody>
      </p:sp>
      <p:sp>
        <p:nvSpPr>
          <p:cNvPr id="6" name="Espace réservé du numéro de diapositive 5"/>
          <p:cNvSpPr>
            <a:spLocks noGrp="1"/>
          </p:cNvSpPr>
          <p:nvPr>
            <p:ph type="sldNum" sz="quarter" idx="4"/>
          </p:nvPr>
        </p:nvSpPr>
        <p:spPr>
          <a:xfrm>
            <a:off x="6553200" y="6538913"/>
            <a:ext cx="2133600" cy="25717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u="none">
                <a:solidFill>
                  <a:srgbClr val="7F7F7F"/>
                </a:solidFill>
                <a:ea typeface="MS PGothic" pitchFamily="34" charset="-128"/>
              </a:defRPr>
            </a:lvl1pPr>
          </a:lstStyle>
          <a:p>
            <a:fld id="{5684E107-D3AC-4777-9B14-5E2A978B7091}" type="slidenum">
              <a:rPr lang="fr-FR" altLang="fr-FR"/>
              <a:pPr/>
              <a:t>‹N°›</a:t>
            </a:fld>
            <a:endParaRPr lang="fr-FR" altLang="fr-FR"/>
          </a:p>
        </p:txBody>
      </p:sp>
      <p:pic>
        <p:nvPicPr>
          <p:cNvPr id="5128" name="Image 2" descr="LOGO-CULTURA-2012-blanc.png"/>
          <p:cNvPicPr>
            <a:picLocks noChangeAspect="1"/>
          </p:cNvPicPr>
          <p:nvPr/>
        </p:nvPicPr>
        <p:blipFill>
          <a:blip r:embed="rId13" cstate="print"/>
          <a:srcRect/>
          <a:stretch>
            <a:fillRect/>
          </a:stretch>
        </p:blipFill>
        <p:spPr bwMode="auto">
          <a:xfrm>
            <a:off x="7710488" y="931863"/>
            <a:ext cx="1231900" cy="4397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9217" r:id="rId1"/>
    <p:sldLayoutId id="2147489218" r:id="rId2"/>
    <p:sldLayoutId id="2147489219" r:id="rId3"/>
    <p:sldLayoutId id="2147489220" r:id="rId4"/>
    <p:sldLayoutId id="2147489221" r:id="rId5"/>
    <p:sldLayoutId id="2147489222" r:id="rId6"/>
    <p:sldLayoutId id="2147489223" r:id="rId7"/>
    <p:sldLayoutId id="2147489224" r:id="rId8"/>
    <p:sldLayoutId id="2147489225" r:id="rId9"/>
    <p:sldLayoutId id="2147489226" r:id="rId10"/>
    <p:sldLayoutId id="2147489227" r:id="rId11"/>
  </p:sldLayoutIdLst>
  <p:transition spd="med">
    <p:fade/>
  </p:transition>
  <p:timing>
    <p:tnLst>
      <p:par>
        <p:cTn id="1" dur="indefinite" restart="never" nodeType="tmRoot"/>
      </p:par>
    </p:tnLst>
  </p:timing>
  <p:hf hdr="0"/>
  <p:txStyles>
    <p:titleStyle>
      <a:lvl1pPr algn="l" defTabSz="457200" rtl="0" eaLnBrk="0" fontAlgn="base" hangingPunct="0">
        <a:spcBef>
          <a:spcPct val="0"/>
        </a:spcBef>
        <a:spcAft>
          <a:spcPct val="0"/>
        </a:spcAft>
        <a:defRPr sz="3200" kern="1200">
          <a:solidFill>
            <a:schemeClr val="bg1"/>
          </a:solidFill>
          <a:latin typeface="Century Gothic"/>
          <a:ea typeface="MS PGothic" pitchFamily="34" charset="-128"/>
          <a:cs typeface="Century Gothic"/>
        </a:defRPr>
      </a:lvl1pPr>
      <a:lvl2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2pPr>
      <a:lvl3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3pPr>
      <a:lvl4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4pPr>
      <a:lvl5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5pPr>
      <a:lvl6pPr marL="457200" algn="l" defTabSz="457200" rtl="0" eaLnBrk="1" fontAlgn="base" hangingPunct="1">
        <a:spcBef>
          <a:spcPct val="0"/>
        </a:spcBef>
        <a:spcAft>
          <a:spcPct val="0"/>
        </a:spcAft>
        <a:defRPr sz="3200">
          <a:solidFill>
            <a:schemeClr val="bg1"/>
          </a:solidFill>
          <a:latin typeface="Century Gothic" charset="0"/>
          <a:ea typeface="ＭＳ Ｐゴシック" charset="-128"/>
        </a:defRPr>
      </a:lvl6pPr>
      <a:lvl7pPr marL="914400" algn="l" defTabSz="457200" rtl="0" eaLnBrk="1" fontAlgn="base" hangingPunct="1">
        <a:spcBef>
          <a:spcPct val="0"/>
        </a:spcBef>
        <a:spcAft>
          <a:spcPct val="0"/>
        </a:spcAft>
        <a:defRPr sz="3200">
          <a:solidFill>
            <a:schemeClr val="bg1"/>
          </a:solidFill>
          <a:latin typeface="Century Gothic" charset="0"/>
          <a:ea typeface="ＭＳ Ｐゴシック" charset="-128"/>
        </a:defRPr>
      </a:lvl7pPr>
      <a:lvl8pPr marL="1371600" algn="l" defTabSz="457200" rtl="0" eaLnBrk="1" fontAlgn="base" hangingPunct="1">
        <a:spcBef>
          <a:spcPct val="0"/>
        </a:spcBef>
        <a:spcAft>
          <a:spcPct val="0"/>
        </a:spcAft>
        <a:defRPr sz="3200">
          <a:solidFill>
            <a:schemeClr val="bg1"/>
          </a:solidFill>
          <a:latin typeface="Century Gothic" charset="0"/>
          <a:ea typeface="ＭＳ Ｐゴシック" charset="-128"/>
        </a:defRPr>
      </a:lvl8pPr>
      <a:lvl9pPr marL="1828800" algn="l" defTabSz="457200" rtl="0" eaLnBrk="1" fontAlgn="base" hangingPunct="1">
        <a:spcBef>
          <a:spcPct val="0"/>
        </a:spcBef>
        <a:spcAft>
          <a:spcPct val="0"/>
        </a:spcAft>
        <a:defRPr sz="3200">
          <a:solidFill>
            <a:schemeClr val="bg1"/>
          </a:solidFill>
          <a:latin typeface="Century Gothic" charset="0"/>
          <a:ea typeface="ＭＳ Ｐゴシック" charset="-128"/>
        </a:defRPr>
      </a:lvl9pPr>
    </p:titleStyle>
    <p:bodyStyle>
      <a:lvl1pPr marL="342900" indent="-342900" algn="l" defTabSz="457200" rtl="0" eaLnBrk="0" fontAlgn="base" hangingPunct="0">
        <a:spcBef>
          <a:spcPts val="600"/>
        </a:spcBef>
        <a:spcAft>
          <a:spcPts val="600"/>
        </a:spcAft>
        <a:buFont typeface="Arial" charset="0"/>
        <a:buChar char="•"/>
        <a:defRPr sz="2800" kern="1200">
          <a:solidFill>
            <a:schemeClr val="accent2"/>
          </a:solidFill>
          <a:latin typeface="Century Gothic"/>
          <a:ea typeface="MS PGothic" pitchFamily="34" charset="-128"/>
          <a:cs typeface="Century Gothic"/>
        </a:defRPr>
      </a:lvl1pPr>
      <a:lvl2pPr marL="742950" indent="-285750" algn="l" defTabSz="457200" rtl="0" eaLnBrk="0" fontAlgn="base" hangingPunct="0">
        <a:spcBef>
          <a:spcPts val="600"/>
        </a:spcBef>
        <a:spcAft>
          <a:spcPts val="600"/>
        </a:spcAft>
        <a:buFont typeface="Arial" charset="0"/>
        <a:buChar char="–"/>
        <a:defRPr sz="2400" kern="1200">
          <a:solidFill>
            <a:srgbClr val="0B2B53"/>
          </a:solidFill>
          <a:latin typeface="Century Gothic"/>
          <a:ea typeface="MS PGothic" pitchFamily="34" charset="-128"/>
          <a:cs typeface="Century Gothic"/>
        </a:defRPr>
      </a:lvl2pPr>
      <a:lvl3pPr marL="1143000" indent="-228600" algn="l" defTabSz="457200" rtl="0" eaLnBrk="0" fontAlgn="base" hangingPunct="0">
        <a:spcBef>
          <a:spcPts val="600"/>
        </a:spcBef>
        <a:spcAft>
          <a:spcPts val="600"/>
        </a:spcAft>
        <a:buFont typeface="Arial" charset="0"/>
        <a:buChar char="•"/>
        <a:defRPr sz="2000" kern="1200">
          <a:solidFill>
            <a:srgbClr val="0B2B53"/>
          </a:solidFill>
          <a:latin typeface="Century Gothic"/>
          <a:ea typeface="MS PGothic" pitchFamily="34" charset="-128"/>
          <a:cs typeface="Century Gothic"/>
        </a:defRPr>
      </a:lvl3pPr>
      <a:lvl4pPr marL="1600200" indent="-228600" algn="l" defTabSz="457200" rtl="0" eaLnBrk="0" fontAlgn="base" hangingPunct="0">
        <a:spcBef>
          <a:spcPts val="600"/>
        </a:spcBef>
        <a:spcAft>
          <a:spcPts val="600"/>
        </a:spcAft>
        <a:buFont typeface="Arial" charset="0"/>
        <a:buChar char="–"/>
        <a:defRPr kern="1200">
          <a:solidFill>
            <a:srgbClr val="0B2B53"/>
          </a:solidFill>
          <a:latin typeface="Century Gothic"/>
          <a:ea typeface="MS PGothic" pitchFamily="34" charset="-128"/>
          <a:cs typeface="Century Gothic"/>
        </a:defRPr>
      </a:lvl4pPr>
      <a:lvl5pPr marL="2057400" indent="-228600" algn="l" defTabSz="457200" rtl="0" eaLnBrk="0" fontAlgn="base" hangingPunct="0">
        <a:spcBef>
          <a:spcPts val="600"/>
        </a:spcBef>
        <a:spcAft>
          <a:spcPts val="600"/>
        </a:spcAft>
        <a:buFont typeface="Arial" charset="0"/>
        <a:buChar char="»"/>
        <a:defRPr sz="1400" kern="1200">
          <a:solidFill>
            <a:srgbClr val="0B2B53"/>
          </a:solidFill>
          <a:latin typeface="Century Gothic"/>
          <a:ea typeface="MS PGothic" pitchFamily="34" charset="-128"/>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accent2"/>
          </a:solidFill>
          <a:ln w="9525" cap="flat" cmpd="sng">
            <a:solidFill>
              <a:schemeClr val="accent2"/>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6147" name="Espace réservé du titre 1"/>
          <p:cNvSpPr>
            <a:spLocks noGrp="1"/>
          </p:cNvSpPr>
          <p:nvPr>
            <p:ph type="title"/>
          </p:nvPr>
        </p:nvSpPr>
        <p:spPr bwMode="auto">
          <a:xfrm>
            <a:off x="422275" y="188913"/>
            <a:ext cx="6635750" cy="1138237"/>
          </a:xfrm>
          <a:prstGeom prst="rect">
            <a:avLst/>
          </a:prstGeom>
          <a:noFill/>
          <a:ln w="9525">
            <a:solidFill>
              <a:srgbClr val="D63F20"/>
            </a:solidFill>
            <a:miter lim="800000"/>
            <a:headEnd/>
            <a:tailEnd/>
          </a:ln>
        </p:spPr>
        <p:txBody>
          <a:bodyPr vert="horz" wrap="square" lIns="36000" tIns="36000" rIns="36000" bIns="36000" numCol="1" anchor="ctr" anchorCtr="0" compatLnSpc="1">
            <a:prstTxWarp prst="textNoShape">
              <a:avLst/>
            </a:prstTxWarp>
          </a:bodyPr>
          <a:lstStyle/>
          <a:p>
            <a:pPr lvl="0"/>
            <a:r>
              <a:rPr lang="fr-FR" altLang="fr-FR" smtClean="0"/>
              <a:t>Cliquez et modifiez le titre </a:t>
            </a:r>
          </a:p>
        </p:txBody>
      </p:sp>
      <p:sp>
        <p:nvSpPr>
          <p:cNvPr id="6148" name="Espace réservé du texte 2"/>
          <p:cNvSpPr>
            <a:spLocks noGrp="1"/>
          </p:cNvSpPr>
          <p:nvPr>
            <p:ph type="body" idx="1"/>
          </p:nvPr>
        </p:nvSpPr>
        <p:spPr bwMode="auto">
          <a:xfrm>
            <a:off x="457200" y="1989138"/>
            <a:ext cx="8229600" cy="4437062"/>
          </a:xfrm>
          <a:prstGeom prst="rect">
            <a:avLst/>
          </a:prstGeom>
          <a:noFill/>
          <a:ln w="9525">
            <a:noFill/>
            <a:miter lim="800000"/>
            <a:headEnd/>
            <a:tailEnd/>
          </a:ln>
        </p:spPr>
        <p:txBody>
          <a:bodyPr vert="horz" wrap="square" lIns="36000" tIns="36000" rIns="36000" bIns="3600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538913"/>
            <a:ext cx="2133600" cy="25717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u="none">
                <a:solidFill>
                  <a:srgbClr val="7F7F7F"/>
                </a:solidFill>
                <a:ea typeface="MS PGothic" pitchFamily="34" charset="-128"/>
                <a:cs typeface="Arial" charset="0"/>
              </a:defRPr>
            </a:lvl1pPr>
          </a:lstStyle>
          <a:p>
            <a:pPr>
              <a:defRPr/>
            </a:pPr>
            <a:fld id="{E0FA06C0-4CC8-4426-8C8F-A4AAD77AEAF6}" type="datetime1">
              <a:rPr lang="fr-FR"/>
              <a:pPr>
                <a:defRPr/>
              </a:pPr>
              <a:t>20/06/2014</a:t>
            </a:fld>
            <a:endParaRPr lang="fr-FR"/>
          </a:p>
        </p:txBody>
      </p:sp>
      <p:sp>
        <p:nvSpPr>
          <p:cNvPr id="5" name="Espace réservé du pied de page 4"/>
          <p:cNvSpPr>
            <a:spLocks noGrp="1"/>
          </p:cNvSpPr>
          <p:nvPr>
            <p:ph type="ftr" sz="quarter" idx="3"/>
          </p:nvPr>
        </p:nvSpPr>
        <p:spPr>
          <a:xfrm>
            <a:off x="3124200" y="6538913"/>
            <a:ext cx="2895600" cy="2571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u="none">
                <a:solidFill>
                  <a:srgbClr val="7F7F7F"/>
                </a:solidFill>
                <a:ea typeface="MS PGothic" pitchFamily="34" charset="-128"/>
                <a:cs typeface="Century Gothic" pitchFamily="34" charset="0"/>
              </a:defRPr>
            </a:lvl1pPr>
          </a:lstStyle>
          <a:p>
            <a:pPr>
              <a:defRPr/>
            </a:pPr>
            <a:r>
              <a:rPr lang="fr-FR"/>
              <a:t>Direction de la Communication</a:t>
            </a:r>
          </a:p>
        </p:txBody>
      </p:sp>
      <p:sp>
        <p:nvSpPr>
          <p:cNvPr id="6" name="Espace réservé du numéro de diapositive 5"/>
          <p:cNvSpPr>
            <a:spLocks noGrp="1"/>
          </p:cNvSpPr>
          <p:nvPr>
            <p:ph type="sldNum" sz="quarter" idx="4"/>
          </p:nvPr>
        </p:nvSpPr>
        <p:spPr>
          <a:xfrm>
            <a:off x="6553200" y="6538913"/>
            <a:ext cx="2133600" cy="25717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u="none">
                <a:solidFill>
                  <a:srgbClr val="7F7F7F"/>
                </a:solidFill>
                <a:ea typeface="MS PGothic" pitchFamily="34" charset="-128"/>
              </a:defRPr>
            </a:lvl1pPr>
          </a:lstStyle>
          <a:p>
            <a:fld id="{E5F7BC1F-6CCA-45EA-82D1-3C601AC10D1E}" type="slidenum">
              <a:rPr lang="fr-FR" altLang="fr-FR"/>
              <a:pPr/>
              <a:t>‹N°›</a:t>
            </a:fld>
            <a:endParaRPr lang="fr-FR" altLang="fr-FR"/>
          </a:p>
        </p:txBody>
      </p:sp>
      <p:pic>
        <p:nvPicPr>
          <p:cNvPr id="6152" name="Image 2" descr="LOGO-CULTURA-2012-blanc.png"/>
          <p:cNvPicPr>
            <a:picLocks noChangeAspect="1"/>
          </p:cNvPicPr>
          <p:nvPr/>
        </p:nvPicPr>
        <p:blipFill>
          <a:blip r:embed="rId13" cstate="print"/>
          <a:srcRect/>
          <a:stretch>
            <a:fillRect/>
          </a:stretch>
        </p:blipFill>
        <p:spPr bwMode="auto">
          <a:xfrm>
            <a:off x="7710488" y="931863"/>
            <a:ext cx="1231900" cy="4397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9228" r:id="rId1"/>
    <p:sldLayoutId id="2147489229" r:id="rId2"/>
    <p:sldLayoutId id="2147489230" r:id="rId3"/>
    <p:sldLayoutId id="2147489231" r:id="rId4"/>
    <p:sldLayoutId id="2147489232" r:id="rId5"/>
    <p:sldLayoutId id="2147489233" r:id="rId6"/>
    <p:sldLayoutId id="2147489234" r:id="rId7"/>
    <p:sldLayoutId id="2147489235" r:id="rId8"/>
    <p:sldLayoutId id="2147489236" r:id="rId9"/>
    <p:sldLayoutId id="2147489237" r:id="rId10"/>
    <p:sldLayoutId id="2147489238" r:id="rId11"/>
  </p:sldLayoutIdLst>
  <p:transition spd="med">
    <p:fade/>
  </p:transition>
  <p:timing>
    <p:tnLst>
      <p:par>
        <p:cTn id="1" dur="indefinite" restart="never" nodeType="tmRoot"/>
      </p:par>
    </p:tnLst>
  </p:timing>
  <p:hf hdr="0"/>
  <p:txStyles>
    <p:titleStyle>
      <a:lvl1pPr algn="l" defTabSz="457200" rtl="0" eaLnBrk="0" fontAlgn="base" hangingPunct="0">
        <a:spcBef>
          <a:spcPct val="0"/>
        </a:spcBef>
        <a:spcAft>
          <a:spcPct val="0"/>
        </a:spcAft>
        <a:defRPr sz="3200" kern="1200">
          <a:solidFill>
            <a:schemeClr val="bg1"/>
          </a:solidFill>
          <a:latin typeface="Century Gothic"/>
          <a:ea typeface="MS PGothic" pitchFamily="34" charset="-128"/>
          <a:cs typeface="Century Gothic"/>
        </a:defRPr>
      </a:lvl1pPr>
      <a:lvl2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2pPr>
      <a:lvl3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3pPr>
      <a:lvl4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4pPr>
      <a:lvl5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5pPr>
      <a:lvl6pPr marL="457200" algn="l" defTabSz="457200" rtl="0" eaLnBrk="1" fontAlgn="base" hangingPunct="1">
        <a:spcBef>
          <a:spcPct val="0"/>
        </a:spcBef>
        <a:spcAft>
          <a:spcPct val="0"/>
        </a:spcAft>
        <a:defRPr sz="3200">
          <a:solidFill>
            <a:schemeClr val="bg1"/>
          </a:solidFill>
          <a:latin typeface="Century Gothic" charset="0"/>
          <a:ea typeface="ＭＳ Ｐゴシック" charset="-128"/>
        </a:defRPr>
      </a:lvl6pPr>
      <a:lvl7pPr marL="914400" algn="l" defTabSz="457200" rtl="0" eaLnBrk="1" fontAlgn="base" hangingPunct="1">
        <a:spcBef>
          <a:spcPct val="0"/>
        </a:spcBef>
        <a:spcAft>
          <a:spcPct val="0"/>
        </a:spcAft>
        <a:defRPr sz="3200">
          <a:solidFill>
            <a:schemeClr val="bg1"/>
          </a:solidFill>
          <a:latin typeface="Century Gothic" charset="0"/>
          <a:ea typeface="ＭＳ Ｐゴシック" charset="-128"/>
        </a:defRPr>
      </a:lvl7pPr>
      <a:lvl8pPr marL="1371600" algn="l" defTabSz="457200" rtl="0" eaLnBrk="1" fontAlgn="base" hangingPunct="1">
        <a:spcBef>
          <a:spcPct val="0"/>
        </a:spcBef>
        <a:spcAft>
          <a:spcPct val="0"/>
        </a:spcAft>
        <a:defRPr sz="3200">
          <a:solidFill>
            <a:schemeClr val="bg1"/>
          </a:solidFill>
          <a:latin typeface="Century Gothic" charset="0"/>
          <a:ea typeface="ＭＳ Ｐゴシック" charset="-128"/>
        </a:defRPr>
      </a:lvl8pPr>
      <a:lvl9pPr marL="1828800" algn="l" defTabSz="457200" rtl="0" eaLnBrk="1" fontAlgn="base" hangingPunct="1">
        <a:spcBef>
          <a:spcPct val="0"/>
        </a:spcBef>
        <a:spcAft>
          <a:spcPct val="0"/>
        </a:spcAft>
        <a:defRPr sz="3200">
          <a:solidFill>
            <a:schemeClr val="bg1"/>
          </a:solidFill>
          <a:latin typeface="Century Gothic" charset="0"/>
          <a:ea typeface="ＭＳ Ｐゴシック" charset="-128"/>
        </a:defRPr>
      </a:lvl9pPr>
    </p:titleStyle>
    <p:bodyStyle>
      <a:lvl1pPr marL="342900" indent="-342900" algn="l" defTabSz="457200" rtl="0" eaLnBrk="0" fontAlgn="base" hangingPunct="0">
        <a:spcBef>
          <a:spcPts val="600"/>
        </a:spcBef>
        <a:spcAft>
          <a:spcPts val="600"/>
        </a:spcAft>
        <a:buFont typeface="Arial" charset="0"/>
        <a:buChar char="•"/>
        <a:defRPr sz="2800" kern="1200">
          <a:solidFill>
            <a:schemeClr val="accent2"/>
          </a:solidFill>
          <a:latin typeface="Century Gothic"/>
          <a:ea typeface="MS PGothic" pitchFamily="34" charset="-128"/>
          <a:cs typeface="Century Gothic"/>
        </a:defRPr>
      </a:lvl1pPr>
      <a:lvl2pPr marL="742950" indent="-285750" algn="l" defTabSz="457200" rtl="0" eaLnBrk="0" fontAlgn="base" hangingPunct="0">
        <a:spcBef>
          <a:spcPts val="600"/>
        </a:spcBef>
        <a:spcAft>
          <a:spcPts val="600"/>
        </a:spcAft>
        <a:buFont typeface="Arial" charset="0"/>
        <a:buChar char="–"/>
        <a:defRPr sz="2400" kern="1200">
          <a:solidFill>
            <a:srgbClr val="0B2B53"/>
          </a:solidFill>
          <a:latin typeface="Century Gothic"/>
          <a:ea typeface="MS PGothic" pitchFamily="34" charset="-128"/>
          <a:cs typeface="Century Gothic"/>
        </a:defRPr>
      </a:lvl2pPr>
      <a:lvl3pPr marL="1143000" indent="-228600" algn="l" defTabSz="457200" rtl="0" eaLnBrk="0" fontAlgn="base" hangingPunct="0">
        <a:spcBef>
          <a:spcPts val="600"/>
        </a:spcBef>
        <a:spcAft>
          <a:spcPts val="600"/>
        </a:spcAft>
        <a:buFont typeface="Arial" charset="0"/>
        <a:buChar char="•"/>
        <a:defRPr sz="2000" kern="1200">
          <a:solidFill>
            <a:srgbClr val="0B2B53"/>
          </a:solidFill>
          <a:latin typeface="Century Gothic"/>
          <a:ea typeface="MS PGothic" pitchFamily="34" charset="-128"/>
          <a:cs typeface="Century Gothic"/>
        </a:defRPr>
      </a:lvl3pPr>
      <a:lvl4pPr marL="1600200" indent="-228600" algn="l" defTabSz="457200" rtl="0" eaLnBrk="0" fontAlgn="base" hangingPunct="0">
        <a:spcBef>
          <a:spcPts val="600"/>
        </a:spcBef>
        <a:spcAft>
          <a:spcPts val="600"/>
        </a:spcAft>
        <a:buFont typeface="Arial" charset="0"/>
        <a:buChar char="–"/>
        <a:defRPr kern="1200">
          <a:solidFill>
            <a:srgbClr val="0B2B53"/>
          </a:solidFill>
          <a:latin typeface="Century Gothic"/>
          <a:ea typeface="MS PGothic" pitchFamily="34" charset="-128"/>
          <a:cs typeface="Century Gothic"/>
        </a:defRPr>
      </a:lvl4pPr>
      <a:lvl5pPr marL="2057400" indent="-228600" algn="l" defTabSz="457200" rtl="0" eaLnBrk="0" fontAlgn="base" hangingPunct="0">
        <a:spcBef>
          <a:spcPts val="600"/>
        </a:spcBef>
        <a:spcAft>
          <a:spcPts val="600"/>
        </a:spcAft>
        <a:buFont typeface="Arial" charset="0"/>
        <a:buChar char="»"/>
        <a:defRPr sz="1400" kern="1200">
          <a:solidFill>
            <a:srgbClr val="0B2B53"/>
          </a:solidFill>
          <a:latin typeface="Century Gothic"/>
          <a:ea typeface="MS PGothic" pitchFamily="34" charset="-128"/>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Bulle rectangulaire à coins arrondis 2"/>
          <p:cNvSpPr>
            <a:spLocks/>
          </p:cNvSpPr>
          <p:nvPr userDrawn="1"/>
        </p:nvSpPr>
        <p:spPr bwMode="auto">
          <a:xfrm>
            <a:off x="173038" y="188913"/>
            <a:ext cx="8845550" cy="1554162"/>
          </a:xfrm>
          <a:custGeom>
            <a:avLst/>
            <a:gdLst>
              <a:gd name="T0" fmla="*/ 0 w 8845104"/>
              <a:gd name="T1" fmla="*/ 209553 h 1554167"/>
              <a:gd name="T2" fmla="*/ 209565 w 8845104"/>
              <a:gd name="T3" fmla="*/ 0 h 1554167"/>
              <a:gd name="T4" fmla="*/ 1474258 w 8845104"/>
              <a:gd name="T5" fmla="*/ 0 h 1554167"/>
              <a:gd name="T6" fmla="*/ 1474258 w 8845104"/>
              <a:gd name="T7" fmla="*/ 0 h 1554167"/>
              <a:gd name="T8" fmla="*/ 3685646 w 8845104"/>
              <a:gd name="T9" fmla="*/ 0 h 1554167"/>
              <a:gd name="T10" fmla="*/ 8635985 w 8845104"/>
              <a:gd name="T11" fmla="*/ 0 h 1554167"/>
              <a:gd name="T12" fmla="*/ 8845550 w 8845104"/>
              <a:gd name="T13" fmla="*/ 209553 h 1554167"/>
              <a:gd name="T14" fmla="*/ 8845550 w 8845104"/>
              <a:gd name="T15" fmla="*/ 733423 h 1554167"/>
              <a:gd name="T16" fmla="*/ 8845550 w 8845104"/>
              <a:gd name="T17" fmla="*/ 733423 h 1554167"/>
              <a:gd name="T18" fmla="*/ 8845550 w 8845104"/>
              <a:gd name="T19" fmla="*/ 1047747 h 1554167"/>
              <a:gd name="T20" fmla="*/ 8845550 w 8845104"/>
              <a:gd name="T21" fmla="*/ 1047743 h 1554167"/>
              <a:gd name="T22" fmla="*/ 8635985 w 8845104"/>
              <a:gd name="T23" fmla="*/ 1257296 h 1554167"/>
              <a:gd name="T24" fmla="*/ 1297925 w 8845104"/>
              <a:gd name="T25" fmla="*/ 1257296 h 1554167"/>
              <a:gd name="T26" fmla="*/ 738425 w 8845104"/>
              <a:gd name="T27" fmla="*/ 1554162 h 1554167"/>
              <a:gd name="T28" fmla="*/ 737621 w 8845104"/>
              <a:gd name="T29" fmla="*/ 1257296 h 1554167"/>
              <a:gd name="T30" fmla="*/ 209565 w 8845104"/>
              <a:gd name="T31" fmla="*/ 1257296 h 1554167"/>
              <a:gd name="T32" fmla="*/ 0 w 8845104"/>
              <a:gd name="T33" fmla="*/ 1047743 h 1554167"/>
              <a:gd name="T34" fmla="*/ 0 w 8845104"/>
              <a:gd name="T35" fmla="*/ 1047747 h 1554167"/>
              <a:gd name="T36" fmla="*/ 0 w 8845104"/>
              <a:gd name="T37" fmla="*/ 733423 h 1554167"/>
              <a:gd name="T38" fmla="*/ 0 w 8845104"/>
              <a:gd name="T39" fmla="*/ 733423 h 1554167"/>
              <a:gd name="T40" fmla="*/ 0 w 8845104"/>
              <a:gd name="T41" fmla="*/ 209553 h 15541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845104" h="1554167">
                <a:moveTo>
                  <a:pt x="0" y="209554"/>
                </a:moveTo>
                <a:cubicBezTo>
                  <a:pt x="0" y="93821"/>
                  <a:pt x="93821" y="0"/>
                  <a:pt x="209554" y="0"/>
                </a:cubicBezTo>
                <a:lnTo>
                  <a:pt x="1474184" y="0"/>
                </a:lnTo>
                <a:lnTo>
                  <a:pt x="3685460" y="0"/>
                </a:lnTo>
                <a:lnTo>
                  <a:pt x="8635550" y="0"/>
                </a:lnTo>
                <a:cubicBezTo>
                  <a:pt x="8751283" y="0"/>
                  <a:pt x="8845104" y="93821"/>
                  <a:pt x="8845104" y="209554"/>
                </a:cubicBezTo>
                <a:lnTo>
                  <a:pt x="8845104" y="733425"/>
                </a:lnTo>
                <a:lnTo>
                  <a:pt x="8845104" y="1047750"/>
                </a:lnTo>
                <a:lnTo>
                  <a:pt x="8845104" y="1047746"/>
                </a:lnTo>
                <a:cubicBezTo>
                  <a:pt x="8845104" y="1163479"/>
                  <a:pt x="8751283" y="1257300"/>
                  <a:pt x="8635550" y="1257300"/>
                </a:cubicBezTo>
                <a:lnTo>
                  <a:pt x="1297860" y="1257300"/>
                </a:lnTo>
                <a:lnTo>
                  <a:pt x="738388" y="1554167"/>
                </a:lnTo>
                <a:cubicBezTo>
                  <a:pt x="740237" y="1442511"/>
                  <a:pt x="735735" y="1368956"/>
                  <a:pt x="737584" y="1257300"/>
                </a:cubicBezTo>
                <a:lnTo>
                  <a:pt x="209554" y="1257300"/>
                </a:lnTo>
                <a:cubicBezTo>
                  <a:pt x="93821" y="1257300"/>
                  <a:pt x="0" y="1163479"/>
                  <a:pt x="0" y="1047746"/>
                </a:cubicBezTo>
                <a:lnTo>
                  <a:pt x="0" y="1047750"/>
                </a:lnTo>
                <a:lnTo>
                  <a:pt x="0" y="733425"/>
                </a:lnTo>
                <a:lnTo>
                  <a:pt x="0" y="209554"/>
                </a:lnTo>
                <a:close/>
              </a:path>
            </a:pathLst>
          </a:custGeom>
          <a:solidFill>
            <a:schemeClr val="accent2"/>
          </a:solidFill>
          <a:ln w="9525" cap="flat" cmpd="sng">
            <a:solidFill>
              <a:schemeClr val="accent2"/>
            </a:solidFill>
            <a:prstDash val="solid"/>
            <a:round/>
            <a:headEnd/>
            <a:tailEnd/>
          </a:ln>
          <a:effectLst>
            <a:outerShdw blurRad="40000" dist="23000" dir="5400000" rotWithShape="0">
              <a:srgbClr val="000000">
                <a:alpha val="34999"/>
              </a:srgbClr>
            </a:outerShdw>
          </a:effectLst>
        </p:spPr>
        <p:txBody>
          <a:bodyPr anchor="ctr"/>
          <a:lstStyle/>
          <a:p>
            <a:pPr defTabSz="457200" eaLnBrk="1" hangingPunct="1">
              <a:defRPr/>
            </a:pPr>
            <a:endParaRPr lang="fr-FR" u="none" dirty="0">
              <a:solidFill>
                <a:srgbClr val="0B2B53"/>
              </a:solidFill>
              <a:ea typeface="MS PGothic" pitchFamily="34" charset="-128"/>
              <a:cs typeface="+mn-cs"/>
            </a:endParaRPr>
          </a:p>
        </p:txBody>
      </p:sp>
      <p:sp>
        <p:nvSpPr>
          <p:cNvPr id="7171" name="Espace réservé du titre 1"/>
          <p:cNvSpPr>
            <a:spLocks noGrp="1"/>
          </p:cNvSpPr>
          <p:nvPr>
            <p:ph type="title"/>
          </p:nvPr>
        </p:nvSpPr>
        <p:spPr bwMode="auto">
          <a:xfrm>
            <a:off x="422275" y="188913"/>
            <a:ext cx="6635750" cy="1138237"/>
          </a:xfrm>
          <a:prstGeom prst="rect">
            <a:avLst/>
          </a:prstGeom>
          <a:noFill/>
          <a:ln w="9525">
            <a:solidFill>
              <a:srgbClr val="D63F20"/>
            </a:solidFill>
            <a:miter lim="800000"/>
            <a:headEnd/>
            <a:tailEnd/>
          </a:ln>
        </p:spPr>
        <p:txBody>
          <a:bodyPr vert="horz" wrap="square" lIns="36000" tIns="36000" rIns="36000" bIns="36000" numCol="1" anchor="ctr" anchorCtr="0" compatLnSpc="1">
            <a:prstTxWarp prst="textNoShape">
              <a:avLst/>
            </a:prstTxWarp>
          </a:bodyPr>
          <a:lstStyle/>
          <a:p>
            <a:pPr lvl="0"/>
            <a:r>
              <a:rPr lang="fr-FR" altLang="fr-FR" smtClean="0"/>
              <a:t>Cliquez et modifiez le titre </a:t>
            </a:r>
          </a:p>
        </p:txBody>
      </p:sp>
      <p:sp>
        <p:nvSpPr>
          <p:cNvPr id="7172" name="Espace réservé du texte 2"/>
          <p:cNvSpPr>
            <a:spLocks noGrp="1"/>
          </p:cNvSpPr>
          <p:nvPr>
            <p:ph type="body" idx="1"/>
          </p:nvPr>
        </p:nvSpPr>
        <p:spPr bwMode="auto">
          <a:xfrm>
            <a:off x="457200" y="1989138"/>
            <a:ext cx="8229600" cy="4437062"/>
          </a:xfrm>
          <a:prstGeom prst="rect">
            <a:avLst/>
          </a:prstGeom>
          <a:noFill/>
          <a:ln w="9525">
            <a:noFill/>
            <a:miter lim="800000"/>
            <a:headEnd/>
            <a:tailEnd/>
          </a:ln>
        </p:spPr>
        <p:txBody>
          <a:bodyPr vert="horz" wrap="square" lIns="36000" tIns="36000" rIns="36000" bIns="3600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538913"/>
            <a:ext cx="2133600" cy="25717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u="none">
                <a:solidFill>
                  <a:srgbClr val="7F7F7F"/>
                </a:solidFill>
                <a:ea typeface="MS PGothic" pitchFamily="34" charset="-128"/>
                <a:cs typeface="Arial" charset="0"/>
              </a:defRPr>
            </a:lvl1pPr>
          </a:lstStyle>
          <a:p>
            <a:pPr>
              <a:defRPr/>
            </a:pPr>
            <a:fld id="{E6518553-1636-4ACE-8E2B-7F0A87BA3254}" type="datetime1">
              <a:rPr lang="fr-FR"/>
              <a:pPr>
                <a:defRPr/>
              </a:pPr>
              <a:t>20/06/2014</a:t>
            </a:fld>
            <a:endParaRPr lang="fr-FR"/>
          </a:p>
        </p:txBody>
      </p:sp>
      <p:sp>
        <p:nvSpPr>
          <p:cNvPr id="5" name="Espace réservé du pied de page 4"/>
          <p:cNvSpPr>
            <a:spLocks noGrp="1"/>
          </p:cNvSpPr>
          <p:nvPr>
            <p:ph type="ftr" sz="quarter" idx="3"/>
          </p:nvPr>
        </p:nvSpPr>
        <p:spPr>
          <a:xfrm>
            <a:off x="3124200" y="6538913"/>
            <a:ext cx="2895600" cy="2571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u="none">
                <a:solidFill>
                  <a:srgbClr val="7F7F7F"/>
                </a:solidFill>
                <a:ea typeface="MS PGothic" pitchFamily="34" charset="-128"/>
                <a:cs typeface="Century Gothic" pitchFamily="34" charset="0"/>
              </a:defRPr>
            </a:lvl1pPr>
          </a:lstStyle>
          <a:p>
            <a:pPr>
              <a:defRPr/>
            </a:pPr>
            <a:r>
              <a:rPr lang="fr-FR"/>
              <a:t>Direction de la Communication</a:t>
            </a:r>
          </a:p>
        </p:txBody>
      </p:sp>
      <p:sp>
        <p:nvSpPr>
          <p:cNvPr id="6" name="Espace réservé du numéro de diapositive 5"/>
          <p:cNvSpPr>
            <a:spLocks noGrp="1"/>
          </p:cNvSpPr>
          <p:nvPr>
            <p:ph type="sldNum" sz="quarter" idx="4"/>
          </p:nvPr>
        </p:nvSpPr>
        <p:spPr>
          <a:xfrm>
            <a:off x="6553200" y="6538913"/>
            <a:ext cx="2133600" cy="25717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u="none">
                <a:solidFill>
                  <a:srgbClr val="7F7F7F"/>
                </a:solidFill>
                <a:ea typeface="MS PGothic" pitchFamily="34" charset="-128"/>
              </a:defRPr>
            </a:lvl1pPr>
          </a:lstStyle>
          <a:p>
            <a:fld id="{17C6C54B-C292-4FDC-968A-2178DFDFCFA7}" type="slidenum">
              <a:rPr lang="fr-FR" altLang="fr-FR"/>
              <a:pPr/>
              <a:t>‹N°›</a:t>
            </a:fld>
            <a:endParaRPr lang="fr-FR" altLang="fr-FR"/>
          </a:p>
        </p:txBody>
      </p:sp>
      <p:pic>
        <p:nvPicPr>
          <p:cNvPr id="7176" name="Image 2" descr="LOGO-CULTURA-2012-blanc.png"/>
          <p:cNvPicPr>
            <a:picLocks noChangeAspect="1"/>
          </p:cNvPicPr>
          <p:nvPr/>
        </p:nvPicPr>
        <p:blipFill>
          <a:blip r:embed="rId13" cstate="print"/>
          <a:srcRect/>
          <a:stretch>
            <a:fillRect/>
          </a:stretch>
        </p:blipFill>
        <p:spPr bwMode="auto">
          <a:xfrm>
            <a:off x="7710488" y="931863"/>
            <a:ext cx="1231900" cy="4397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9239" r:id="rId1"/>
    <p:sldLayoutId id="2147489240" r:id="rId2"/>
    <p:sldLayoutId id="2147489241" r:id="rId3"/>
    <p:sldLayoutId id="2147489242" r:id="rId4"/>
    <p:sldLayoutId id="2147489243" r:id="rId5"/>
    <p:sldLayoutId id="2147489244" r:id="rId6"/>
    <p:sldLayoutId id="2147489245" r:id="rId7"/>
    <p:sldLayoutId id="2147489246" r:id="rId8"/>
    <p:sldLayoutId id="2147489247" r:id="rId9"/>
    <p:sldLayoutId id="2147489248" r:id="rId10"/>
    <p:sldLayoutId id="2147489249" r:id="rId11"/>
  </p:sldLayoutIdLst>
  <p:transition spd="med">
    <p:fade/>
  </p:transition>
  <p:timing>
    <p:tnLst>
      <p:par>
        <p:cTn id="1" dur="indefinite" restart="never" nodeType="tmRoot"/>
      </p:par>
    </p:tnLst>
  </p:timing>
  <p:hf hdr="0"/>
  <p:txStyles>
    <p:titleStyle>
      <a:lvl1pPr algn="l" defTabSz="457200" rtl="0" eaLnBrk="0" fontAlgn="base" hangingPunct="0">
        <a:spcBef>
          <a:spcPct val="0"/>
        </a:spcBef>
        <a:spcAft>
          <a:spcPct val="0"/>
        </a:spcAft>
        <a:defRPr sz="3200" kern="1200">
          <a:solidFill>
            <a:schemeClr val="bg1"/>
          </a:solidFill>
          <a:latin typeface="Century Gothic"/>
          <a:ea typeface="MS PGothic" pitchFamily="34" charset="-128"/>
          <a:cs typeface="Century Gothic"/>
        </a:defRPr>
      </a:lvl1pPr>
      <a:lvl2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2pPr>
      <a:lvl3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3pPr>
      <a:lvl4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4pPr>
      <a:lvl5pPr algn="l" defTabSz="457200" rtl="0" eaLnBrk="0" fontAlgn="base" hangingPunct="0">
        <a:spcBef>
          <a:spcPct val="0"/>
        </a:spcBef>
        <a:spcAft>
          <a:spcPct val="0"/>
        </a:spcAft>
        <a:defRPr sz="3200">
          <a:solidFill>
            <a:schemeClr val="bg1"/>
          </a:solidFill>
          <a:latin typeface="Century Gothic" charset="0"/>
          <a:ea typeface="MS PGothic" pitchFamily="34" charset="-128"/>
          <a:cs typeface="Century Gothic" pitchFamily="34" charset="0"/>
        </a:defRPr>
      </a:lvl5pPr>
      <a:lvl6pPr marL="457200" algn="l" defTabSz="457200" rtl="0" eaLnBrk="1" fontAlgn="base" hangingPunct="1">
        <a:spcBef>
          <a:spcPct val="0"/>
        </a:spcBef>
        <a:spcAft>
          <a:spcPct val="0"/>
        </a:spcAft>
        <a:defRPr sz="3200">
          <a:solidFill>
            <a:schemeClr val="bg1"/>
          </a:solidFill>
          <a:latin typeface="Century Gothic" charset="0"/>
          <a:ea typeface="ＭＳ Ｐゴシック" charset="-128"/>
        </a:defRPr>
      </a:lvl6pPr>
      <a:lvl7pPr marL="914400" algn="l" defTabSz="457200" rtl="0" eaLnBrk="1" fontAlgn="base" hangingPunct="1">
        <a:spcBef>
          <a:spcPct val="0"/>
        </a:spcBef>
        <a:spcAft>
          <a:spcPct val="0"/>
        </a:spcAft>
        <a:defRPr sz="3200">
          <a:solidFill>
            <a:schemeClr val="bg1"/>
          </a:solidFill>
          <a:latin typeface="Century Gothic" charset="0"/>
          <a:ea typeface="ＭＳ Ｐゴシック" charset="-128"/>
        </a:defRPr>
      </a:lvl7pPr>
      <a:lvl8pPr marL="1371600" algn="l" defTabSz="457200" rtl="0" eaLnBrk="1" fontAlgn="base" hangingPunct="1">
        <a:spcBef>
          <a:spcPct val="0"/>
        </a:spcBef>
        <a:spcAft>
          <a:spcPct val="0"/>
        </a:spcAft>
        <a:defRPr sz="3200">
          <a:solidFill>
            <a:schemeClr val="bg1"/>
          </a:solidFill>
          <a:latin typeface="Century Gothic" charset="0"/>
          <a:ea typeface="ＭＳ Ｐゴシック" charset="-128"/>
        </a:defRPr>
      </a:lvl8pPr>
      <a:lvl9pPr marL="1828800" algn="l" defTabSz="457200" rtl="0" eaLnBrk="1" fontAlgn="base" hangingPunct="1">
        <a:spcBef>
          <a:spcPct val="0"/>
        </a:spcBef>
        <a:spcAft>
          <a:spcPct val="0"/>
        </a:spcAft>
        <a:defRPr sz="3200">
          <a:solidFill>
            <a:schemeClr val="bg1"/>
          </a:solidFill>
          <a:latin typeface="Century Gothic" charset="0"/>
          <a:ea typeface="ＭＳ Ｐゴシック" charset="-128"/>
        </a:defRPr>
      </a:lvl9pPr>
    </p:titleStyle>
    <p:bodyStyle>
      <a:lvl1pPr marL="342900" indent="-342900" algn="l" defTabSz="457200" rtl="0" eaLnBrk="0" fontAlgn="base" hangingPunct="0">
        <a:spcBef>
          <a:spcPts val="600"/>
        </a:spcBef>
        <a:spcAft>
          <a:spcPts val="600"/>
        </a:spcAft>
        <a:buFont typeface="Arial" charset="0"/>
        <a:buChar char="•"/>
        <a:defRPr sz="2800" kern="1200">
          <a:solidFill>
            <a:schemeClr val="accent2"/>
          </a:solidFill>
          <a:latin typeface="Century Gothic"/>
          <a:ea typeface="MS PGothic" pitchFamily="34" charset="-128"/>
          <a:cs typeface="Century Gothic"/>
        </a:defRPr>
      </a:lvl1pPr>
      <a:lvl2pPr marL="742950" indent="-285750" algn="l" defTabSz="457200" rtl="0" eaLnBrk="0" fontAlgn="base" hangingPunct="0">
        <a:spcBef>
          <a:spcPts val="600"/>
        </a:spcBef>
        <a:spcAft>
          <a:spcPts val="600"/>
        </a:spcAft>
        <a:buFont typeface="Arial" charset="0"/>
        <a:buChar char="–"/>
        <a:defRPr sz="2400" kern="1200">
          <a:solidFill>
            <a:srgbClr val="0B2B53"/>
          </a:solidFill>
          <a:latin typeface="Century Gothic"/>
          <a:ea typeface="MS PGothic" pitchFamily="34" charset="-128"/>
          <a:cs typeface="Century Gothic"/>
        </a:defRPr>
      </a:lvl2pPr>
      <a:lvl3pPr marL="1143000" indent="-228600" algn="l" defTabSz="457200" rtl="0" eaLnBrk="0" fontAlgn="base" hangingPunct="0">
        <a:spcBef>
          <a:spcPts val="600"/>
        </a:spcBef>
        <a:spcAft>
          <a:spcPts val="600"/>
        </a:spcAft>
        <a:buFont typeface="Arial" charset="0"/>
        <a:buChar char="•"/>
        <a:defRPr sz="2000" kern="1200">
          <a:solidFill>
            <a:srgbClr val="0B2B53"/>
          </a:solidFill>
          <a:latin typeface="Century Gothic"/>
          <a:ea typeface="MS PGothic" pitchFamily="34" charset="-128"/>
          <a:cs typeface="Century Gothic"/>
        </a:defRPr>
      </a:lvl3pPr>
      <a:lvl4pPr marL="1600200" indent="-228600" algn="l" defTabSz="457200" rtl="0" eaLnBrk="0" fontAlgn="base" hangingPunct="0">
        <a:spcBef>
          <a:spcPts val="600"/>
        </a:spcBef>
        <a:spcAft>
          <a:spcPts val="600"/>
        </a:spcAft>
        <a:buFont typeface="Arial" charset="0"/>
        <a:buChar char="–"/>
        <a:defRPr kern="1200">
          <a:solidFill>
            <a:srgbClr val="0B2B53"/>
          </a:solidFill>
          <a:latin typeface="Century Gothic"/>
          <a:ea typeface="MS PGothic" pitchFamily="34" charset="-128"/>
          <a:cs typeface="Century Gothic"/>
        </a:defRPr>
      </a:lvl4pPr>
      <a:lvl5pPr marL="2057400" indent="-228600" algn="l" defTabSz="457200" rtl="0" eaLnBrk="0" fontAlgn="base" hangingPunct="0">
        <a:spcBef>
          <a:spcPts val="600"/>
        </a:spcBef>
        <a:spcAft>
          <a:spcPts val="600"/>
        </a:spcAft>
        <a:buFont typeface="Arial" charset="0"/>
        <a:buChar char="»"/>
        <a:defRPr sz="1400" kern="1200">
          <a:solidFill>
            <a:srgbClr val="0B2B53"/>
          </a:solidFill>
          <a:latin typeface="Century Gothic"/>
          <a:ea typeface="MS PGothic" pitchFamily="34" charset="-128"/>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hyperlink" Target="http://www.fillsmonkey.com/" TargetMode="External"/><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hyperlink" Target="https://www.facebook.com/fillsmonkey"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hyperlink" Target="http://www.lyreletemps.com/" TargetMode="External"/><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hyperlink" Target="https://www.facebook.com/lyreletemp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hyperlink" Target="http://www.jamait.fr/" TargetMode="External"/><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hyperlink" Target="http://amorfati.jamait.fr/" TargetMode="External"/><Relationship Id="rId4" Type="http://schemas.openxmlformats.org/officeDocument/2006/relationships/hyperlink" Target="https://www.facebook.com/yvesjamait"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hyperlink" Target="http://l.facebook.com/l.php?u=http%3A%2F%2Fwww.lamaisonquitientchaud.com%2F&amp;h=iAQFL6sbu&amp;enc=AZMajSIWlFnGc1008SWS-9nIu9O4d_4zE8XoYebhKIp6nlHOhgfRPaUrQ6KDVn0fsks&amp;s=1" TargetMode="External"/><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hyperlink" Target="https://www.facebook.com/lamaisonquitientchau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hyperlink" Target="http://www.petitcrucq.com/" TargetMode="External"/><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hyperlink" Target="https://www.facebook.com/petit.crucq"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hyperlink" Target="http://l.facebook.com/l.php?u=http%3A%2F%2Fwww.milivoiz.com%2F&amp;h=1AQExTyLd&amp;enc=AZNbDdxR6JVxMIyWrxUASUi_8g6B4LDxsLlFG0BLVK_bmsASO-fD0UgC7tohnWNFYO0&amp;s=1" TargetMode="External"/><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hyperlink" Target="https://www.facebook.com/milivoiz"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hyperlink" Target="http://l.facebook.com/l.php?u=http%3A%2F%2Fwww.mupiz.com%2Fokcp&amp;h=TAQEeAE9y&amp;enc=AZPu1gIzPzKe8Bcc2o-TtTxzNvgOay3WTjBalBzXmM1fPXdHpTCK3RsrHekbsERDmUU&amp;s=1" TargetMode="External"/><Relationship Id="rId2" Type="http://schemas.openxmlformats.org/officeDocument/2006/relationships/notesSlide" Target="../notesSlides/notesSlide26.xml"/><Relationship Id="rId1" Type="http://schemas.openxmlformats.org/officeDocument/2006/relationships/slideLayout" Target="../slideLayouts/slideLayout18.xml"/><Relationship Id="rId5" Type="http://schemas.openxmlformats.org/officeDocument/2006/relationships/hyperlink" Target="https://www.facebook.com/okcp.trio" TargetMode="External"/><Relationship Id="rId4" Type="http://schemas.openxmlformats.org/officeDocument/2006/relationships/hyperlink" Target="http://okcptrio.bandcamp.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hyperlink" Target="http://www.thebuttshakers.com/" TargetMode="External"/><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hyperlink" Target="https://www.facebook.com/TheButtshakers"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hyperlink" Target="http://l.facebook.com/l.php?u=http%3A%2F%2Fwww.sai-world.com%2F&amp;h=6AQHi6gjz&amp;enc=AZPOyLhepsvjXNF-W7VrIH5lO8bJa6T-atVU6JhxmFJhBtpO6DCajmY4fX0Q9tmjWrE&amp;s=1" TargetMode="External"/><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hyperlink" Target="https://www.facebook.com/pages/SAI/58749559551"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5.xml"/><Relationship Id="rId1" Type="http://schemas.openxmlformats.org/officeDocument/2006/relationships/slideLayout" Target="../slideLayouts/slideLayout18.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hyperlink" Target="http://l.facebook.com/l.php?u=http%3A%2F%2Ftchonglibo.tumblr.com%2F&amp;h=NAQEV9V8l&amp;enc=AZPevy3dSlcL_o7aNcJL9chI38aZAcivsY_b7TMIx36lOtxLWPqQeh6_8MhOQYl4THU&amp;s=1" TargetMode="External"/><Relationship Id="rId2" Type="http://schemas.openxmlformats.org/officeDocument/2006/relationships/notesSlide" Target="../notesSlides/notesSlide38.xml"/><Relationship Id="rId1" Type="http://schemas.openxmlformats.org/officeDocument/2006/relationships/slideLayout" Target="../slideLayouts/slideLayout18.xml"/><Relationship Id="rId4" Type="http://schemas.openxmlformats.org/officeDocument/2006/relationships/hyperlink" Target="https://www.facebook.com/TchongLibo"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9.xml"/><Relationship Id="rId1" Type="http://schemas.openxmlformats.org/officeDocument/2006/relationships/slideLayout" Target="../slideLayouts/slideLayout18.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hyperlink" Target="http://l.facebook.com/l.php?u=http%3A%2F%2Fcalvincoal.wix.com%2Fmusic&amp;h=BAQGnG9Zc&amp;enc=AZOqS99SxaR-r295UvdbN6AMnaJhH03KMiyAs6nYIPHwc44xkEI8RC9yICuFtM_K7WI&amp;s=1" TargetMode="External"/><Relationship Id="rId2" Type="http://schemas.openxmlformats.org/officeDocument/2006/relationships/notesSlide" Target="../notesSlides/notesSlide42.xml"/><Relationship Id="rId1" Type="http://schemas.openxmlformats.org/officeDocument/2006/relationships/slideLayout" Target="../slideLayouts/slideLayout18.xml"/><Relationship Id="rId4" Type="http://schemas.openxmlformats.org/officeDocument/2006/relationships/hyperlink" Target="https://www.facebook.com/calvin.coal"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3.xml"/><Relationship Id="rId1" Type="http://schemas.openxmlformats.org/officeDocument/2006/relationships/slideLayout" Target="../slideLayouts/slideLayout18.xml"/><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hyperlink" Target="http://www.eyonle.com/" TargetMode="External"/><Relationship Id="rId2" Type="http://schemas.openxmlformats.org/officeDocument/2006/relationships/notesSlide" Target="../notesSlides/notesSlide46.xml"/><Relationship Id="rId1" Type="http://schemas.openxmlformats.org/officeDocument/2006/relationships/slideLayout" Target="../slideLayouts/slideLayout18.xml"/><Relationship Id="rId4" Type="http://schemas.openxmlformats.org/officeDocument/2006/relationships/hyperlink" Target="https://www.facebook.com/pages/La-fanfare-Eyonl%C3%A9/149803908386448"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7.xml"/><Relationship Id="rId1" Type="http://schemas.openxmlformats.org/officeDocument/2006/relationships/slideLayout" Target="../slideLayouts/slideLayout18.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watch?v=kk62wBeCDGU" TargetMode="External"/><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re 1"/>
          <p:cNvSpPr>
            <a:spLocks noGrp="1"/>
          </p:cNvSpPr>
          <p:nvPr>
            <p:ph type="title"/>
          </p:nvPr>
        </p:nvSpPr>
        <p:spPr>
          <a:xfrm>
            <a:off x="611188" y="1557338"/>
            <a:ext cx="4321175" cy="2303462"/>
          </a:xfrm>
          <a:ln>
            <a:noFill/>
          </a:ln>
        </p:spPr>
        <p:txBody>
          <a:bodyPr>
            <a:normAutofit fontScale="90000"/>
          </a:bodyPr>
          <a:lstStyle/>
          <a:p>
            <a:pPr algn="ctr" eaLnBrk="1" hangingPunct="1">
              <a:defRPr/>
            </a:pPr>
            <a:r>
              <a:rPr lang="fr-FR" altLang="fr-FR" sz="3600" dirty="0" smtClean="0">
                <a:solidFill>
                  <a:schemeClr val="tx2"/>
                </a:solidFill>
                <a:latin typeface="Calibri" pitchFamily="34" charset="0"/>
                <a:cs typeface="Century Gothic" pitchFamily="34" charset="0"/>
              </a:rPr>
              <a:t>Bilan opération</a:t>
            </a:r>
            <a:br>
              <a:rPr lang="fr-FR" altLang="fr-FR" sz="3600" dirty="0" smtClean="0">
                <a:solidFill>
                  <a:schemeClr val="tx2"/>
                </a:solidFill>
                <a:latin typeface="Calibri" pitchFamily="34" charset="0"/>
                <a:cs typeface="Century Gothic" pitchFamily="34" charset="0"/>
              </a:rPr>
            </a:br>
            <a:r>
              <a:rPr lang="fr-FR" altLang="fr-FR" sz="3600" dirty="0" smtClean="0">
                <a:solidFill>
                  <a:schemeClr val="tx2"/>
                </a:solidFill>
                <a:latin typeface="Calibri" pitchFamily="34" charset="0"/>
                <a:cs typeface="Century Gothic" pitchFamily="34" charset="0"/>
              </a:rPr>
              <a:t>CULTURA MUSIC TOUR</a:t>
            </a:r>
            <a:br>
              <a:rPr lang="fr-FR" altLang="fr-FR" sz="3600" dirty="0" smtClean="0">
                <a:solidFill>
                  <a:schemeClr val="tx2"/>
                </a:solidFill>
                <a:latin typeface="Calibri" pitchFamily="34" charset="0"/>
                <a:cs typeface="Century Gothic" pitchFamily="34" charset="0"/>
              </a:rPr>
            </a:br>
            <a:r>
              <a:rPr lang="fr-FR" altLang="fr-FR" sz="3600" dirty="0" smtClean="0">
                <a:solidFill>
                  <a:schemeClr val="tx2"/>
                </a:solidFill>
                <a:latin typeface="Calibri" pitchFamily="34" charset="0"/>
                <a:cs typeface="Century Gothic" pitchFamily="34" charset="0"/>
              </a:rPr>
              <a:t>MÂCON</a:t>
            </a:r>
            <a:br>
              <a:rPr lang="fr-FR" altLang="fr-FR" sz="3600" dirty="0" smtClean="0">
                <a:solidFill>
                  <a:schemeClr val="tx2"/>
                </a:solidFill>
                <a:latin typeface="Calibri" pitchFamily="34" charset="0"/>
                <a:cs typeface="Century Gothic" pitchFamily="34" charset="0"/>
              </a:rPr>
            </a:br>
            <a:r>
              <a:rPr lang="fr-FR" altLang="fr-FR" sz="3100" dirty="0" smtClean="0">
                <a:solidFill>
                  <a:schemeClr val="tx2"/>
                </a:solidFill>
                <a:latin typeface="Calibri" pitchFamily="34" charset="0"/>
                <a:cs typeface="Century Gothic" pitchFamily="34" charset="0"/>
              </a:rPr>
              <a:t>Du 09 Mai au 07 Juin 2014</a:t>
            </a:r>
          </a:p>
        </p:txBody>
      </p:sp>
      <p:pic>
        <p:nvPicPr>
          <p:cNvPr id="86019" name="Image 1"/>
          <p:cNvPicPr>
            <a:picLocks noChangeAspect="1"/>
          </p:cNvPicPr>
          <p:nvPr/>
        </p:nvPicPr>
        <p:blipFill>
          <a:blip r:embed="rId3" cstate="print"/>
          <a:srcRect/>
          <a:stretch>
            <a:fillRect/>
          </a:stretch>
        </p:blipFill>
        <p:spPr bwMode="auto">
          <a:xfrm rot="1015443">
            <a:off x="5867400" y="908050"/>
            <a:ext cx="2581275" cy="3162300"/>
          </a:xfrm>
          <a:prstGeom prst="rect">
            <a:avLst/>
          </a:prstGeom>
          <a:noFill/>
          <a:ln w="9525">
            <a:no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FILLS MONKEY</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09 Mai</a:t>
            </a:r>
          </a:p>
        </p:txBody>
      </p:sp>
      <p:sp>
        <p:nvSpPr>
          <p:cNvPr id="94211"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925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Pour débuter l’opération CULTURA MUSIC TOUR à Mâcon,</a:t>
            </a:r>
          </a:p>
          <a:p>
            <a:pPr algn="ctr" eaLnBrk="1" hangingPunct="1">
              <a:lnSpc>
                <a:spcPct val="90000"/>
              </a:lnSpc>
              <a:buFont typeface="Arial" panose="020B0604020202020204" pitchFamily="34" charset="0"/>
              <a:buNone/>
              <a:defRPr/>
            </a:pPr>
            <a:r>
              <a:rPr lang="fr-FR" altLang="fr-FR" sz="1600" dirty="0">
                <a:solidFill>
                  <a:schemeClr val="bg1"/>
                </a:solidFill>
                <a:latin typeface="Century Gothic" panose="020B0502020202020204" pitchFamily="34" charset="0"/>
                <a:cs typeface="Century Gothic" panose="020B0502020202020204" pitchFamily="34" charset="0"/>
              </a:rPr>
              <a:t>n</a:t>
            </a:r>
            <a:r>
              <a:rPr lang="fr-FR" altLang="fr-FR" sz="1600" dirty="0" smtClean="0">
                <a:solidFill>
                  <a:schemeClr val="bg1"/>
                </a:solidFill>
                <a:latin typeface="Century Gothic" panose="020B0502020202020204" pitchFamily="34" charset="0"/>
                <a:cs typeface="Century Gothic" panose="020B0502020202020204" pitchFamily="34" charset="0"/>
              </a:rPr>
              <a:t>ous avons décidé de saisir l’opportunité du passage des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FILLS MONKEY </a:t>
            </a:r>
            <a:r>
              <a:rPr lang="fr-FR" sz="1300" dirty="0" smtClean="0">
                <a:solidFill>
                  <a:schemeClr val="bg1"/>
                </a:solidFill>
              </a:rPr>
              <a:t>(duo </a:t>
            </a:r>
            <a:r>
              <a:rPr lang="fr-FR" sz="1300" dirty="0" err="1" smtClean="0">
                <a:solidFill>
                  <a:schemeClr val="bg1"/>
                </a:solidFill>
              </a:rPr>
              <a:t>humorythmique</a:t>
            </a:r>
            <a:r>
              <a:rPr lang="fr-FR" sz="1300" dirty="0" smtClean="0">
                <a:solidFill>
                  <a:schemeClr val="bg1"/>
                </a:solidFill>
              </a:rPr>
              <a:t> </a:t>
            </a:r>
            <a:r>
              <a:rPr lang="fr-FR" sz="1300" dirty="0">
                <a:solidFill>
                  <a:schemeClr val="bg1"/>
                </a:solidFill>
              </a:rPr>
              <a:t>- Lyon/Mâcon/Paris)</a:t>
            </a:r>
            <a:endParaRPr lang="fr-FR" altLang="fr-FR" sz="13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au festival </a:t>
            </a:r>
            <a:r>
              <a:rPr lang="fr-FR" altLang="fr-FR" sz="1600" dirty="0" err="1" smtClean="0">
                <a:solidFill>
                  <a:schemeClr val="bg1"/>
                </a:solidFill>
                <a:latin typeface="Century Gothic" panose="020B0502020202020204" pitchFamily="34" charset="0"/>
                <a:cs typeface="Century Gothic" panose="020B0502020202020204" pitchFamily="34" charset="0"/>
              </a:rPr>
              <a:t>Festivrac</a:t>
            </a:r>
            <a:r>
              <a:rPr lang="fr-FR" altLang="fr-FR" sz="1600" dirty="0" smtClean="0">
                <a:solidFill>
                  <a:schemeClr val="bg1"/>
                </a:solidFill>
                <a:latin typeface="Century Gothic" panose="020B0502020202020204" pitchFamily="34" charset="0"/>
                <a:cs typeface="Century Gothic" panose="020B0502020202020204" pitchFamily="34" charset="0"/>
              </a:rPr>
              <a:t> avec qui nous sommes en partenariat depuis 3 ans.</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Les festivités ont donc commencé le vendredi 09 mai.</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Ces deux sales gosses nous ont proposés ½ heure de pur bonheur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et de folie devant un public très nombreux allant de 7 à 77 ans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Pour sûr, un des meilleurs </a:t>
            </a:r>
            <a:r>
              <a:rPr lang="fr-FR" altLang="fr-FR" sz="1600" dirty="0" err="1" smtClean="0">
                <a:solidFill>
                  <a:schemeClr val="bg1"/>
                </a:solidFill>
                <a:latin typeface="Century Gothic" panose="020B0502020202020204" pitchFamily="34" charset="0"/>
                <a:cs typeface="Century Gothic" panose="020B0502020202020204" pitchFamily="34" charset="0"/>
              </a:rPr>
              <a:t>showcases</a:t>
            </a:r>
            <a:r>
              <a:rPr lang="fr-FR" altLang="fr-FR" sz="1600" dirty="0" smtClean="0">
                <a:solidFill>
                  <a:schemeClr val="bg1"/>
                </a:solidFill>
                <a:latin typeface="Century Gothic" panose="020B0502020202020204" pitchFamily="34" charset="0"/>
                <a:cs typeface="Century Gothic" panose="020B0502020202020204" pitchFamily="34" charset="0"/>
              </a:rPr>
              <a:t> de l’opération !</a:t>
            </a:r>
          </a:p>
          <a:p>
            <a:pPr algn="ctr" eaLnBrk="1" hangingPunct="1">
              <a:lnSpc>
                <a:spcPct val="90000"/>
              </a:lnSpc>
              <a:buFont typeface="Arial" panose="020B0604020202020204" pitchFamily="34" charset="0"/>
              <a:buNone/>
              <a:defRPr/>
            </a:pPr>
            <a:endParaRPr lang="fr-FR" altLang="fr-FR" sz="16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6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6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600" b="1" dirty="0" smtClean="0">
                <a:solidFill>
                  <a:schemeClr val="bg1"/>
                </a:solidFill>
                <a:latin typeface="Century Gothic" panose="020B0502020202020204" pitchFamily="34" charset="0"/>
                <a:cs typeface="Century Gothic" panose="020B0502020202020204" pitchFamily="34" charset="0"/>
              </a:rPr>
              <a:t>Au moins 80 personnes et des sourires sur tous les visages !</a:t>
            </a: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600" b="1" dirty="0" smtClean="0">
                <a:solidFill>
                  <a:schemeClr val="bg1"/>
                </a:solidFill>
                <a:latin typeface="Century Gothic" panose="020B0502020202020204" pitchFamily="34" charset="0"/>
                <a:cs typeface="Century Gothic" panose="020B0502020202020204" pitchFamily="34" charset="0"/>
              </a:rPr>
              <a:t>Pas de support à vendre.</a:t>
            </a: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90116" name="Espace réservé de la date 1"/>
          <p:cNvSpPr>
            <a:spLocks noGrp="1"/>
          </p:cNvSpPr>
          <p:nvPr>
            <p:ph type="dt" sz="quarter" idx="10"/>
          </p:nvPr>
        </p:nvSpPr>
        <p:spPr bwMode="auto">
          <a:noFill/>
          <a:ln>
            <a:miter lim="800000"/>
            <a:headEnd/>
            <a:tailEnd/>
          </a:ln>
        </p:spPr>
        <p:txBody>
          <a:bodyPr/>
          <a:lstStyle/>
          <a:p>
            <a:fld id="{2E01FA49-1E50-4E33-84B6-668DCE54E5ED}" type="datetime1">
              <a:rPr lang="fr-FR" altLang="fr-FR" smtClean="0">
                <a:ea typeface="MS PGothic" pitchFamily="34" charset="-128"/>
              </a:rPr>
              <a:pPr/>
              <a:t>20/06/2014</a:t>
            </a:fld>
            <a:endParaRPr lang="fr-FR" altLang="fr-FR" smtClean="0">
              <a:ea typeface="MS PGothic" pitchFamily="34" charset="-128"/>
            </a:endParaRPr>
          </a:p>
        </p:txBody>
      </p:sp>
      <p:sp>
        <p:nvSpPr>
          <p:cNvPr id="9011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90118" name="Espace réservé du numéro de diapositive 3"/>
          <p:cNvSpPr>
            <a:spLocks noGrp="1"/>
          </p:cNvSpPr>
          <p:nvPr>
            <p:ph type="sldNum" sz="quarter" idx="12"/>
          </p:nvPr>
        </p:nvSpPr>
        <p:spPr bwMode="auto">
          <a:noFill/>
          <a:ln>
            <a:miter lim="800000"/>
            <a:headEnd/>
            <a:tailEnd/>
          </a:ln>
        </p:spPr>
        <p:txBody>
          <a:bodyPr/>
          <a:lstStyle/>
          <a:p>
            <a:fld id="{D5C76A99-C5CE-414E-9952-21142C6DE102}" type="slidenum">
              <a:rPr lang="fr-FR" altLang="fr-FR"/>
              <a:pPr/>
              <a:t>2</a:t>
            </a:fld>
            <a:endParaRPr lang="fr-FR" altLang="fr-FR"/>
          </a:p>
        </p:txBody>
      </p:sp>
      <p:sp>
        <p:nvSpPr>
          <p:cNvPr id="8" name="Rectangle à coins arrondis 7"/>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1000" b="1" u="none" dirty="0">
                <a:solidFill>
                  <a:schemeClr val="tx2"/>
                </a:solidFill>
              </a:rPr>
              <a:t>Duo </a:t>
            </a:r>
            <a:r>
              <a:rPr lang="fr-FR" sz="1000" b="1" u="none" dirty="0" err="1">
                <a:solidFill>
                  <a:schemeClr val="tx2"/>
                </a:solidFill>
              </a:rPr>
              <a:t>humorythmique</a:t>
            </a:r>
            <a:endParaRPr lang="fr-FR" sz="1000" b="1" u="none" dirty="0">
              <a:solidFill>
                <a:schemeClr val="tx2"/>
              </a:solidFill>
            </a:endParaRPr>
          </a:p>
          <a:p>
            <a:pPr algn="ctr">
              <a:defRPr/>
            </a:pPr>
            <a:r>
              <a:rPr lang="fr-FR" sz="1000" b="1" u="none" dirty="0">
                <a:solidFill>
                  <a:schemeClr val="tx2"/>
                </a:solidFill>
              </a:rPr>
              <a:t>(Lyon/Mâcon/Paris)</a:t>
            </a:r>
          </a:p>
        </p:txBody>
      </p:sp>
    </p:spTree>
  </p:cSld>
  <p:clrMapOvr>
    <a:masterClrMapping/>
  </p:clrMapOvr>
  <p:transition spd="med" advTm="20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FILLS MONKEY</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09 Mai</a:t>
            </a:r>
          </a:p>
        </p:txBody>
      </p:sp>
      <p:sp>
        <p:nvSpPr>
          <p:cNvPr id="17410"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475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3600" b="1" dirty="0" smtClean="0">
                <a:solidFill>
                  <a:schemeClr val="bg1"/>
                </a:solidFill>
                <a:latin typeface="Century Gothic" panose="020B0502020202020204" pitchFamily="34" charset="0"/>
                <a:cs typeface="Century Gothic" panose="020B0502020202020204" pitchFamily="34" charset="0"/>
              </a:rPr>
              <a:t>Présentation</a:t>
            </a:r>
          </a:p>
          <a:p>
            <a:pPr algn="ctr" eaLnBrk="1" hangingPunct="1">
              <a:lnSpc>
                <a:spcPct val="90000"/>
              </a:lnSpc>
              <a:buFont typeface="Arial" panose="020B0604020202020204" pitchFamily="34" charset="0"/>
              <a:buNone/>
              <a:defRPr/>
            </a:pPr>
            <a:r>
              <a:rPr lang="fr-FR" altLang="fr-FR" sz="3600" b="1" dirty="0" smtClean="0">
                <a:solidFill>
                  <a:schemeClr val="bg1"/>
                </a:solidFill>
                <a:latin typeface="Century Gothic" panose="020B0502020202020204" pitchFamily="34" charset="0"/>
                <a:cs typeface="Century Gothic" panose="020B0502020202020204" pitchFamily="34" charset="0"/>
              </a:rPr>
              <a:t>:: </a:t>
            </a:r>
            <a:r>
              <a:rPr lang="fr-FR" altLang="fr-FR" sz="3600" b="1" dirty="0">
                <a:solidFill>
                  <a:schemeClr val="bg1"/>
                </a:solidFill>
                <a:latin typeface="Century Gothic" panose="020B0502020202020204" pitchFamily="34" charset="0"/>
                <a:cs typeface="Century Gothic" panose="020B0502020202020204" pitchFamily="34" charset="0"/>
              </a:rPr>
              <a:t>FILLS MONKEY </a:t>
            </a:r>
            <a:r>
              <a:rPr lang="fr-FR" altLang="fr-FR" sz="3600" b="1" dirty="0" smtClean="0">
                <a:solidFill>
                  <a:schemeClr val="bg1"/>
                </a:solidFill>
                <a:latin typeface="Century Gothic" panose="020B0502020202020204" pitchFamily="34" charset="0"/>
                <a:cs typeface="Century Gothic" panose="020B0502020202020204" pitchFamily="34" charset="0"/>
              </a:rPr>
              <a:t>::</a:t>
            </a:r>
          </a:p>
          <a:p>
            <a:pPr algn="ctr" eaLnBrk="1" hangingPunct="1">
              <a:lnSpc>
                <a:spcPct val="90000"/>
              </a:lnSpc>
              <a:buFont typeface="Arial" panose="020B0604020202020204" pitchFamily="34" charset="0"/>
              <a:buNone/>
              <a:defRPr/>
            </a:pPr>
            <a:r>
              <a:rPr lang="fr-FR" sz="2000" dirty="0">
                <a:solidFill>
                  <a:schemeClr val="bg1"/>
                </a:solidFill>
              </a:rPr>
              <a:t>(Duo </a:t>
            </a:r>
            <a:r>
              <a:rPr lang="fr-FR" sz="2000" dirty="0" err="1" smtClean="0">
                <a:solidFill>
                  <a:schemeClr val="bg1"/>
                </a:solidFill>
              </a:rPr>
              <a:t>humorythmique</a:t>
            </a:r>
            <a:r>
              <a:rPr lang="fr-FR" sz="2000" dirty="0" smtClean="0">
                <a:solidFill>
                  <a:schemeClr val="bg1"/>
                </a:solidFill>
              </a:rPr>
              <a:t> </a:t>
            </a:r>
            <a:r>
              <a:rPr lang="fr-FR" sz="2000" dirty="0">
                <a:solidFill>
                  <a:schemeClr val="bg1"/>
                </a:solidFill>
              </a:rPr>
              <a:t>- Lyon/Mâcon/Paris)</a:t>
            </a:r>
            <a:endParaRPr lang="fr-FR" altLang="fr-FR" sz="36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500" dirty="0" smtClean="0">
                <a:solidFill>
                  <a:schemeClr val="bg1"/>
                </a:solidFill>
                <a:latin typeface="Century Gothic" panose="020B0502020202020204" pitchFamily="34" charset="0"/>
                <a:cs typeface="Century Gothic" panose="020B0502020202020204" pitchFamily="34" charset="0"/>
              </a:rPr>
              <a:t>Les </a:t>
            </a:r>
            <a:r>
              <a:rPr lang="fr-FR" altLang="fr-FR" sz="2500" dirty="0" err="1">
                <a:solidFill>
                  <a:schemeClr val="bg1"/>
                </a:solidFill>
                <a:latin typeface="Century Gothic" panose="020B0502020202020204" pitchFamily="34" charset="0"/>
                <a:cs typeface="Century Gothic" panose="020B0502020202020204" pitchFamily="34" charset="0"/>
              </a:rPr>
              <a:t>Fills</a:t>
            </a:r>
            <a:r>
              <a:rPr lang="fr-FR" altLang="fr-FR" sz="2500" dirty="0">
                <a:solidFill>
                  <a:schemeClr val="bg1"/>
                </a:solidFill>
                <a:latin typeface="Century Gothic" panose="020B0502020202020204" pitchFamily="34" charset="0"/>
                <a:cs typeface="Century Gothic" panose="020B0502020202020204" pitchFamily="34" charset="0"/>
              </a:rPr>
              <a:t> </a:t>
            </a:r>
            <a:r>
              <a:rPr lang="fr-FR" altLang="fr-FR" sz="2500" dirty="0" err="1">
                <a:solidFill>
                  <a:schemeClr val="bg1"/>
                </a:solidFill>
                <a:latin typeface="Century Gothic" panose="020B0502020202020204" pitchFamily="34" charset="0"/>
                <a:cs typeface="Century Gothic" panose="020B0502020202020204" pitchFamily="34" charset="0"/>
              </a:rPr>
              <a:t>Monkey</a:t>
            </a:r>
            <a:r>
              <a:rPr lang="fr-FR" altLang="fr-FR" sz="2500" dirty="0">
                <a:solidFill>
                  <a:schemeClr val="bg1"/>
                </a:solidFill>
                <a:latin typeface="Century Gothic" panose="020B0502020202020204" pitchFamily="34" charset="0"/>
                <a:cs typeface="Century Gothic" panose="020B0502020202020204" pitchFamily="34" charset="0"/>
              </a:rPr>
              <a:t> ?...</a:t>
            </a:r>
          </a:p>
          <a:p>
            <a:pPr algn="ctr" eaLnBrk="1" hangingPunct="1">
              <a:lnSpc>
                <a:spcPct val="90000"/>
              </a:lnSpc>
              <a:buFont typeface="Arial" panose="020B0604020202020204" pitchFamily="34" charset="0"/>
              <a:buNone/>
              <a:defRPr/>
            </a:pPr>
            <a:r>
              <a:rPr lang="fr-FR" altLang="fr-FR" sz="2500" dirty="0" smtClean="0">
                <a:solidFill>
                  <a:schemeClr val="bg1"/>
                </a:solidFill>
                <a:latin typeface="Century Gothic" panose="020B0502020202020204" pitchFamily="34" charset="0"/>
                <a:cs typeface="Century Gothic" panose="020B0502020202020204" pitchFamily="34" charset="0"/>
              </a:rPr>
              <a:t>Ce </a:t>
            </a:r>
            <a:r>
              <a:rPr lang="fr-FR" altLang="fr-FR" sz="2500" dirty="0">
                <a:solidFill>
                  <a:schemeClr val="bg1"/>
                </a:solidFill>
                <a:latin typeface="Century Gothic" panose="020B0502020202020204" pitchFamily="34" charset="0"/>
                <a:cs typeface="Century Gothic" panose="020B0502020202020204" pitchFamily="34" charset="0"/>
              </a:rPr>
              <a:t>sont deux sales gosses en culotte courte qui tapent sur n'importe quoi, avec n'importe quoi. Ce sont deux moines </a:t>
            </a:r>
            <a:r>
              <a:rPr lang="fr-FR" altLang="fr-FR" sz="2500" dirty="0" err="1">
                <a:solidFill>
                  <a:schemeClr val="bg1"/>
                </a:solidFill>
                <a:latin typeface="Century Gothic" panose="020B0502020202020204" pitchFamily="34" charset="0"/>
                <a:cs typeface="Century Gothic" panose="020B0502020202020204" pitchFamily="34" charset="0"/>
              </a:rPr>
              <a:t>Shaolin</a:t>
            </a:r>
            <a:r>
              <a:rPr lang="fr-FR" altLang="fr-FR" sz="2500" dirty="0">
                <a:solidFill>
                  <a:schemeClr val="bg1"/>
                </a:solidFill>
                <a:latin typeface="Century Gothic" panose="020B0502020202020204" pitchFamily="34" charset="0"/>
                <a:cs typeface="Century Gothic" panose="020B0502020202020204" pitchFamily="34" charset="0"/>
              </a:rPr>
              <a:t> qui ont troqué leur sabres contre des baguettes géantes, Tantôt poètes rêveurs, Tantôt batteurs-héros, les </a:t>
            </a:r>
            <a:r>
              <a:rPr lang="fr-FR" altLang="fr-FR" sz="2500" dirty="0" err="1">
                <a:solidFill>
                  <a:schemeClr val="bg1"/>
                </a:solidFill>
                <a:latin typeface="Century Gothic" panose="020B0502020202020204" pitchFamily="34" charset="0"/>
                <a:cs typeface="Century Gothic" panose="020B0502020202020204" pitchFamily="34" charset="0"/>
              </a:rPr>
              <a:t>Fills</a:t>
            </a:r>
            <a:r>
              <a:rPr lang="fr-FR" altLang="fr-FR" sz="2500" dirty="0">
                <a:solidFill>
                  <a:schemeClr val="bg1"/>
                </a:solidFill>
                <a:latin typeface="Century Gothic" panose="020B0502020202020204" pitchFamily="34" charset="0"/>
                <a:cs typeface="Century Gothic" panose="020B0502020202020204" pitchFamily="34" charset="0"/>
              </a:rPr>
              <a:t> sont tombés d'une planète où l’on ne s’exprime, ne respire et ne pense qu’en rythme, une planète où bien sûr le singe descend de l'homme !</a:t>
            </a:r>
          </a:p>
          <a:p>
            <a:pPr algn="ctr" eaLnBrk="1" hangingPunct="1">
              <a:lnSpc>
                <a:spcPct val="90000"/>
              </a:lnSpc>
              <a:buFont typeface="Arial" panose="020B0604020202020204" pitchFamily="34" charset="0"/>
              <a:buNone/>
              <a:defRPr/>
            </a:pPr>
            <a:r>
              <a:rPr lang="fr-FR" altLang="fr-FR" sz="2500" dirty="0" smtClean="0">
                <a:solidFill>
                  <a:schemeClr val="bg1"/>
                </a:solidFill>
                <a:latin typeface="Century Gothic" panose="020B0502020202020204" pitchFamily="34" charset="0"/>
                <a:cs typeface="Century Gothic" panose="020B0502020202020204" pitchFamily="34" charset="0"/>
              </a:rPr>
              <a:t>Ceci </a:t>
            </a:r>
            <a:r>
              <a:rPr lang="fr-FR" altLang="fr-FR" sz="2500" dirty="0">
                <a:solidFill>
                  <a:schemeClr val="bg1"/>
                </a:solidFill>
                <a:latin typeface="Century Gothic" panose="020B0502020202020204" pitchFamily="34" charset="0"/>
                <a:cs typeface="Century Gothic" panose="020B0502020202020204" pitchFamily="34" charset="0"/>
              </a:rPr>
              <a:t>étant dit l'</a:t>
            </a:r>
            <a:r>
              <a:rPr lang="fr-FR" altLang="fr-FR" sz="2500" dirty="0" err="1">
                <a:solidFill>
                  <a:schemeClr val="bg1"/>
                </a:solidFill>
                <a:latin typeface="Century Gothic" panose="020B0502020202020204" pitchFamily="34" charset="0"/>
                <a:cs typeface="Century Gothic" panose="020B0502020202020204" pitchFamily="34" charset="0"/>
              </a:rPr>
              <a:t>Incredible</a:t>
            </a:r>
            <a:r>
              <a:rPr lang="fr-FR" altLang="fr-FR" sz="2500" dirty="0">
                <a:solidFill>
                  <a:schemeClr val="bg1"/>
                </a:solidFill>
                <a:latin typeface="Century Gothic" panose="020B0502020202020204" pitchFamily="34" charset="0"/>
                <a:cs typeface="Century Gothic" panose="020B0502020202020204" pitchFamily="34" charset="0"/>
              </a:rPr>
              <a:t> </a:t>
            </a:r>
            <a:r>
              <a:rPr lang="fr-FR" altLang="fr-FR" sz="2500" dirty="0" err="1">
                <a:solidFill>
                  <a:schemeClr val="bg1"/>
                </a:solidFill>
                <a:latin typeface="Century Gothic" panose="020B0502020202020204" pitchFamily="34" charset="0"/>
                <a:cs typeface="Century Gothic" panose="020B0502020202020204" pitchFamily="34" charset="0"/>
              </a:rPr>
              <a:t>Drum</a:t>
            </a:r>
            <a:r>
              <a:rPr lang="fr-FR" altLang="fr-FR" sz="2500" dirty="0">
                <a:solidFill>
                  <a:schemeClr val="bg1"/>
                </a:solidFill>
                <a:latin typeface="Century Gothic" panose="020B0502020202020204" pitchFamily="34" charset="0"/>
                <a:cs typeface="Century Gothic" panose="020B0502020202020204" pitchFamily="34" charset="0"/>
              </a:rPr>
              <a:t> ne se contente pas d'être drôle et original, c’est également un show de performer !</a:t>
            </a: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rPr>
              <a:t>Car quand il s'agit de batterie, les </a:t>
            </a:r>
            <a:r>
              <a:rPr lang="fr-FR" altLang="fr-FR" sz="2500" dirty="0" err="1">
                <a:solidFill>
                  <a:schemeClr val="bg1"/>
                </a:solidFill>
                <a:latin typeface="Century Gothic" panose="020B0502020202020204" pitchFamily="34" charset="0"/>
                <a:cs typeface="Century Gothic" panose="020B0502020202020204" pitchFamily="34" charset="0"/>
              </a:rPr>
              <a:t>Fills</a:t>
            </a:r>
            <a:r>
              <a:rPr lang="fr-FR" altLang="fr-FR" sz="2500" dirty="0">
                <a:solidFill>
                  <a:schemeClr val="bg1"/>
                </a:solidFill>
                <a:latin typeface="Century Gothic" panose="020B0502020202020204" pitchFamily="34" charset="0"/>
                <a:cs typeface="Century Gothic" panose="020B0502020202020204" pitchFamily="34" charset="0"/>
              </a:rPr>
              <a:t> </a:t>
            </a:r>
            <a:r>
              <a:rPr lang="fr-FR" altLang="fr-FR" sz="2500" dirty="0" err="1">
                <a:solidFill>
                  <a:schemeClr val="bg1"/>
                </a:solidFill>
                <a:latin typeface="Century Gothic" panose="020B0502020202020204" pitchFamily="34" charset="0"/>
                <a:cs typeface="Century Gothic" panose="020B0502020202020204" pitchFamily="34" charset="0"/>
              </a:rPr>
              <a:t>Monkey</a:t>
            </a:r>
            <a:r>
              <a:rPr lang="fr-FR" altLang="fr-FR" sz="2500" dirty="0">
                <a:solidFill>
                  <a:schemeClr val="bg1"/>
                </a:solidFill>
                <a:latin typeface="Century Gothic" panose="020B0502020202020204" pitchFamily="34" charset="0"/>
                <a:cs typeface="Century Gothic" panose="020B0502020202020204" pitchFamily="34" charset="0"/>
              </a:rPr>
              <a:t> ne font pas dans la demi mesure, et pour cause, avant d'être transformés en "</a:t>
            </a:r>
            <a:r>
              <a:rPr lang="fr-FR" altLang="fr-FR" sz="2500" dirty="0" err="1">
                <a:solidFill>
                  <a:schemeClr val="bg1"/>
                </a:solidFill>
                <a:latin typeface="Century Gothic" panose="020B0502020202020204" pitchFamily="34" charset="0"/>
                <a:cs typeface="Century Gothic" panose="020B0502020202020204" pitchFamily="34" charset="0"/>
              </a:rPr>
              <a:t>Drumoristes</a:t>
            </a:r>
            <a:r>
              <a:rPr lang="fr-FR" altLang="fr-FR" sz="2500" dirty="0">
                <a:solidFill>
                  <a:schemeClr val="bg1"/>
                </a:solidFill>
                <a:latin typeface="Century Gothic" panose="020B0502020202020204" pitchFamily="34" charset="0"/>
                <a:cs typeface="Century Gothic" panose="020B0502020202020204" pitchFamily="34" charset="0"/>
              </a:rPr>
              <a:t>" par le coup de baguette magique de Gil Gaillot, leur metteur en scène, ces virtuoses des fûts ont commencé leur bruyante carrière aux cotés de No One </a:t>
            </a:r>
            <a:r>
              <a:rPr lang="fr-FR" altLang="fr-FR" sz="2500" dirty="0" err="1">
                <a:solidFill>
                  <a:schemeClr val="bg1"/>
                </a:solidFill>
                <a:latin typeface="Century Gothic" panose="020B0502020202020204" pitchFamily="34" charset="0"/>
                <a:cs typeface="Century Gothic" panose="020B0502020202020204" pitchFamily="34" charset="0"/>
              </a:rPr>
              <a:t>is</a:t>
            </a:r>
            <a:r>
              <a:rPr lang="fr-FR" altLang="fr-FR" sz="2500" dirty="0">
                <a:solidFill>
                  <a:schemeClr val="bg1"/>
                </a:solidFill>
                <a:latin typeface="Century Gothic" panose="020B0502020202020204" pitchFamily="34" charset="0"/>
                <a:cs typeface="Century Gothic" panose="020B0502020202020204" pitchFamily="34" charset="0"/>
              </a:rPr>
              <a:t> Innocent, Anaïs (Yann Coste), JMPZ (Sebastien Rambaud), pour ne citer qu'eux...</a:t>
            </a:r>
          </a:p>
          <a:p>
            <a:pPr algn="ctr" eaLnBrk="1" hangingPunct="1">
              <a:lnSpc>
                <a:spcPct val="90000"/>
              </a:lnSpc>
              <a:buFont typeface="Arial" panose="020B0604020202020204" pitchFamily="34" charset="0"/>
              <a:buNone/>
              <a:defRPr/>
            </a:pPr>
            <a:r>
              <a:rPr lang="fr-FR" altLang="fr-FR" sz="2500" dirty="0" smtClean="0">
                <a:solidFill>
                  <a:schemeClr val="bg1"/>
                </a:solidFill>
                <a:latin typeface="Century Gothic" panose="020B0502020202020204" pitchFamily="34" charset="0"/>
                <a:cs typeface="Century Gothic" panose="020B0502020202020204" pitchFamily="34" charset="0"/>
              </a:rPr>
              <a:t>l'</a:t>
            </a:r>
            <a:r>
              <a:rPr lang="fr-FR" altLang="fr-FR" sz="2500" dirty="0" err="1" smtClean="0">
                <a:solidFill>
                  <a:schemeClr val="bg1"/>
                </a:solidFill>
                <a:latin typeface="Century Gothic" panose="020B0502020202020204" pitchFamily="34" charset="0"/>
                <a:cs typeface="Century Gothic" panose="020B0502020202020204" pitchFamily="34" charset="0"/>
              </a:rPr>
              <a:t>Incredible</a:t>
            </a:r>
            <a:r>
              <a:rPr lang="fr-FR" altLang="fr-FR" sz="2500" dirty="0" smtClean="0">
                <a:solidFill>
                  <a:schemeClr val="bg1"/>
                </a:solidFill>
                <a:latin typeface="Century Gothic" panose="020B0502020202020204" pitchFamily="34" charset="0"/>
                <a:cs typeface="Century Gothic" panose="020B0502020202020204" pitchFamily="34" charset="0"/>
              </a:rPr>
              <a:t> </a:t>
            </a:r>
            <a:r>
              <a:rPr lang="fr-FR" altLang="fr-FR" sz="2500" dirty="0" err="1">
                <a:solidFill>
                  <a:schemeClr val="bg1"/>
                </a:solidFill>
                <a:latin typeface="Century Gothic" panose="020B0502020202020204" pitchFamily="34" charset="0"/>
                <a:cs typeface="Century Gothic" panose="020B0502020202020204" pitchFamily="34" charset="0"/>
              </a:rPr>
              <a:t>Drum</a:t>
            </a:r>
            <a:r>
              <a:rPr lang="fr-FR" altLang="fr-FR" sz="2500" dirty="0">
                <a:solidFill>
                  <a:schemeClr val="bg1"/>
                </a:solidFill>
                <a:latin typeface="Century Gothic" panose="020B0502020202020204" pitchFamily="34" charset="0"/>
                <a:cs typeface="Century Gothic" panose="020B0502020202020204" pitchFamily="34" charset="0"/>
              </a:rPr>
              <a:t> Show est un spectacle complètement frappé, à l'humour décalé, avec une mise en scène soignée et interprété par deux remarquables batteurs à l’imagination déconcertante qui réussit le tour de force d’enthousiasmer un public, international, et de 7 à 77 ans.</a:t>
            </a:r>
          </a:p>
          <a:p>
            <a:pPr algn="ctr" eaLnBrk="1" hangingPunct="1">
              <a:lnSpc>
                <a:spcPct val="90000"/>
              </a:lnSpc>
              <a:buFont typeface="Arial" panose="020B0604020202020204" pitchFamily="34" charset="0"/>
              <a:buNone/>
              <a:defRPr/>
            </a:pPr>
            <a:r>
              <a:rPr lang="fr-FR" altLang="fr-FR" sz="2500" dirty="0" smtClean="0">
                <a:solidFill>
                  <a:schemeClr val="bg1"/>
                </a:solidFill>
                <a:latin typeface="Century Gothic" panose="020B0502020202020204" pitchFamily="34" charset="0"/>
                <a:cs typeface="Century Gothic" panose="020B0502020202020204" pitchFamily="34" charset="0"/>
              </a:rPr>
              <a:t>Entrez </a:t>
            </a:r>
            <a:r>
              <a:rPr lang="fr-FR" altLang="fr-FR" sz="2500" dirty="0">
                <a:solidFill>
                  <a:schemeClr val="bg1"/>
                </a:solidFill>
                <a:latin typeface="Century Gothic" panose="020B0502020202020204" pitchFamily="34" charset="0"/>
                <a:cs typeface="Century Gothic" panose="020B0502020202020204" pitchFamily="34" charset="0"/>
              </a:rPr>
              <a:t>dans le tempo et venez recharger vos batteries !</a:t>
            </a:r>
          </a:p>
          <a:p>
            <a:pPr algn="ctr" eaLnBrk="1" hangingPunct="1">
              <a:lnSpc>
                <a:spcPct val="90000"/>
              </a:lnSpc>
              <a:buFont typeface="Arial" panose="020B0604020202020204" pitchFamily="34" charset="0"/>
              <a:buNone/>
              <a:defRPr/>
            </a:pPr>
            <a:r>
              <a:rPr lang="fr-FR" altLang="fr-FR" sz="2500" dirty="0" smtClean="0">
                <a:solidFill>
                  <a:schemeClr val="bg1"/>
                </a:solidFill>
                <a:latin typeface="Century Gothic" panose="020B0502020202020204" pitchFamily="34" charset="0"/>
                <a:cs typeface="Century Gothic" panose="020B0502020202020204" pitchFamily="34" charset="0"/>
                <a:hlinkClick r:id="rId3"/>
              </a:rPr>
              <a:t>http</a:t>
            </a:r>
            <a:r>
              <a:rPr lang="fr-FR" altLang="fr-FR" sz="2500" dirty="0">
                <a:solidFill>
                  <a:schemeClr val="bg1"/>
                </a:solidFill>
                <a:latin typeface="Century Gothic" panose="020B0502020202020204" pitchFamily="34" charset="0"/>
                <a:cs typeface="Century Gothic" panose="020B0502020202020204" pitchFamily="34" charset="0"/>
                <a:hlinkClick r:id="rId3"/>
              </a:rPr>
              <a:t>://www.fillsmonkey.com/</a:t>
            </a:r>
            <a:endParaRPr lang="fr-FR" altLang="fr-FR" sz="2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hlinkClick r:id="rId4"/>
              </a:rPr>
              <a:t>https://www.facebook.com/fillsmonkey</a:t>
            </a:r>
            <a:endParaRPr lang="fr-FR" altLang="fr-FR" sz="2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dirty="0" smtClean="0">
              <a:latin typeface="Century Gothic" panose="020B0502020202020204" pitchFamily="34" charset="0"/>
              <a:cs typeface="Century Gothic" panose="020B0502020202020204" pitchFamily="34" charset="0"/>
            </a:endParaRPr>
          </a:p>
        </p:txBody>
      </p:sp>
      <p:sp>
        <p:nvSpPr>
          <p:cNvPr id="92164" name="Espace réservé de la date 1"/>
          <p:cNvSpPr>
            <a:spLocks noGrp="1"/>
          </p:cNvSpPr>
          <p:nvPr>
            <p:ph type="dt" sz="quarter" idx="10"/>
          </p:nvPr>
        </p:nvSpPr>
        <p:spPr bwMode="auto">
          <a:noFill/>
          <a:ln>
            <a:miter lim="800000"/>
            <a:headEnd/>
            <a:tailEnd/>
          </a:ln>
        </p:spPr>
        <p:txBody>
          <a:bodyPr/>
          <a:lstStyle/>
          <a:p>
            <a:fld id="{C708D66B-08E0-401B-85A3-1D28B84401F4}" type="datetime1">
              <a:rPr lang="fr-FR" altLang="fr-FR" smtClean="0">
                <a:ea typeface="MS PGothic" pitchFamily="34" charset="-128"/>
              </a:rPr>
              <a:pPr/>
              <a:t>20/06/2014</a:t>
            </a:fld>
            <a:endParaRPr lang="fr-FR" altLang="fr-FR" smtClean="0">
              <a:ea typeface="MS PGothic" pitchFamily="34" charset="-128"/>
            </a:endParaRPr>
          </a:p>
        </p:txBody>
      </p:sp>
      <p:sp>
        <p:nvSpPr>
          <p:cNvPr id="9216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92166" name="Espace réservé du numéro de diapositive 3"/>
          <p:cNvSpPr>
            <a:spLocks noGrp="1"/>
          </p:cNvSpPr>
          <p:nvPr>
            <p:ph type="sldNum" sz="quarter" idx="12"/>
          </p:nvPr>
        </p:nvSpPr>
        <p:spPr bwMode="auto">
          <a:noFill/>
          <a:ln>
            <a:miter lim="800000"/>
            <a:headEnd/>
            <a:tailEnd/>
          </a:ln>
        </p:spPr>
        <p:txBody>
          <a:bodyPr/>
          <a:lstStyle/>
          <a:p>
            <a:fld id="{B0DBE11C-9B5E-401D-8782-DC8BEE460E0D}" type="slidenum">
              <a:rPr lang="fr-FR" altLang="fr-FR"/>
              <a:pPr/>
              <a:t>3</a:t>
            </a:fld>
            <a:endParaRPr lang="fr-FR" altLang="fr-FR"/>
          </a:p>
        </p:txBody>
      </p:sp>
      <p:sp>
        <p:nvSpPr>
          <p:cNvPr id="9" name="Rectangle à coins arrondis 8"/>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1000" b="1" u="none" dirty="0">
                <a:solidFill>
                  <a:schemeClr val="tx2"/>
                </a:solidFill>
              </a:rPr>
              <a:t>Duo </a:t>
            </a:r>
            <a:r>
              <a:rPr lang="fr-FR" sz="1000" b="1" u="none" dirty="0" err="1">
                <a:solidFill>
                  <a:schemeClr val="tx2"/>
                </a:solidFill>
              </a:rPr>
              <a:t>humorythmique</a:t>
            </a:r>
            <a:endParaRPr lang="fr-FR" sz="1000" b="1" u="none" dirty="0">
              <a:solidFill>
                <a:schemeClr val="tx2"/>
              </a:solidFill>
            </a:endParaRPr>
          </a:p>
          <a:p>
            <a:pPr algn="ctr">
              <a:defRPr/>
            </a:pPr>
            <a:r>
              <a:rPr lang="fr-FR" sz="1000" b="1" u="none" dirty="0">
                <a:solidFill>
                  <a:schemeClr val="tx2"/>
                </a:solidFill>
              </a:rPr>
              <a:t>(Lyon/Mâcon/Paris)</a:t>
            </a:r>
          </a:p>
        </p:txBody>
      </p:sp>
    </p:spTree>
  </p:cSld>
  <p:clrMapOvr>
    <a:masterClrMapping/>
  </p:clrMapOvr>
  <p:transition spd="med" advTm="25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FILLS MONKEY</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09 Mai</a:t>
            </a:r>
          </a:p>
        </p:txBody>
      </p:sp>
      <p:sp>
        <p:nvSpPr>
          <p:cNvPr id="94211"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94212" name="Espace réservé de la date 1"/>
          <p:cNvSpPr>
            <a:spLocks noGrp="1"/>
          </p:cNvSpPr>
          <p:nvPr>
            <p:ph type="dt" sz="quarter" idx="10"/>
          </p:nvPr>
        </p:nvSpPr>
        <p:spPr bwMode="auto">
          <a:noFill/>
          <a:ln>
            <a:miter lim="800000"/>
            <a:headEnd/>
            <a:tailEnd/>
          </a:ln>
        </p:spPr>
        <p:txBody>
          <a:bodyPr/>
          <a:lstStyle/>
          <a:p>
            <a:fld id="{73AF2A5C-A6A5-4655-801B-2DB25C6E48B7}" type="datetime1">
              <a:rPr lang="fr-FR" altLang="fr-FR" smtClean="0">
                <a:ea typeface="MS PGothic" pitchFamily="34" charset="-128"/>
              </a:rPr>
              <a:pPr/>
              <a:t>20/06/2014</a:t>
            </a:fld>
            <a:endParaRPr lang="fr-FR" altLang="fr-FR" smtClean="0">
              <a:ea typeface="MS PGothic" pitchFamily="34" charset="-128"/>
            </a:endParaRPr>
          </a:p>
        </p:txBody>
      </p:sp>
      <p:sp>
        <p:nvSpPr>
          <p:cNvPr id="9421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94214" name="Espace réservé du numéro de diapositive 3"/>
          <p:cNvSpPr>
            <a:spLocks noGrp="1"/>
          </p:cNvSpPr>
          <p:nvPr>
            <p:ph type="sldNum" sz="quarter" idx="12"/>
          </p:nvPr>
        </p:nvSpPr>
        <p:spPr bwMode="auto">
          <a:noFill/>
          <a:ln>
            <a:miter lim="800000"/>
            <a:headEnd/>
            <a:tailEnd/>
          </a:ln>
        </p:spPr>
        <p:txBody>
          <a:bodyPr/>
          <a:lstStyle/>
          <a:p>
            <a:fld id="{2BC31976-D2EC-43DE-9653-C92164921069}" type="slidenum">
              <a:rPr lang="fr-FR" altLang="fr-FR"/>
              <a:pPr/>
              <a:t>4</a:t>
            </a:fld>
            <a:endParaRPr lang="fr-FR" altLang="fr-FR"/>
          </a:p>
        </p:txBody>
      </p:sp>
      <p:pic>
        <p:nvPicPr>
          <p:cNvPr id="94215" name="Image 5"/>
          <p:cNvPicPr>
            <a:picLocks noChangeAspect="1"/>
          </p:cNvPicPr>
          <p:nvPr/>
        </p:nvPicPr>
        <p:blipFill>
          <a:blip r:embed="rId3" cstate="print"/>
          <a:srcRect/>
          <a:stretch>
            <a:fillRect/>
          </a:stretch>
        </p:blipFill>
        <p:spPr bwMode="auto">
          <a:xfrm>
            <a:off x="539750" y="1973263"/>
            <a:ext cx="3311525" cy="1863725"/>
          </a:xfrm>
          <a:prstGeom prst="rect">
            <a:avLst/>
          </a:prstGeom>
          <a:noFill/>
          <a:ln w="9525">
            <a:noFill/>
            <a:miter lim="800000"/>
            <a:headEnd/>
            <a:tailEnd/>
          </a:ln>
        </p:spPr>
      </p:pic>
      <p:pic>
        <p:nvPicPr>
          <p:cNvPr id="94216" name="Image 11" descr="P1010685.JPG"/>
          <p:cNvPicPr>
            <a:picLocks noChangeAspect="1"/>
          </p:cNvPicPr>
          <p:nvPr/>
        </p:nvPicPr>
        <p:blipFill>
          <a:blip r:embed="rId4" cstate="print"/>
          <a:srcRect/>
          <a:stretch>
            <a:fillRect/>
          </a:stretch>
        </p:blipFill>
        <p:spPr bwMode="auto">
          <a:xfrm>
            <a:off x="5292725" y="1989138"/>
            <a:ext cx="3311525" cy="1862137"/>
          </a:xfrm>
          <a:prstGeom prst="rect">
            <a:avLst/>
          </a:prstGeom>
          <a:noFill/>
          <a:ln w="9525">
            <a:noFill/>
            <a:miter lim="800000"/>
            <a:headEnd/>
            <a:tailEnd/>
          </a:ln>
        </p:spPr>
      </p:pic>
      <p:pic>
        <p:nvPicPr>
          <p:cNvPr id="94217" name="Image 12" descr="P1010687.JPG"/>
          <p:cNvPicPr>
            <a:picLocks noChangeAspect="1"/>
          </p:cNvPicPr>
          <p:nvPr/>
        </p:nvPicPr>
        <p:blipFill>
          <a:blip r:embed="rId5" cstate="print"/>
          <a:srcRect/>
          <a:stretch>
            <a:fillRect/>
          </a:stretch>
        </p:blipFill>
        <p:spPr bwMode="auto">
          <a:xfrm>
            <a:off x="539750" y="4149725"/>
            <a:ext cx="3311525" cy="1862138"/>
          </a:xfrm>
          <a:prstGeom prst="rect">
            <a:avLst/>
          </a:prstGeom>
          <a:noFill/>
          <a:ln w="9525">
            <a:noFill/>
            <a:miter lim="800000"/>
            <a:headEnd/>
            <a:tailEnd/>
          </a:ln>
        </p:spPr>
      </p:pic>
      <p:pic>
        <p:nvPicPr>
          <p:cNvPr id="94218" name="Image 13" descr="P1010691.JPG"/>
          <p:cNvPicPr>
            <a:picLocks noChangeAspect="1"/>
          </p:cNvPicPr>
          <p:nvPr/>
        </p:nvPicPr>
        <p:blipFill>
          <a:blip r:embed="rId6" cstate="print"/>
          <a:srcRect/>
          <a:stretch>
            <a:fillRect/>
          </a:stretch>
        </p:blipFill>
        <p:spPr bwMode="auto">
          <a:xfrm>
            <a:off x="5292725" y="4149725"/>
            <a:ext cx="3327400" cy="1871663"/>
          </a:xfrm>
          <a:prstGeom prst="rect">
            <a:avLst/>
          </a:prstGeom>
          <a:noFill/>
          <a:ln w="9525">
            <a:noFill/>
            <a:miter lim="800000"/>
            <a:headEnd/>
            <a:tailEnd/>
          </a:ln>
        </p:spPr>
      </p:pic>
      <p:sp>
        <p:nvSpPr>
          <p:cNvPr id="11" name="Rectangle à coins arrondis 10"/>
          <p:cNvSpPr/>
          <p:nvPr/>
        </p:nvSpPr>
        <p:spPr>
          <a:xfrm rot="544346">
            <a:off x="5965825" y="557213"/>
            <a:ext cx="1493838" cy="452437"/>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1000" b="1" u="none" dirty="0">
                <a:solidFill>
                  <a:schemeClr val="tx2"/>
                </a:solidFill>
              </a:rPr>
              <a:t>Duo </a:t>
            </a:r>
            <a:r>
              <a:rPr lang="fr-FR" sz="1000" b="1" u="none" dirty="0" err="1">
                <a:solidFill>
                  <a:schemeClr val="tx2"/>
                </a:solidFill>
              </a:rPr>
              <a:t>humorythmique</a:t>
            </a:r>
            <a:endParaRPr lang="fr-FR" sz="1000" b="1" u="none" dirty="0">
              <a:solidFill>
                <a:schemeClr val="tx2"/>
              </a:solidFill>
            </a:endParaRPr>
          </a:p>
          <a:p>
            <a:pPr algn="ctr">
              <a:defRPr/>
            </a:pPr>
            <a:r>
              <a:rPr lang="fr-FR" sz="1000" b="1" u="none" dirty="0">
                <a:solidFill>
                  <a:schemeClr val="tx2"/>
                </a:solidFill>
              </a:rPr>
              <a:t>(Lyon/Mâcon/Paris)</a:t>
            </a:r>
          </a:p>
        </p:txBody>
      </p:sp>
    </p:spTree>
  </p:cSld>
  <p:clrMapOvr>
    <a:masterClrMapping/>
  </p:clrMapOvr>
  <p:transition spd="med" advTm="15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FILLS MONKEY</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09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FILLS MONKEY</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endParaRPr lang="fr-FR" altLang="fr-FR" smtClean="0">
              <a:latin typeface="Century Gothic" pitchFamily="34" charset="0"/>
              <a:cs typeface="Century Gothic" pitchFamily="34" charset="0"/>
              <a:hlinkClick r:id="rId3" tooltip="https://www.youtube.com/watch?v=kk62wBeCDGU"/>
            </a:endParaRPr>
          </a:p>
          <a:p>
            <a:pPr algn="ctr" eaLnBrk="1" hangingPunct="1">
              <a:lnSpc>
                <a:spcPct val="90000"/>
              </a:lnSpc>
            </a:pPr>
            <a:endParaRPr lang="fr-FR" altLang="fr-FR"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smtClean="0">
                <a:latin typeface="Century Gothic" pitchFamily="34" charset="0"/>
                <a:cs typeface="Century Gothic" pitchFamily="34" charset="0"/>
                <a:hlinkClick r:id="rId3" tooltip="https://www.youtube.com/watch?v=kk62wBeCDGU"/>
              </a:rPr>
              <a:t>http://www.youtube.com/watch?v=kk62wBeCDGU</a:t>
            </a:r>
            <a:endParaRPr lang="fr-FR" altLang="fr-FR" smtClean="0">
              <a:latin typeface="Century Gothic" pitchFamily="34" charset="0"/>
              <a:cs typeface="Century Gothic" pitchFamily="34" charset="0"/>
              <a:hlinkClick r:id="rId3" tooltip="https://www.youtube.com/watch?v=kk62wBeCDGU"/>
            </a:endParaRPr>
          </a:p>
        </p:txBody>
      </p:sp>
      <p:sp>
        <p:nvSpPr>
          <p:cNvPr id="96260" name="Espace réservé de la date 1"/>
          <p:cNvSpPr>
            <a:spLocks noGrp="1"/>
          </p:cNvSpPr>
          <p:nvPr>
            <p:ph type="dt" sz="quarter" idx="10"/>
          </p:nvPr>
        </p:nvSpPr>
        <p:spPr bwMode="auto">
          <a:noFill/>
          <a:ln>
            <a:miter lim="800000"/>
            <a:headEnd/>
            <a:tailEnd/>
          </a:ln>
        </p:spPr>
        <p:txBody>
          <a:bodyPr/>
          <a:lstStyle/>
          <a:p>
            <a:fld id="{F967D6C2-1CA2-4A7E-9D0F-4B066B640A20}" type="datetime1">
              <a:rPr lang="fr-FR" altLang="fr-FR" smtClean="0">
                <a:ea typeface="MS PGothic" pitchFamily="34" charset="-128"/>
              </a:rPr>
              <a:pPr/>
              <a:t>20/06/2014</a:t>
            </a:fld>
            <a:endParaRPr lang="fr-FR" altLang="fr-FR" smtClean="0">
              <a:ea typeface="MS PGothic" pitchFamily="34" charset="-128"/>
            </a:endParaRPr>
          </a:p>
        </p:txBody>
      </p:sp>
      <p:sp>
        <p:nvSpPr>
          <p:cNvPr id="9626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96262" name="Espace réservé du numéro de diapositive 3"/>
          <p:cNvSpPr>
            <a:spLocks noGrp="1"/>
          </p:cNvSpPr>
          <p:nvPr>
            <p:ph type="sldNum" sz="quarter" idx="12"/>
          </p:nvPr>
        </p:nvSpPr>
        <p:spPr bwMode="auto">
          <a:noFill/>
          <a:ln>
            <a:miter lim="800000"/>
            <a:headEnd/>
            <a:tailEnd/>
          </a:ln>
        </p:spPr>
        <p:txBody>
          <a:bodyPr/>
          <a:lstStyle/>
          <a:p>
            <a:fld id="{4AD54B40-B0FB-4BFB-88D6-DEE6619FB84C}" type="slidenum">
              <a:rPr lang="fr-FR" altLang="fr-FR"/>
              <a:pPr/>
              <a:t>5</a:t>
            </a:fld>
            <a:endParaRPr lang="fr-FR" altLang="fr-FR"/>
          </a:p>
        </p:txBody>
      </p:sp>
      <p:sp>
        <p:nvSpPr>
          <p:cNvPr id="8" name="Rectangle à coins arrondis 7"/>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1000" b="1" u="none" dirty="0">
                <a:solidFill>
                  <a:schemeClr val="tx2"/>
                </a:solidFill>
              </a:rPr>
              <a:t>Duo </a:t>
            </a:r>
            <a:r>
              <a:rPr lang="fr-FR" sz="1000" b="1" u="none" dirty="0" err="1">
                <a:solidFill>
                  <a:schemeClr val="tx2"/>
                </a:solidFill>
              </a:rPr>
              <a:t>humorythmique</a:t>
            </a:r>
            <a:endParaRPr lang="fr-FR" sz="1000" b="1" u="none" dirty="0">
              <a:solidFill>
                <a:schemeClr val="tx2"/>
              </a:solidFill>
            </a:endParaRPr>
          </a:p>
          <a:p>
            <a:pPr algn="ctr">
              <a:defRPr/>
            </a:pPr>
            <a:r>
              <a:rPr lang="fr-FR" sz="1000" b="1" u="none" dirty="0">
                <a:solidFill>
                  <a:schemeClr val="tx2"/>
                </a:solidFill>
              </a:rPr>
              <a:t>(Lyon/Mâcon/Paris)</a:t>
            </a:r>
          </a:p>
        </p:txBody>
      </p:sp>
    </p:spTree>
  </p:cSld>
  <p:clrMapOvr>
    <a:masterClrMapping/>
  </p:clrMapOvr>
  <p:transition spd="med" advTm="15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LYRE LE TEMPS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10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Pour enchaîner le lendemain, toujours en partenariat avec </a:t>
            </a:r>
            <a:r>
              <a:rPr lang="fr-FR" altLang="fr-FR" sz="1600" dirty="0" err="1" smtClean="0">
                <a:solidFill>
                  <a:schemeClr val="bg1"/>
                </a:solidFill>
                <a:latin typeface="Century Gothic" panose="020B0502020202020204" pitchFamily="34" charset="0"/>
                <a:cs typeface="Century Gothic" panose="020B0502020202020204" pitchFamily="34" charset="0"/>
              </a:rPr>
              <a:t>Festivrac</a:t>
            </a:r>
            <a:r>
              <a:rPr lang="fr-FR" altLang="fr-FR" sz="1600" dirty="0" smtClean="0">
                <a:solidFill>
                  <a:schemeClr val="bg1"/>
                </a:solidFill>
                <a:latin typeface="Century Gothic" panose="020B0502020202020204" pitchFamily="34" charset="0"/>
                <a:cs typeface="Century Gothic" panose="020B0502020202020204" pitchFamily="34" charset="0"/>
              </a:rPr>
              <a:t>,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nous avons accueilli le groupe Strasbourgeois LYRE LE TEMPS </a:t>
            </a:r>
            <a:r>
              <a:rPr lang="fr-FR" altLang="fr-FR" sz="1050" dirty="0" smtClean="0">
                <a:solidFill>
                  <a:schemeClr val="bg1"/>
                </a:solidFill>
                <a:latin typeface="Century Gothic" panose="020B0502020202020204" pitchFamily="34" charset="0"/>
                <a:cs typeface="Century Gothic" panose="020B0502020202020204" pitchFamily="34" charset="0"/>
              </a:rPr>
              <a:t>(hip-hop électro swing - Strasbourg).</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Belle découverte musicale, original et une énergie communicative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A suivre de très près …</a:t>
            </a:r>
          </a:p>
          <a:p>
            <a:pPr algn="ctr" eaLnBrk="1" hangingPunct="1">
              <a:lnSpc>
                <a:spcPct val="90000"/>
              </a:lnSpc>
              <a:buFont typeface="Arial" panose="020B0604020202020204" pitchFamily="34" charset="0"/>
              <a:buNone/>
              <a:defRPr/>
            </a:pPr>
            <a:endParaRPr lang="fr-FR" altLang="fr-FR" sz="16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6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6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600" b="1" dirty="0" smtClean="0">
                <a:solidFill>
                  <a:schemeClr val="bg1"/>
                </a:solidFill>
                <a:latin typeface="Century Gothic" panose="020B0502020202020204" pitchFamily="34" charset="0"/>
                <a:cs typeface="Century Gothic" panose="020B0502020202020204" pitchFamily="34" charset="0"/>
              </a:rPr>
              <a:t>Environ 30 personnes</a:t>
            </a: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600" b="1" dirty="0" smtClean="0">
                <a:solidFill>
                  <a:schemeClr val="bg1"/>
                </a:solidFill>
                <a:latin typeface="Century Gothic" panose="020B0502020202020204" pitchFamily="34" charset="0"/>
                <a:cs typeface="Century Gothic" panose="020B0502020202020204" pitchFamily="34" charset="0"/>
              </a:rPr>
              <a:t>Ventes album "</a:t>
            </a:r>
            <a:r>
              <a:rPr lang="fr-FR" altLang="fr-FR" sz="1600" b="1" dirty="0" err="1" smtClean="0">
                <a:solidFill>
                  <a:schemeClr val="bg1"/>
                </a:solidFill>
                <a:latin typeface="Century Gothic" panose="020B0502020202020204" pitchFamily="34" charset="0"/>
                <a:cs typeface="Century Gothic" panose="020B0502020202020204" pitchFamily="34" charset="0"/>
              </a:rPr>
              <a:t>Outside</a:t>
            </a:r>
            <a:r>
              <a:rPr lang="fr-FR" altLang="fr-FR" sz="1600" b="1" dirty="0" smtClean="0">
                <a:solidFill>
                  <a:schemeClr val="bg1"/>
                </a:solidFill>
                <a:latin typeface="Century Gothic" panose="020B0502020202020204" pitchFamily="34" charset="0"/>
                <a:cs typeface="Century Gothic" panose="020B0502020202020204" pitchFamily="34" charset="0"/>
              </a:rPr>
              <a:t> The Box" (</a:t>
            </a:r>
            <a:r>
              <a:rPr lang="fr-FR" altLang="fr-FR" sz="1600" b="1" dirty="0" err="1" smtClean="0">
                <a:solidFill>
                  <a:schemeClr val="bg1"/>
                </a:solidFill>
                <a:latin typeface="Century Gothic" panose="020B0502020202020204" pitchFamily="34" charset="0"/>
                <a:cs typeface="Century Gothic" panose="020B0502020202020204" pitchFamily="34" charset="0"/>
              </a:rPr>
              <a:t>Pias</a:t>
            </a:r>
            <a:r>
              <a:rPr lang="fr-FR" altLang="fr-FR" sz="1600" b="1" dirty="0" smtClean="0">
                <a:solidFill>
                  <a:schemeClr val="bg1"/>
                </a:solidFill>
                <a:latin typeface="Century Gothic" panose="020B0502020202020204" pitchFamily="34" charset="0"/>
                <a:cs typeface="Century Gothic" panose="020B0502020202020204" pitchFamily="34" charset="0"/>
              </a:rPr>
              <a:t>) = 4 </a:t>
            </a:r>
            <a:r>
              <a:rPr lang="fr-FR" altLang="fr-FR" sz="1600" b="1" dirty="0" err="1" smtClean="0">
                <a:solidFill>
                  <a:schemeClr val="bg1"/>
                </a:solidFill>
                <a:latin typeface="Century Gothic" panose="020B0502020202020204" pitchFamily="34" charset="0"/>
                <a:cs typeface="Century Gothic" panose="020B0502020202020204" pitchFamily="34" charset="0"/>
              </a:rPr>
              <a:t>cds</a:t>
            </a: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98308" name="Espace réservé de la date 1"/>
          <p:cNvSpPr>
            <a:spLocks noGrp="1"/>
          </p:cNvSpPr>
          <p:nvPr>
            <p:ph type="dt" sz="quarter" idx="10"/>
          </p:nvPr>
        </p:nvSpPr>
        <p:spPr bwMode="auto">
          <a:noFill/>
          <a:ln>
            <a:miter lim="800000"/>
            <a:headEnd/>
            <a:tailEnd/>
          </a:ln>
        </p:spPr>
        <p:txBody>
          <a:bodyPr/>
          <a:lstStyle/>
          <a:p>
            <a:fld id="{9B162CCB-3801-4C2B-A2E1-462879EE3E82}" type="datetime1">
              <a:rPr lang="fr-FR" altLang="fr-FR" smtClean="0">
                <a:ea typeface="MS PGothic" pitchFamily="34" charset="-128"/>
              </a:rPr>
              <a:pPr/>
              <a:t>20/06/2014</a:t>
            </a:fld>
            <a:endParaRPr lang="fr-FR" altLang="fr-FR" smtClean="0">
              <a:ea typeface="MS PGothic" pitchFamily="34" charset="-128"/>
            </a:endParaRPr>
          </a:p>
        </p:txBody>
      </p:sp>
      <p:sp>
        <p:nvSpPr>
          <p:cNvPr id="9830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98310" name="Espace réservé du numéro de diapositive 3"/>
          <p:cNvSpPr>
            <a:spLocks noGrp="1"/>
          </p:cNvSpPr>
          <p:nvPr>
            <p:ph type="sldNum" sz="quarter" idx="12"/>
          </p:nvPr>
        </p:nvSpPr>
        <p:spPr bwMode="auto">
          <a:noFill/>
          <a:ln>
            <a:miter lim="800000"/>
            <a:headEnd/>
            <a:tailEnd/>
          </a:ln>
        </p:spPr>
        <p:txBody>
          <a:bodyPr/>
          <a:lstStyle/>
          <a:p>
            <a:fld id="{754CE7D8-997B-45C8-A86F-E0D192FDF145}" type="slidenum">
              <a:rPr lang="fr-FR" altLang="fr-FR"/>
              <a:pPr/>
              <a:t>6</a:t>
            </a:fld>
            <a:endParaRPr lang="fr-FR" altLang="fr-FR"/>
          </a:p>
        </p:txBody>
      </p:sp>
      <p:sp>
        <p:nvSpPr>
          <p:cNvPr id="7" name="Rectangle à coins arrondis 6"/>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Hip-hop électro swing</a:t>
            </a:r>
          </a:p>
          <a:p>
            <a:pPr algn="ctr">
              <a:defRPr/>
            </a:pPr>
            <a:r>
              <a:rPr lang="fr-FR" sz="900" b="1" u="none" dirty="0">
                <a:solidFill>
                  <a:schemeClr val="tx2"/>
                </a:solidFill>
              </a:rPr>
              <a:t>(Strasbourg)</a:t>
            </a:r>
          </a:p>
        </p:txBody>
      </p:sp>
    </p:spTree>
  </p:cSld>
  <p:clrMapOvr>
    <a:masterClrMapping/>
  </p:clrMapOvr>
  <p:transition spd="med" advTm="20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LYRE LE TEMPS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10 Mai</a:t>
            </a:r>
          </a:p>
        </p:txBody>
      </p:sp>
      <p:sp>
        <p:nvSpPr>
          <p:cNvPr id="17410"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475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3600" b="1" dirty="0" smtClean="0">
                <a:solidFill>
                  <a:schemeClr val="bg1"/>
                </a:solidFill>
                <a:latin typeface="Century Gothic" panose="020B0502020202020204" pitchFamily="34" charset="0"/>
                <a:cs typeface="Century Gothic" panose="020B0502020202020204" pitchFamily="34" charset="0"/>
              </a:rPr>
              <a:t>Présentation</a:t>
            </a:r>
          </a:p>
          <a:p>
            <a:pPr algn="ctr" eaLnBrk="1" hangingPunct="1">
              <a:lnSpc>
                <a:spcPct val="90000"/>
              </a:lnSpc>
              <a:buFont typeface="Arial" panose="020B0604020202020204" pitchFamily="34" charset="0"/>
              <a:buNone/>
              <a:defRPr/>
            </a:pPr>
            <a:r>
              <a:rPr lang="fr-FR" altLang="fr-FR" sz="2500" b="1" dirty="0">
                <a:solidFill>
                  <a:schemeClr val="bg1"/>
                </a:solidFill>
                <a:latin typeface="Century Gothic" panose="020B0502020202020204" pitchFamily="34" charset="0"/>
                <a:cs typeface="Century Gothic" panose="020B0502020202020204" pitchFamily="34" charset="0"/>
              </a:rPr>
              <a:t>:: LYRE LE TEMPS </a:t>
            </a:r>
            <a:r>
              <a:rPr lang="fr-FR" altLang="fr-FR" sz="2500" b="1" dirty="0" smtClean="0">
                <a:solidFill>
                  <a:schemeClr val="bg1"/>
                </a:solidFill>
                <a:latin typeface="Century Gothic" panose="020B0502020202020204" pitchFamily="34" charset="0"/>
                <a:cs typeface="Century Gothic" panose="020B0502020202020204" pitchFamily="34" charset="0"/>
              </a:rPr>
              <a:t>::</a:t>
            </a: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rPr>
              <a:t>(hip-hop électro </a:t>
            </a:r>
            <a:r>
              <a:rPr lang="fr-FR" altLang="fr-FR" sz="2500" dirty="0" smtClean="0">
                <a:solidFill>
                  <a:schemeClr val="bg1"/>
                </a:solidFill>
                <a:latin typeface="Century Gothic" panose="020B0502020202020204" pitchFamily="34" charset="0"/>
                <a:cs typeface="Century Gothic" panose="020B0502020202020204" pitchFamily="34" charset="0"/>
              </a:rPr>
              <a:t>swing - Strasbourg)</a:t>
            </a:r>
            <a:endParaRPr lang="fr-FR" altLang="fr-FR" sz="2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2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rPr>
              <a:t>Flash-back Hip Hop, revival Charleston, Jazz et dispositif Electro dernier cri, LYRE LE TEMPS se joue des époques et présente à travers son nouvel album OUTSIDE THE BOX, un pur produit Génération Y/générationnel, construit pour un show maximal.</a:t>
            </a: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rPr>
              <a:t>« J’adore Cab </a:t>
            </a:r>
            <a:r>
              <a:rPr lang="fr-FR" altLang="fr-FR" sz="2500" dirty="0" err="1">
                <a:solidFill>
                  <a:schemeClr val="bg1"/>
                </a:solidFill>
                <a:latin typeface="Century Gothic" panose="020B0502020202020204" pitchFamily="34" charset="0"/>
                <a:cs typeface="Century Gothic" panose="020B0502020202020204" pitchFamily="34" charset="0"/>
              </a:rPr>
              <a:t>Calloway</a:t>
            </a:r>
            <a:r>
              <a:rPr lang="fr-FR" altLang="fr-FR" sz="2500" dirty="0">
                <a:solidFill>
                  <a:schemeClr val="bg1"/>
                </a:solidFill>
                <a:latin typeface="Century Gothic" panose="020B0502020202020204" pitchFamily="34" charset="0"/>
                <a:cs typeface="Century Gothic" panose="020B0502020202020204" pitchFamily="34" charset="0"/>
              </a:rPr>
              <a:t>, des </a:t>
            </a:r>
            <a:r>
              <a:rPr lang="fr-FR" altLang="fr-FR" sz="2500" dirty="0" err="1">
                <a:solidFill>
                  <a:schemeClr val="bg1"/>
                </a:solidFill>
                <a:latin typeface="Century Gothic" panose="020B0502020202020204" pitchFamily="34" charset="0"/>
                <a:cs typeface="Century Gothic" panose="020B0502020202020204" pitchFamily="34" charset="0"/>
              </a:rPr>
              <a:t>Fugees</a:t>
            </a:r>
            <a:r>
              <a:rPr lang="fr-FR" altLang="fr-FR" sz="2500" dirty="0">
                <a:solidFill>
                  <a:schemeClr val="bg1"/>
                </a:solidFill>
                <a:latin typeface="Century Gothic" panose="020B0502020202020204" pitchFamily="34" charset="0"/>
                <a:cs typeface="Century Gothic" panose="020B0502020202020204" pitchFamily="34" charset="0"/>
              </a:rPr>
              <a:t>, et de Frank Sinatra, Ray Charles. Au départ on a formé le groupe avec Seconde qui est un fan absolu des </a:t>
            </a:r>
            <a:r>
              <a:rPr lang="fr-FR" altLang="fr-FR" sz="2500" dirty="0" err="1">
                <a:solidFill>
                  <a:schemeClr val="bg1"/>
                </a:solidFill>
                <a:latin typeface="Century Gothic" panose="020B0502020202020204" pitchFamily="34" charset="0"/>
                <a:cs typeface="Century Gothic" panose="020B0502020202020204" pitchFamily="34" charset="0"/>
              </a:rPr>
              <a:t>Daft</a:t>
            </a:r>
            <a:r>
              <a:rPr lang="fr-FR" altLang="fr-FR" sz="2500" dirty="0">
                <a:solidFill>
                  <a:schemeClr val="bg1"/>
                </a:solidFill>
                <a:latin typeface="Century Gothic" panose="020B0502020202020204" pitchFamily="34" charset="0"/>
                <a:cs typeface="Century Gothic" panose="020B0502020202020204" pitchFamily="34" charset="0"/>
              </a:rPr>
              <a:t> Punks, de Justice, et Amorphe qui, lui, est fan de </a:t>
            </a:r>
            <a:r>
              <a:rPr lang="fr-FR" altLang="fr-FR" sz="2500" dirty="0" err="1">
                <a:solidFill>
                  <a:schemeClr val="bg1"/>
                </a:solidFill>
                <a:latin typeface="Century Gothic" panose="020B0502020202020204" pitchFamily="34" charset="0"/>
                <a:cs typeface="Century Gothic" panose="020B0502020202020204" pitchFamily="34" charset="0"/>
              </a:rPr>
              <a:t>Nas</a:t>
            </a:r>
            <a:r>
              <a:rPr lang="fr-FR" altLang="fr-FR" sz="2500" dirty="0">
                <a:solidFill>
                  <a:schemeClr val="bg1"/>
                </a:solidFill>
                <a:latin typeface="Century Gothic" panose="020B0502020202020204" pitchFamily="34" charset="0"/>
                <a:cs typeface="Century Gothic" panose="020B0502020202020204" pitchFamily="34" charset="0"/>
              </a:rPr>
              <a:t> et de </a:t>
            </a:r>
            <a:r>
              <a:rPr lang="fr-FR" altLang="fr-FR" sz="2500" dirty="0" err="1">
                <a:solidFill>
                  <a:schemeClr val="bg1"/>
                </a:solidFill>
                <a:latin typeface="Century Gothic" panose="020B0502020202020204" pitchFamily="34" charset="0"/>
                <a:cs typeface="Century Gothic" panose="020B0502020202020204" pitchFamily="34" charset="0"/>
              </a:rPr>
              <a:t>Mf</a:t>
            </a:r>
            <a:r>
              <a:rPr lang="fr-FR" altLang="fr-FR" sz="2500" dirty="0">
                <a:solidFill>
                  <a:schemeClr val="bg1"/>
                </a:solidFill>
                <a:latin typeface="Century Gothic" panose="020B0502020202020204" pitchFamily="34" charset="0"/>
                <a:cs typeface="Century Gothic" panose="020B0502020202020204" pitchFamily="34" charset="0"/>
              </a:rPr>
              <a:t> </a:t>
            </a:r>
            <a:r>
              <a:rPr lang="fr-FR" altLang="fr-FR" sz="2500" dirty="0" err="1">
                <a:solidFill>
                  <a:schemeClr val="bg1"/>
                </a:solidFill>
                <a:latin typeface="Century Gothic" panose="020B0502020202020204" pitchFamily="34" charset="0"/>
                <a:cs typeface="Century Gothic" panose="020B0502020202020204" pitchFamily="34" charset="0"/>
              </a:rPr>
              <a:t>Doom</a:t>
            </a:r>
            <a:r>
              <a:rPr lang="fr-FR" altLang="fr-FR" sz="2500" dirty="0">
                <a:solidFill>
                  <a:schemeClr val="bg1"/>
                </a:solidFill>
                <a:latin typeface="Century Gothic" panose="020B0502020202020204" pitchFamily="34" charset="0"/>
                <a:cs typeface="Century Gothic" panose="020B0502020202020204" pitchFamily="34" charset="0"/>
              </a:rPr>
              <a:t>. Quand ils sont partis, Rhum One et Q les ont remplacés et leurs influences ont ajouté cette teinte </a:t>
            </a:r>
            <a:r>
              <a:rPr lang="fr-FR" altLang="fr-FR" sz="2500" dirty="0" err="1">
                <a:solidFill>
                  <a:schemeClr val="bg1"/>
                </a:solidFill>
                <a:latin typeface="Century Gothic" panose="020B0502020202020204" pitchFamily="34" charset="0"/>
                <a:cs typeface="Century Gothic" panose="020B0502020202020204" pitchFamily="34" charset="0"/>
              </a:rPr>
              <a:t>old</a:t>
            </a:r>
            <a:r>
              <a:rPr lang="fr-FR" altLang="fr-FR" sz="2500" dirty="0">
                <a:solidFill>
                  <a:schemeClr val="bg1"/>
                </a:solidFill>
                <a:latin typeface="Century Gothic" panose="020B0502020202020204" pitchFamily="34" charset="0"/>
                <a:cs typeface="Century Gothic" panose="020B0502020202020204" pitchFamily="34" charset="0"/>
              </a:rPr>
              <a:t> </a:t>
            </a:r>
            <a:r>
              <a:rPr lang="fr-FR" altLang="fr-FR" sz="2500" dirty="0" err="1">
                <a:solidFill>
                  <a:schemeClr val="bg1"/>
                </a:solidFill>
                <a:latin typeface="Century Gothic" panose="020B0502020202020204" pitchFamily="34" charset="0"/>
                <a:cs typeface="Century Gothic" panose="020B0502020202020204" pitchFamily="34" charset="0"/>
              </a:rPr>
              <a:t>school</a:t>
            </a:r>
            <a:r>
              <a:rPr lang="fr-FR" altLang="fr-FR" sz="2500" dirty="0">
                <a:solidFill>
                  <a:schemeClr val="bg1"/>
                </a:solidFill>
                <a:latin typeface="Century Gothic" panose="020B0502020202020204" pitchFamily="34" charset="0"/>
                <a:cs typeface="Century Gothic" panose="020B0502020202020204" pitchFamily="34" charset="0"/>
              </a:rPr>
              <a:t> propre aux plus grands morceaux du mouvement Hip-Hop américain. Ils sont fans de </a:t>
            </a:r>
            <a:r>
              <a:rPr lang="fr-FR" altLang="fr-FR" sz="2500" dirty="0" err="1">
                <a:solidFill>
                  <a:schemeClr val="bg1"/>
                </a:solidFill>
                <a:latin typeface="Century Gothic" panose="020B0502020202020204" pitchFamily="34" charset="0"/>
                <a:cs typeface="Century Gothic" panose="020B0502020202020204" pitchFamily="34" charset="0"/>
              </a:rPr>
              <a:t>Masta</a:t>
            </a:r>
            <a:r>
              <a:rPr lang="fr-FR" altLang="fr-FR" sz="2500" dirty="0">
                <a:solidFill>
                  <a:schemeClr val="bg1"/>
                </a:solidFill>
                <a:latin typeface="Century Gothic" panose="020B0502020202020204" pitchFamily="34" charset="0"/>
                <a:cs typeface="Century Gothic" panose="020B0502020202020204" pitchFamily="34" charset="0"/>
              </a:rPr>
              <a:t> Ace, Jay-Z, du Wu-Tang, mais ils écoutent aussi beaucoup de sons électro et de </a:t>
            </a:r>
            <a:r>
              <a:rPr lang="fr-FR" altLang="fr-FR" sz="2500" dirty="0" err="1">
                <a:solidFill>
                  <a:schemeClr val="bg1"/>
                </a:solidFill>
                <a:latin typeface="Century Gothic" panose="020B0502020202020204" pitchFamily="34" charset="0"/>
                <a:cs typeface="Century Gothic" panose="020B0502020202020204" pitchFamily="34" charset="0"/>
              </a:rPr>
              <a:t>dubstep</a:t>
            </a:r>
            <a:r>
              <a:rPr lang="fr-FR" altLang="fr-FR" sz="2500" dirty="0">
                <a:solidFill>
                  <a:schemeClr val="bg1"/>
                </a:solidFill>
                <a:latin typeface="Century Gothic" panose="020B0502020202020204" pitchFamily="34" charset="0"/>
                <a:cs typeface="Century Gothic" panose="020B0502020202020204" pitchFamily="34" charset="0"/>
              </a:rPr>
              <a:t>.»</a:t>
            </a: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rPr>
              <a:t>En 2012, le challenge d’écrire, composer le nouvel album de LYRE LE TEMPS est devenue une priorité urgente pour le trio.</a:t>
            </a: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rPr>
              <a:t>OUTSIDE THE BOX, une rage musical qui prend son envergure en live.</a:t>
            </a: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rPr>
              <a:t>"</a:t>
            </a:r>
            <a:r>
              <a:rPr lang="fr-FR" altLang="fr-FR" sz="2500" dirty="0" err="1">
                <a:solidFill>
                  <a:schemeClr val="bg1"/>
                </a:solidFill>
                <a:latin typeface="Century Gothic" panose="020B0502020202020204" pitchFamily="34" charset="0"/>
                <a:cs typeface="Century Gothic" panose="020B0502020202020204" pitchFamily="34" charset="0"/>
              </a:rPr>
              <a:t>Outside</a:t>
            </a:r>
            <a:r>
              <a:rPr lang="fr-FR" altLang="fr-FR" sz="2500" dirty="0">
                <a:solidFill>
                  <a:schemeClr val="bg1"/>
                </a:solidFill>
                <a:latin typeface="Century Gothic" panose="020B0502020202020204" pitchFamily="34" charset="0"/>
                <a:cs typeface="Century Gothic" panose="020B0502020202020204" pitchFamily="34" charset="0"/>
              </a:rPr>
              <a:t> The Box" (</a:t>
            </a:r>
            <a:r>
              <a:rPr lang="fr-FR" altLang="fr-FR" sz="2500" dirty="0" err="1">
                <a:solidFill>
                  <a:schemeClr val="bg1"/>
                </a:solidFill>
                <a:latin typeface="Century Gothic" panose="020B0502020202020204" pitchFamily="34" charset="0"/>
                <a:cs typeface="Century Gothic" panose="020B0502020202020204" pitchFamily="34" charset="0"/>
              </a:rPr>
              <a:t>Pias</a:t>
            </a:r>
            <a:r>
              <a:rPr lang="fr-FR" altLang="fr-FR" sz="2500" dirty="0">
                <a:solidFill>
                  <a:schemeClr val="bg1"/>
                </a:solidFill>
                <a:latin typeface="Century Gothic" panose="020B0502020202020204" pitchFamily="34" charset="0"/>
                <a:cs typeface="Century Gothic" panose="020B0502020202020204" pitchFamily="34" charset="0"/>
              </a:rPr>
              <a:t>)</a:t>
            </a:r>
          </a:p>
          <a:p>
            <a:pPr algn="ctr" eaLnBrk="1" hangingPunct="1">
              <a:lnSpc>
                <a:spcPct val="90000"/>
              </a:lnSpc>
              <a:buFont typeface="Arial" panose="020B0604020202020204" pitchFamily="34" charset="0"/>
              <a:buNone/>
              <a:defRPr/>
            </a:pPr>
            <a:endParaRPr lang="fr-FR" altLang="fr-FR" sz="2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hlinkClick r:id="rId3"/>
              </a:rPr>
              <a:t>http://www.lyreletemps.com/</a:t>
            </a:r>
            <a:endParaRPr lang="fr-FR" altLang="fr-FR" sz="2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500" dirty="0">
                <a:solidFill>
                  <a:schemeClr val="bg1"/>
                </a:solidFill>
                <a:latin typeface="Century Gothic" panose="020B0502020202020204" pitchFamily="34" charset="0"/>
                <a:cs typeface="Century Gothic" panose="020B0502020202020204" pitchFamily="34" charset="0"/>
                <a:hlinkClick r:id="rId4"/>
              </a:rPr>
              <a:t>https://www.facebook.com/lyreletemps</a:t>
            </a:r>
            <a:endParaRPr lang="fr-FR" altLang="fr-FR" sz="2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dirty="0" smtClean="0">
              <a:latin typeface="Century Gothic" panose="020B0502020202020204" pitchFamily="34" charset="0"/>
              <a:cs typeface="Century Gothic" panose="020B0502020202020204" pitchFamily="34" charset="0"/>
            </a:endParaRPr>
          </a:p>
        </p:txBody>
      </p:sp>
      <p:sp>
        <p:nvSpPr>
          <p:cNvPr id="100356" name="Espace réservé de la date 1"/>
          <p:cNvSpPr>
            <a:spLocks noGrp="1"/>
          </p:cNvSpPr>
          <p:nvPr>
            <p:ph type="dt" sz="quarter" idx="10"/>
          </p:nvPr>
        </p:nvSpPr>
        <p:spPr bwMode="auto">
          <a:noFill/>
          <a:ln>
            <a:miter lim="800000"/>
            <a:headEnd/>
            <a:tailEnd/>
          </a:ln>
        </p:spPr>
        <p:txBody>
          <a:bodyPr/>
          <a:lstStyle/>
          <a:p>
            <a:fld id="{3371DB34-E2DC-4B58-8398-7AD420C5E6DC}" type="datetime1">
              <a:rPr lang="fr-FR" altLang="fr-FR" smtClean="0">
                <a:ea typeface="MS PGothic" pitchFamily="34" charset="-128"/>
              </a:rPr>
              <a:pPr/>
              <a:t>20/06/2014</a:t>
            </a:fld>
            <a:endParaRPr lang="fr-FR" altLang="fr-FR" smtClean="0">
              <a:ea typeface="MS PGothic" pitchFamily="34" charset="-128"/>
            </a:endParaRPr>
          </a:p>
        </p:txBody>
      </p:sp>
      <p:sp>
        <p:nvSpPr>
          <p:cNvPr id="10035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00358" name="Espace réservé du numéro de diapositive 3"/>
          <p:cNvSpPr>
            <a:spLocks noGrp="1"/>
          </p:cNvSpPr>
          <p:nvPr>
            <p:ph type="sldNum" sz="quarter" idx="12"/>
          </p:nvPr>
        </p:nvSpPr>
        <p:spPr bwMode="auto">
          <a:noFill/>
          <a:ln>
            <a:miter lim="800000"/>
            <a:headEnd/>
            <a:tailEnd/>
          </a:ln>
        </p:spPr>
        <p:txBody>
          <a:bodyPr/>
          <a:lstStyle/>
          <a:p>
            <a:fld id="{421E4F75-0501-4697-9BB5-5FCF279CE5F4}" type="slidenum">
              <a:rPr lang="fr-FR" altLang="fr-FR"/>
              <a:pPr/>
              <a:t>7</a:t>
            </a:fld>
            <a:endParaRPr lang="fr-FR" altLang="fr-FR"/>
          </a:p>
        </p:txBody>
      </p:sp>
      <p:sp>
        <p:nvSpPr>
          <p:cNvPr id="7" name="Rectangle à coins arrondis 6"/>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Hip-hop électro swing</a:t>
            </a:r>
          </a:p>
          <a:p>
            <a:pPr algn="ctr">
              <a:defRPr/>
            </a:pPr>
            <a:r>
              <a:rPr lang="fr-FR" sz="900" b="1" u="none" dirty="0">
                <a:solidFill>
                  <a:schemeClr val="tx2"/>
                </a:solidFill>
              </a:rPr>
              <a:t>(Strasbourg)</a:t>
            </a:r>
          </a:p>
        </p:txBody>
      </p:sp>
    </p:spTree>
  </p:cSld>
  <p:clrMapOvr>
    <a:masterClrMapping/>
  </p:clrMapOvr>
  <p:transition spd="med" advTm="25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LYRE LE TEMPS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10 Mai</a:t>
            </a:r>
          </a:p>
        </p:txBody>
      </p:sp>
      <p:sp>
        <p:nvSpPr>
          <p:cNvPr id="102403"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02404" name="Espace réservé de la date 1"/>
          <p:cNvSpPr>
            <a:spLocks noGrp="1"/>
          </p:cNvSpPr>
          <p:nvPr>
            <p:ph type="dt" sz="quarter" idx="10"/>
          </p:nvPr>
        </p:nvSpPr>
        <p:spPr bwMode="auto">
          <a:noFill/>
          <a:ln>
            <a:miter lim="800000"/>
            <a:headEnd/>
            <a:tailEnd/>
          </a:ln>
        </p:spPr>
        <p:txBody>
          <a:bodyPr/>
          <a:lstStyle/>
          <a:p>
            <a:fld id="{E348FF88-F668-44A2-B252-DD026B374868}" type="datetime1">
              <a:rPr lang="fr-FR" altLang="fr-FR" smtClean="0">
                <a:ea typeface="MS PGothic" pitchFamily="34" charset="-128"/>
              </a:rPr>
              <a:pPr/>
              <a:t>20/06/2014</a:t>
            </a:fld>
            <a:endParaRPr lang="fr-FR" altLang="fr-FR" smtClean="0">
              <a:ea typeface="MS PGothic" pitchFamily="34" charset="-128"/>
            </a:endParaRPr>
          </a:p>
        </p:txBody>
      </p:sp>
      <p:sp>
        <p:nvSpPr>
          <p:cNvPr id="10240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02406" name="Espace réservé du numéro de diapositive 3"/>
          <p:cNvSpPr>
            <a:spLocks noGrp="1"/>
          </p:cNvSpPr>
          <p:nvPr>
            <p:ph type="sldNum" sz="quarter" idx="12"/>
          </p:nvPr>
        </p:nvSpPr>
        <p:spPr bwMode="auto">
          <a:noFill/>
          <a:ln>
            <a:miter lim="800000"/>
            <a:headEnd/>
            <a:tailEnd/>
          </a:ln>
        </p:spPr>
        <p:txBody>
          <a:bodyPr/>
          <a:lstStyle/>
          <a:p>
            <a:fld id="{4766F8E3-C5C9-4A52-A2B0-A917406514E9}" type="slidenum">
              <a:rPr lang="fr-FR" altLang="fr-FR"/>
              <a:pPr/>
              <a:t>8</a:t>
            </a:fld>
            <a:endParaRPr lang="fr-FR" altLang="fr-FR"/>
          </a:p>
        </p:txBody>
      </p:sp>
      <p:pic>
        <p:nvPicPr>
          <p:cNvPr id="102407" name="Image 1"/>
          <p:cNvPicPr>
            <a:picLocks noChangeAspect="1"/>
          </p:cNvPicPr>
          <p:nvPr/>
        </p:nvPicPr>
        <p:blipFill>
          <a:blip r:embed="rId3" cstate="print"/>
          <a:srcRect/>
          <a:stretch>
            <a:fillRect/>
          </a:stretch>
        </p:blipFill>
        <p:spPr bwMode="auto">
          <a:xfrm>
            <a:off x="539750" y="1989138"/>
            <a:ext cx="3322638" cy="1871662"/>
          </a:xfrm>
          <a:prstGeom prst="rect">
            <a:avLst/>
          </a:prstGeom>
          <a:noFill/>
          <a:ln w="9525">
            <a:noFill/>
            <a:miter lim="800000"/>
            <a:headEnd/>
            <a:tailEnd/>
          </a:ln>
        </p:spPr>
      </p:pic>
      <p:pic>
        <p:nvPicPr>
          <p:cNvPr id="102408" name="Image 2"/>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02409" name="Image 3"/>
          <p:cNvPicPr>
            <a:picLocks noChangeAspect="1"/>
          </p:cNvPicPr>
          <p:nvPr/>
        </p:nvPicPr>
        <p:blipFill>
          <a:blip r:embed="rId5" cstate="print"/>
          <a:srcRect/>
          <a:stretch>
            <a:fillRect/>
          </a:stretch>
        </p:blipFill>
        <p:spPr bwMode="auto">
          <a:xfrm>
            <a:off x="539750" y="4149725"/>
            <a:ext cx="3322638" cy="1871663"/>
          </a:xfrm>
          <a:prstGeom prst="rect">
            <a:avLst/>
          </a:prstGeom>
          <a:noFill/>
          <a:ln w="9525">
            <a:noFill/>
            <a:miter lim="800000"/>
            <a:headEnd/>
            <a:tailEnd/>
          </a:ln>
        </p:spPr>
      </p:pic>
      <p:pic>
        <p:nvPicPr>
          <p:cNvPr id="102410" name="Image 10" descr="P1010702.JPG"/>
          <p:cNvPicPr>
            <a:picLocks noChangeAspect="1"/>
          </p:cNvPicPr>
          <p:nvPr/>
        </p:nvPicPr>
        <p:blipFill>
          <a:blip r:embed="rId6" cstate="print"/>
          <a:srcRect/>
          <a:stretch>
            <a:fillRect/>
          </a:stretch>
        </p:blipFill>
        <p:spPr bwMode="auto">
          <a:xfrm>
            <a:off x="5292725" y="4149725"/>
            <a:ext cx="3322638" cy="1871663"/>
          </a:xfrm>
          <a:prstGeom prst="rect">
            <a:avLst/>
          </a:prstGeom>
          <a:noFill/>
          <a:ln w="9525">
            <a:noFill/>
            <a:miter lim="800000"/>
            <a:headEnd/>
            <a:tailEnd/>
          </a:ln>
        </p:spPr>
      </p:pic>
      <p:sp>
        <p:nvSpPr>
          <p:cNvPr id="11" name="Rectangle à coins arrondis 10"/>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Hip-hop électro swing</a:t>
            </a:r>
          </a:p>
          <a:p>
            <a:pPr algn="ctr">
              <a:defRPr/>
            </a:pPr>
            <a:r>
              <a:rPr lang="fr-FR" sz="900" b="1" u="none" dirty="0">
                <a:solidFill>
                  <a:schemeClr val="tx2"/>
                </a:solidFill>
              </a:rPr>
              <a:t>(Strasbourg)</a:t>
            </a:r>
          </a:p>
        </p:txBody>
      </p:sp>
    </p:spTree>
  </p:cSld>
  <p:clrMapOvr>
    <a:masterClrMapping/>
  </p:clrMapOvr>
  <p:transition spd="med" advTm="1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LYRE LE TEMPS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10 Mai</a:t>
            </a:r>
          </a:p>
        </p:txBody>
      </p:sp>
      <p:sp>
        <p:nvSpPr>
          <p:cNvPr id="104451"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LYRE LE TEMPS</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endParaRPr lang="fr-FR" altLang="fr-FR" smtClean="0">
              <a:latin typeface="Century Gothic" pitchFamily="34" charset="0"/>
              <a:cs typeface="Century Gothic" pitchFamily="34" charset="0"/>
              <a:hlinkClick r:id="rId3" tooltip="https://www.youtube.com/watch?v=kk62wBeCDGU"/>
            </a:endParaRPr>
          </a:p>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b="1" smtClean="0">
                <a:latin typeface="Century Gothic" pitchFamily="34" charset="0"/>
                <a:cs typeface="Century Gothic" pitchFamily="34" charset="0"/>
                <a:hlinkClick r:id="rId3" tooltip="https://www.youtube.com/watch?v=kk62wBeCDGU"/>
              </a:rPr>
              <a:t>https://www.youtube.com/watch?v=H6k_EMcsbTA</a:t>
            </a:r>
          </a:p>
        </p:txBody>
      </p:sp>
      <p:sp>
        <p:nvSpPr>
          <p:cNvPr id="104452" name="Espace réservé de la date 1"/>
          <p:cNvSpPr>
            <a:spLocks noGrp="1"/>
          </p:cNvSpPr>
          <p:nvPr>
            <p:ph type="dt" sz="quarter" idx="10"/>
          </p:nvPr>
        </p:nvSpPr>
        <p:spPr bwMode="auto">
          <a:noFill/>
          <a:ln>
            <a:miter lim="800000"/>
            <a:headEnd/>
            <a:tailEnd/>
          </a:ln>
        </p:spPr>
        <p:txBody>
          <a:bodyPr/>
          <a:lstStyle/>
          <a:p>
            <a:fld id="{FBD8A570-9A9E-40C7-87F0-B36F1CFCE40C}" type="datetime1">
              <a:rPr lang="fr-FR" altLang="fr-FR" smtClean="0">
                <a:ea typeface="MS PGothic" pitchFamily="34" charset="-128"/>
              </a:rPr>
              <a:pPr/>
              <a:t>20/06/2014</a:t>
            </a:fld>
            <a:endParaRPr lang="fr-FR" altLang="fr-FR" smtClean="0">
              <a:ea typeface="MS PGothic" pitchFamily="34" charset="-128"/>
            </a:endParaRPr>
          </a:p>
        </p:txBody>
      </p:sp>
      <p:sp>
        <p:nvSpPr>
          <p:cNvPr id="10445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04454" name="Espace réservé du numéro de diapositive 3"/>
          <p:cNvSpPr>
            <a:spLocks noGrp="1"/>
          </p:cNvSpPr>
          <p:nvPr>
            <p:ph type="sldNum" sz="quarter" idx="12"/>
          </p:nvPr>
        </p:nvSpPr>
        <p:spPr bwMode="auto">
          <a:noFill/>
          <a:ln>
            <a:miter lim="800000"/>
            <a:headEnd/>
            <a:tailEnd/>
          </a:ln>
        </p:spPr>
        <p:txBody>
          <a:bodyPr/>
          <a:lstStyle/>
          <a:p>
            <a:fld id="{EC6D1947-C553-4DB5-BE2C-0261421E098D}" type="slidenum">
              <a:rPr lang="fr-FR" altLang="fr-FR"/>
              <a:pPr/>
              <a:t>9</a:t>
            </a:fld>
            <a:endParaRPr lang="fr-FR" altLang="fr-FR"/>
          </a:p>
        </p:txBody>
      </p:sp>
      <p:sp>
        <p:nvSpPr>
          <p:cNvPr id="7" name="Rectangle à coins arrondis 6"/>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Hip-hop électro swing</a:t>
            </a:r>
          </a:p>
          <a:p>
            <a:pPr algn="ctr">
              <a:defRPr/>
            </a:pPr>
            <a:r>
              <a:rPr lang="fr-FR" sz="900" b="1" u="none" dirty="0">
                <a:solidFill>
                  <a:schemeClr val="tx2"/>
                </a:solidFill>
              </a:rPr>
              <a:t>(Strasbourg)</a:t>
            </a:r>
          </a:p>
        </p:txBody>
      </p:sp>
    </p:spTree>
  </p:cSld>
  <p:clrMapOvr>
    <a:masterClrMapping/>
  </p:clrMapOvr>
  <p:transition spd="med" advTm="1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Yves JAMAIT</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Mardi 13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550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Suite à ce super weekend, </a:t>
            </a: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nous avions la chance d’accueillir Monsieur YVES JAMAIT (chanson française - Dijon).</a:t>
            </a: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Superbe moment plein d’humour et d’émotion !</a:t>
            </a: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Les fans étaient présents en nombre, </a:t>
            </a:r>
          </a:p>
          <a:p>
            <a:pPr algn="ctr" eaLnBrk="1" hangingPunct="1">
              <a:lnSpc>
                <a:spcPct val="90000"/>
              </a:lnSpc>
              <a:defRPr/>
            </a:pPr>
            <a:r>
              <a:rPr lang="fr-FR" altLang="fr-FR" sz="2600" dirty="0" smtClean="0">
                <a:solidFill>
                  <a:schemeClr val="bg1"/>
                </a:solidFill>
                <a:latin typeface="Century Gothic" panose="020B0502020202020204" pitchFamily="34" charset="0"/>
                <a:cs typeface="Century Gothic" panose="020B0502020202020204" pitchFamily="34" charset="0"/>
              </a:rPr>
              <a:t>ayant parcouru plus de 60 km pour certains d’entre eux.</a:t>
            </a: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La disponibilité et la gentillesse de l’artiste et de toute son équipe ont fait passer un moment </a:t>
            </a: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privilégié et intimiste à tout le public !</a:t>
            </a: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Plus d’une heure de dédicaces et de photos avec ses fans suite au </a:t>
            </a:r>
            <a:r>
              <a:rPr lang="fr-FR" altLang="fr-FR" sz="2600" dirty="0" err="1" smtClean="0">
                <a:solidFill>
                  <a:schemeClr val="bg1"/>
                </a:solidFill>
                <a:latin typeface="Century Gothic" panose="020B0502020202020204" pitchFamily="34" charset="0"/>
                <a:cs typeface="Century Gothic" panose="020B0502020202020204" pitchFamily="34" charset="0"/>
              </a:rPr>
              <a:t>showcase</a:t>
            </a:r>
            <a:r>
              <a:rPr lang="fr-FR" altLang="fr-FR" sz="2600" dirty="0" smtClean="0">
                <a:solidFill>
                  <a:schemeClr val="bg1"/>
                </a:solidFill>
                <a:latin typeface="Century Gothic" panose="020B0502020202020204" pitchFamily="34" charset="0"/>
                <a:cs typeface="Century Gothic" panose="020B0502020202020204" pitchFamily="34" charset="0"/>
              </a:rPr>
              <a:t> !</a:t>
            </a:r>
          </a:p>
          <a:p>
            <a:pPr algn="ctr" eaLnBrk="1" hangingPunct="1">
              <a:lnSpc>
                <a:spcPct val="90000"/>
              </a:lnSpc>
              <a:buFont typeface="Arial" panose="020B0604020202020204" pitchFamily="34" charset="0"/>
              <a:buNone/>
              <a:defRPr/>
            </a:pPr>
            <a:r>
              <a:rPr lang="fr-FR" altLang="fr-FR" sz="2600" dirty="0" smtClean="0">
                <a:solidFill>
                  <a:schemeClr val="bg1"/>
                </a:solidFill>
                <a:latin typeface="Century Gothic" panose="020B0502020202020204" pitchFamily="34" charset="0"/>
                <a:cs typeface="Century Gothic" panose="020B0502020202020204" pitchFamily="34" charset="0"/>
              </a:rPr>
              <a:t>Merci Monsieur Yves JAMAIT !</a:t>
            </a:r>
          </a:p>
          <a:p>
            <a:pPr algn="ctr" eaLnBrk="1" hangingPunct="1">
              <a:lnSpc>
                <a:spcPct val="90000"/>
              </a:lnSpc>
              <a:buFont typeface="Arial" panose="020B0604020202020204" pitchFamily="34" charset="0"/>
              <a:buNone/>
              <a:defRPr/>
            </a:pPr>
            <a:endParaRPr lang="fr-FR" altLang="fr-FR" sz="26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6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26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2600" b="1" dirty="0" smtClean="0">
                <a:solidFill>
                  <a:schemeClr val="bg1"/>
                </a:solidFill>
                <a:latin typeface="Century Gothic" panose="020B0502020202020204" pitchFamily="34" charset="0"/>
                <a:cs typeface="Century Gothic" panose="020B0502020202020204" pitchFamily="34" charset="0"/>
              </a:rPr>
              <a:t>70 personnes</a:t>
            </a:r>
          </a:p>
          <a:p>
            <a:pPr algn="ctr" eaLnBrk="1" hangingPunct="1">
              <a:lnSpc>
                <a:spcPct val="90000"/>
              </a:lnSpc>
              <a:buFont typeface="Arial" panose="020B0604020202020204" pitchFamily="34" charset="0"/>
              <a:buNone/>
              <a:defRPr/>
            </a:pPr>
            <a:endParaRPr lang="fr-FR" altLang="fr-FR" sz="2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600" b="1" dirty="0" smtClean="0">
                <a:solidFill>
                  <a:schemeClr val="bg1"/>
                </a:solidFill>
                <a:latin typeface="Century Gothic" panose="020B0502020202020204" pitchFamily="34" charset="0"/>
                <a:cs typeface="Century Gothic" panose="020B0502020202020204" pitchFamily="34" charset="0"/>
              </a:rPr>
              <a:t>Ventes de toute sa discographie(Wagram) = 30 </a:t>
            </a:r>
            <a:r>
              <a:rPr lang="fr-FR" altLang="fr-FR" sz="2600" b="1" dirty="0" err="1" smtClean="0">
                <a:solidFill>
                  <a:schemeClr val="bg1"/>
                </a:solidFill>
                <a:latin typeface="Century Gothic" panose="020B0502020202020204" pitchFamily="34" charset="0"/>
                <a:cs typeface="Century Gothic" panose="020B0502020202020204" pitchFamily="34" charset="0"/>
              </a:rPr>
              <a:t>cds</a:t>
            </a:r>
            <a:endParaRPr lang="fr-FR" altLang="fr-FR" sz="2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600"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06500" name="Espace réservé de la date 1"/>
          <p:cNvSpPr>
            <a:spLocks noGrp="1"/>
          </p:cNvSpPr>
          <p:nvPr>
            <p:ph type="dt" sz="quarter" idx="10"/>
          </p:nvPr>
        </p:nvSpPr>
        <p:spPr bwMode="auto">
          <a:noFill/>
          <a:ln>
            <a:miter lim="800000"/>
            <a:headEnd/>
            <a:tailEnd/>
          </a:ln>
        </p:spPr>
        <p:txBody>
          <a:bodyPr/>
          <a:lstStyle/>
          <a:p>
            <a:fld id="{3D0527B5-7580-406F-9A33-2FF8AB3D45FB}" type="datetime1">
              <a:rPr lang="fr-FR" altLang="fr-FR" smtClean="0">
                <a:ea typeface="MS PGothic" pitchFamily="34" charset="-128"/>
              </a:rPr>
              <a:pPr/>
              <a:t>20/06/2014</a:t>
            </a:fld>
            <a:endParaRPr lang="fr-FR" altLang="fr-FR" smtClean="0">
              <a:ea typeface="MS PGothic" pitchFamily="34" charset="-128"/>
            </a:endParaRPr>
          </a:p>
        </p:txBody>
      </p:sp>
      <p:sp>
        <p:nvSpPr>
          <p:cNvPr id="10650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06502" name="Espace réservé du numéro de diapositive 3"/>
          <p:cNvSpPr>
            <a:spLocks noGrp="1"/>
          </p:cNvSpPr>
          <p:nvPr>
            <p:ph type="sldNum" sz="quarter" idx="12"/>
          </p:nvPr>
        </p:nvSpPr>
        <p:spPr bwMode="auto">
          <a:noFill/>
          <a:ln>
            <a:miter lim="800000"/>
            <a:headEnd/>
            <a:tailEnd/>
          </a:ln>
        </p:spPr>
        <p:txBody>
          <a:bodyPr/>
          <a:lstStyle/>
          <a:p>
            <a:fld id="{1EF0ABD2-FFC1-44D8-B0D8-D9A7E60898C1}" type="slidenum">
              <a:rPr lang="fr-FR" altLang="fr-FR"/>
              <a:pPr/>
              <a:t>10</a:t>
            </a:fld>
            <a:endParaRPr lang="fr-FR" altLang="fr-FR"/>
          </a:p>
        </p:txBody>
      </p:sp>
      <p:sp>
        <p:nvSpPr>
          <p:cNvPr id="7" name="Rectangle à coins arrondis 6"/>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(Dijon)</a:t>
            </a:r>
          </a:p>
        </p:txBody>
      </p:sp>
    </p:spTree>
  </p:cSld>
  <p:clrMapOvr>
    <a:masterClrMapping/>
  </p:clrMapOvr>
  <p:transition spd="med" advTm="20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Yves JAMAIT</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Mardi 13 Mai</a:t>
            </a:r>
          </a:p>
        </p:txBody>
      </p:sp>
      <p:sp>
        <p:nvSpPr>
          <p:cNvPr id="10649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25000" lnSpcReduction="20000"/>
          </a:bodyPr>
          <a:lstStyle/>
          <a:p>
            <a:pPr algn="ctr" eaLnBrk="1" hangingPunct="1">
              <a:lnSpc>
                <a:spcPct val="90000"/>
              </a:lnSpc>
              <a:defRPr/>
            </a:pPr>
            <a:endParaRPr lang="fr-FR" altLang="fr-FR" b="1" dirty="0" smtClean="0">
              <a:latin typeface="Century Gothic" pitchFamily="34" charset="0"/>
              <a:cs typeface="Century Gothic" pitchFamily="34" charset="0"/>
            </a:endParaRPr>
          </a:p>
          <a:p>
            <a:pPr algn="ctr" eaLnBrk="1" hangingPunct="1">
              <a:lnSpc>
                <a:spcPct val="90000"/>
              </a:lnSpc>
              <a:defRPr/>
            </a:pPr>
            <a:r>
              <a:rPr lang="fr-FR" altLang="fr-FR" sz="4800" b="1" dirty="0" smtClean="0">
                <a:solidFill>
                  <a:schemeClr val="bg1"/>
                </a:solidFill>
                <a:latin typeface="Century Gothic" pitchFamily="34" charset="0"/>
                <a:cs typeface="Century Gothic" pitchFamily="34" charset="0"/>
              </a:rPr>
              <a:t>Présentation</a:t>
            </a:r>
          </a:p>
          <a:p>
            <a:pPr algn="ctr" eaLnBrk="1" hangingPunct="1">
              <a:lnSpc>
                <a:spcPct val="90000"/>
              </a:lnSpc>
              <a:defRPr/>
            </a:pPr>
            <a:r>
              <a:rPr lang="fr-FR" altLang="fr-FR" sz="4800" b="1" dirty="0" smtClean="0">
                <a:solidFill>
                  <a:schemeClr val="bg1"/>
                </a:solidFill>
                <a:latin typeface="Century Gothic" pitchFamily="34" charset="0"/>
                <a:cs typeface="Century Gothic" pitchFamily="34" charset="0"/>
              </a:rPr>
              <a:t>:: Yves JAMAIT ::</a:t>
            </a:r>
          </a:p>
          <a:p>
            <a:pPr algn="ctr" eaLnBrk="1" hangingPunct="1">
              <a:lnSpc>
                <a:spcPct val="90000"/>
              </a:lnSpc>
              <a:defRPr/>
            </a:pPr>
            <a:r>
              <a:rPr lang="fr-FR" sz="4800" dirty="0" smtClean="0">
                <a:solidFill>
                  <a:schemeClr val="bg1"/>
                </a:solidFill>
              </a:rPr>
              <a:t>Chanteur dijonnais, </a:t>
            </a:r>
            <a:r>
              <a:rPr lang="fr-FR" sz="4800" dirty="0" err="1" smtClean="0">
                <a:solidFill>
                  <a:schemeClr val="bg1"/>
                </a:solidFill>
              </a:rPr>
              <a:t>Jamait</a:t>
            </a:r>
            <a:r>
              <a:rPr lang="fr-FR" sz="4800" dirty="0" smtClean="0">
                <a:solidFill>
                  <a:schemeClr val="bg1"/>
                </a:solidFill>
              </a:rPr>
              <a:t> s'est fait connaître dès </a:t>
            </a:r>
            <a:r>
              <a:rPr lang="fr-FR" sz="4800" i="1" dirty="0" smtClean="0">
                <a:solidFill>
                  <a:schemeClr val="bg1"/>
                </a:solidFill>
              </a:rPr>
              <a:t>De verre en vers</a:t>
            </a:r>
            <a:r>
              <a:rPr lang="fr-FR" sz="4800" dirty="0" smtClean="0">
                <a:solidFill>
                  <a:schemeClr val="bg1"/>
                </a:solidFill>
              </a:rPr>
              <a:t>, un premier album qu'il n'a cessé de soutenir sur scène.</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rPr>
              <a:t>Les émotions à fleur de peau, </a:t>
            </a:r>
            <a:r>
              <a:rPr lang="fr-FR" sz="4800" dirty="0" err="1" smtClean="0">
                <a:solidFill>
                  <a:schemeClr val="bg1"/>
                </a:solidFill>
              </a:rPr>
              <a:t>Jamait</a:t>
            </a:r>
            <a:r>
              <a:rPr lang="fr-FR" sz="4800" dirty="0" smtClean="0">
                <a:solidFill>
                  <a:schemeClr val="bg1"/>
                </a:solidFill>
              </a:rPr>
              <a:t> ne renie rien de ses origines populaires, et y puise au contraire le goût des rencontres. Yves </a:t>
            </a:r>
            <a:r>
              <a:rPr lang="fr-FR" sz="4800" dirty="0" err="1" smtClean="0">
                <a:solidFill>
                  <a:schemeClr val="bg1"/>
                </a:solidFill>
              </a:rPr>
              <a:t>Jamait</a:t>
            </a:r>
            <a:r>
              <a:rPr lang="fr-FR" sz="4800" dirty="0" smtClean="0">
                <a:solidFill>
                  <a:schemeClr val="bg1"/>
                </a:solidFill>
              </a:rPr>
              <a:t>, chanteur, auteur, compositeur et réalisateur des illustrations de l'album, puise l'inspiration de ses textes au </a:t>
            </a:r>
            <a:r>
              <a:rPr lang="fr-FR" sz="4800" dirty="0" err="1" smtClean="0">
                <a:solidFill>
                  <a:schemeClr val="bg1"/>
                </a:solidFill>
              </a:rPr>
              <a:t>coeur</a:t>
            </a:r>
            <a:r>
              <a:rPr lang="fr-FR" sz="4800" dirty="0" smtClean="0">
                <a:solidFill>
                  <a:schemeClr val="bg1"/>
                </a:solidFill>
              </a:rPr>
              <a:t> de la vie quotidienne. Angoisse existentielle des veilles de lundi, joies et déchirements amoureux, coups de gueules sur la société défilent au gré des sentiments de l'auteur. Yves </a:t>
            </a:r>
            <a:r>
              <a:rPr lang="fr-FR" sz="4800" dirty="0" err="1" smtClean="0">
                <a:solidFill>
                  <a:schemeClr val="bg1"/>
                </a:solidFill>
              </a:rPr>
              <a:t>Jamait</a:t>
            </a:r>
            <a:r>
              <a:rPr lang="fr-FR" sz="4800" dirty="0" smtClean="0">
                <a:solidFill>
                  <a:schemeClr val="bg1"/>
                </a:solidFill>
              </a:rPr>
              <a:t> insiste sur ce point : il n'est pas un chanteur engagé. Il écrit au fil de ses impressions sur tout ce qui fait la vie : un jour l'amour, l'autre le travail, mais toujours, toujours, ce qu'il y a au creux du ventre.</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rPr>
              <a:t>Sur scène et sur l'album, </a:t>
            </a:r>
            <a:r>
              <a:rPr lang="fr-FR" sz="4800" dirty="0" err="1" smtClean="0">
                <a:solidFill>
                  <a:schemeClr val="bg1"/>
                </a:solidFill>
              </a:rPr>
              <a:t>Jamait</a:t>
            </a:r>
            <a:r>
              <a:rPr lang="fr-FR" sz="4800" dirty="0" smtClean="0">
                <a:solidFill>
                  <a:schemeClr val="bg1"/>
                </a:solidFill>
              </a:rPr>
              <a:t> s'éraille la voix, s'extirpe les mots nés au fond des entrailles, fait grincer les dents et verser les larmes, mais ne se départit pas non plus de la gaieté des bals populaires, de cette douce lumière des souvenirs d'enfance en noir et blanc devenus jaunies À la lumière du pourpre, </a:t>
            </a:r>
            <a:r>
              <a:rPr lang="fr-FR" sz="4800" dirty="0" err="1" smtClean="0">
                <a:solidFill>
                  <a:schemeClr val="bg1"/>
                </a:solidFill>
              </a:rPr>
              <a:t>Jamait</a:t>
            </a:r>
            <a:r>
              <a:rPr lang="fr-FR" sz="4800" dirty="0" smtClean="0">
                <a:solidFill>
                  <a:schemeClr val="bg1"/>
                </a:solidFill>
              </a:rPr>
              <a:t> ravive les émotions. De valses tristes en clin d'</a:t>
            </a:r>
            <a:r>
              <a:rPr lang="fr-FR" sz="4800" dirty="0" err="1" smtClean="0">
                <a:solidFill>
                  <a:schemeClr val="bg1"/>
                </a:solidFill>
              </a:rPr>
              <a:t>oeil</a:t>
            </a:r>
            <a:r>
              <a:rPr lang="fr-FR" sz="4800" dirty="0" smtClean="0">
                <a:solidFill>
                  <a:schemeClr val="bg1"/>
                </a:solidFill>
              </a:rPr>
              <a:t> de java, un autre </a:t>
            </a:r>
            <a:r>
              <a:rPr lang="fr-FR" sz="4800" dirty="0" err="1" smtClean="0">
                <a:solidFill>
                  <a:schemeClr val="bg1"/>
                </a:solidFill>
              </a:rPr>
              <a:t>rock'n</a:t>
            </a:r>
            <a:r>
              <a:rPr lang="fr-FR" sz="4800" dirty="0" smtClean="0">
                <a:solidFill>
                  <a:schemeClr val="bg1"/>
                </a:solidFill>
              </a:rPr>
              <a:t> roll y résonne.</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rPr>
              <a:t>Au bout du compte, de la rencontre des membres du groupe à celle du spectacle et de l'album avec le public, </a:t>
            </a:r>
            <a:r>
              <a:rPr lang="fr-FR" sz="4800" dirty="0" err="1" smtClean="0">
                <a:solidFill>
                  <a:schemeClr val="bg1"/>
                </a:solidFill>
              </a:rPr>
              <a:t>Jamait</a:t>
            </a:r>
            <a:r>
              <a:rPr lang="fr-FR" sz="4800" dirty="0" smtClean="0">
                <a:solidFill>
                  <a:schemeClr val="bg1"/>
                </a:solidFill>
              </a:rPr>
              <a:t> se caractérise par une chose : populaire il est né, populaire il veut rester, dans la chanson et dans le reste. Voyager de rencontres en rencontres, sans jamais en perdre sa casquette ! Ce qu'il fait en 2008 en publiant l'album, </a:t>
            </a:r>
            <a:r>
              <a:rPr lang="fr-FR" sz="4800" i="1" dirty="0" smtClean="0">
                <a:solidFill>
                  <a:schemeClr val="bg1"/>
                </a:solidFill>
              </a:rPr>
              <a:t>Je passais par hasard</a:t>
            </a:r>
            <a:r>
              <a:rPr lang="fr-FR" sz="4800" dirty="0" smtClean="0">
                <a:solidFill>
                  <a:schemeClr val="bg1"/>
                </a:solidFill>
              </a:rPr>
              <a:t> qui devient rapidement disque d'or. Trois ans plus tard, parallèlement à la sortie de son quatrième album (</a:t>
            </a:r>
            <a:r>
              <a:rPr lang="fr-FR" sz="4800" i="1" dirty="0" smtClean="0">
                <a:solidFill>
                  <a:schemeClr val="bg1"/>
                </a:solidFill>
              </a:rPr>
              <a:t>Saison 4</a:t>
            </a:r>
            <a:r>
              <a:rPr lang="fr-FR" sz="4800" dirty="0" smtClean="0">
                <a:solidFill>
                  <a:schemeClr val="bg1"/>
                </a:solidFill>
              </a:rPr>
              <a:t>), </a:t>
            </a:r>
            <a:r>
              <a:rPr lang="fr-FR" sz="4800" dirty="0" err="1" smtClean="0">
                <a:solidFill>
                  <a:schemeClr val="bg1"/>
                </a:solidFill>
              </a:rPr>
              <a:t>Jamait</a:t>
            </a:r>
            <a:r>
              <a:rPr lang="fr-FR" sz="4800" dirty="0" smtClean="0">
                <a:solidFill>
                  <a:schemeClr val="bg1"/>
                </a:solidFill>
              </a:rPr>
              <a:t> fête ses dix ans de carrière sur scène.</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rPr>
              <a:t>En novembre 2013, Yves </a:t>
            </a:r>
            <a:r>
              <a:rPr lang="fr-FR" sz="4800" dirty="0" err="1" smtClean="0">
                <a:solidFill>
                  <a:schemeClr val="bg1"/>
                </a:solidFill>
              </a:rPr>
              <a:t>Jamait</a:t>
            </a:r>
            <a:r>
              <a:rPr lang="fr-FR" sz="4800" dirty="0" smtClean="0">
                <a:solidFill>
                  <a:schemeClr val="bg1"/>
                </a:solidFill>
              </a:rPr>
              <a:t> revient avec un nouvel album intitulé </a:t>
            </a:r>
            <a:r>
              <a:rPr lang="fr-FR" sz="4800" i="1" dirty="0" err="1" smtClean="0">
                <a:solidFill>
                  <a:schemeClr val="bg1"/>
                </a:solidFill>
              </a:rPr>
              <a:t>Amor</a:t>
            </a:r>
            <a:r>
              <a:rPr lang="fr-FR" sz="4800" i="1" dirty="0" smtClean="0">
                <a:solidFill>
                  <a:schemeClr val="bg1"/>
                </a:solidFill>
              </a:rPr>
              <a:t> </a:t>
            </a:r>
            <a:r>
              <a:rPr lang="fr-FR" sz="4800" i="1" dirty="0" err="1" smtClean="0">
                <a:solidFill>
                  <a:schemeClr val="bg1"/>
                </a:solidFill>
              </a:rPr>
              <a:t>Fati</a:t>
            </a:r>
            <a:r>
              <a:rPr lang="fr-FR" sz="4800" dirty="0" smtClean="0">
                <a:solidFill>
                  <a:schemeClr val="bg1"/>
                </a:solidFill>
              </a:rPr>
              <a:t>.</a:t>
            </a:r>
            <a:endParaRPr lang="fr-FR" altLang="fr-FR" sz="4800" dirty="0" smtClean="0">
              <a:solidFill>
                <a:schemeClr val="bg1"/>
              </a:solidFill>
              <a:latin typeface="Century Gothic" pitchFamily="34" charset="0"/>
              <a:cs typeface="Century Gothic" pitchFamily="34" charset="0"/>
            </a:endParaRPr>
          </a:p>
          <a:p>
            <a:pPr algn="ctr" eaLnBrk="1" hangingPunct="1">
              <a:lnSpc>
                <a:spcPct val="90000"/>
              </a:lnSpc>
              <a:defRPr/>
            </a:pPr>
            <a:r>
              <a:rPr lang="fr-FR" sz="4800" dirty="0" smtClean="0">
                <a:hlinkClick r:id="rId3"/>
              </a:rPr>
              <a:t>http://www.jamait.fr/</a:t>
            </a:r>
            <a:endParaRPr lang="fr-FR" sz="4800" dirty="0" smtClean="0"/>
          </a:p>
          <a:p>
            <a:pPr algn="ctr" eaLnBrk="1" hangingPunct="1">
              <a:lnSpc>
                <a:spcPct val="90000"/>
              </a:lnSpc>
              <a:defRPr/>
            </a:pPr>
            <a:r>
              <a:rPr lang="fr-FR" sz="4800" dirty="0" smtClean="0"/>
              <a:t/>
            </a:r>
            <a:br>
              <a:rPr lang="fr-FR" sz="4800" dirty="0" smtClean="0"/>
            </a:br>
            <a:r>
              <a:rPr lang="fr-FR" sz="4800" dirty="0" smtClean="0">
                <a:hlinkClick r:id="rId4"/>
              </a:rPr>
              <a:t>https://www.facebook.com/yvesjamait</a:t>
            </a:r>
            <a:endParaRPr lang="fr-FR" sz="4800" dirty="0" smtClean="0"/>
          </a:p>
          <a:p>
            <a:pPr algn="ctr" eaLnBrk="1" hangingPunct="1">
              <a:lnSpc>
                <a:spcPct val="90000"/>
              </a:lnSpc>
              <a:defRPr/>
            </a:pPr>
            <a:r>
              <a:rPr lang="fr-FR" sz="4800" dirty="0" smtClean="0"/>
              <a:t/>
            </a:r>
            <a:br>
              <a:rPr lang="fr-FR" sz="4800" dirty="0" smtClean="0"/>
            </a:br>
            <a:r>
              <a:rPr lang="fr-FR" sz="4800" dirty="0" smtClean="0">
                <a:hlinkClick r:id="rId5"/>
              </a:rPr>
              <a:t>http://amorfati.jamait.fr/</a:t>
            </a:r>
            <a:endParaRPr lang="fr-FR" altLang="fr-FR" sz="4800" dirty="0" smtClean="0">
              <a:solidFill>
                <a:schemeClr val="bg1"/>
              </a:solidFill>
              <a:latin typeface="Century Gothic" pitchFamily="34" charset="0"/>
              <a:cs typeface="Century Gothic" pitchFamily="34" charset="0"/>
            </a:endParaRPr>
          </a:p>
        </p:txBody>
      </p:sp>
      <p:sp>
        <p:nvSpPr>
          <p:cNvPr id="108548" name="Espace réservé de la date 1"/>
          <p:cNvSpPr>
            <a:spLocks noGrp="1"/>
          </p:cNvSpPr>
          <p:nvPr>
            <p:ph type="dt" sz="quarter" idx="10"/>
          </p:nvPr>
        </p:nvSpPr>
        <p:spPr bwMode="auto">
          <a:noFill/>
          <a:ln>
            <a:miter lim="800000"/>
            <a:headEnd/>
            <a:tailEnd/>
          </a:ln>
        </p:spPr>
        <p:txBody>
          <a:bodyPr/>
          <a:lstStyle/>
          <a:p>
            <a:fld id="{37D9BFFF-D312-4924-949F-7109856F787F}" type="datetime1">
              <a:rPr lang="fr-FR" altLang="fr-FR" smtClean="0">
                <a:ea typeface="MS PGothic" pitchFamily="34" charset="-128"/>
              </a:rPr>
              <a:pPr/>
              <a:t>20/06/2014</a:t>
            </a:fld>
            <a:endParaRPr lang="fr-FR" altLang="fr-FR" smtClean="0">
              <a:ea typeface="MS PGothic" pitchFamily="34" charset="-128"/>
            </a:endParaRPr>
          </a:p>
        </p:txBody>
      </p:sp>
      <p:sp>
        <p:nvSpPr>
          <p:cNvPr id="10854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08550" name="Espace réservé du numéro de diapositive 3"/>
          <p:cNvSpPr>
            <a:spLocks noGrp="1"/>
          </p:cNvSpPr>
          <p:nvPr>
            <p:ph type="sldNum" sz="quarter" idx="12"/>
          </p:nvPr>
        </p:nvSpPr>
        <p:spPr bwMode="auto">
          <a:noFill/>
          <a:ln>
            <a:miter lim="800000"/>
            <a:headEnd/>
            <a:tailEnd/>
          </a:ln>
        </p:spPr>
        <p:txBody>
          <a:bodyPr/>
          <a:lstStyle/>
          <a:p>
            <a:fld id="{B12CCAAB-A8B3-4C9D-AD9C-82628DE3C83E}" type="slidenum">
              <a:rPr lang="fr-FR" altLang="fr-FR"/>
              <a:pPr/>
              <a:t>11</a:t>
            </a:fld>
            <a:endParaRPr lang="fr-FR" altLang="fr-FR"/>
          </a:p>
        </p:txBody>
      </p:sp>
      <p:sp>
        <p:nvSpPr>
          <p:cNvPr id="7" name="Rectangle à coins arrondis 6"/>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(Dijon)</a:t>
            </a:r>
          </a:p>
        </p:txBody>
      </p:sp>
    </p:spTree>
  </p:cSld>
  <p:clrMapOvr>
    <a:masterClrMapping/>
  </p:clrMapOvr>
  <p:transition spd="med" advTm="25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Yves JAMAIT</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Mardi 13 Mai</a:t>
            </a:r>
          </a:p>
        </p:txBody>
      </p:sp>
      <p:sp>
        <p:nvSpPr>
          <p:cNvPr id="110595"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10596" name="Espace réservé de la date 1"/>
          <p:cNvSpPr>
            <a:spLocks noGrp="1"/>
          </p:cNvSpPr>
          <p:nvPr>
            <p:ph type="dt" sz="quarter" idx="10"/>
          </p:nvPr>
        </p:nvSpPr>
        <p:spPr bwMode="auto">
          <a:noFill/>
          <a:ln>
            <a:miter lim="800000"/>
            <a:headEnd/>
            <a:tailEnd/>
          </a:ln>
        </p:spPr>
        <p:txBody>
          <a:bodyPr/>
          <a:lstStyle/>
          <a:p>
            <a:fld id="{D5D0AFA8-1030-49ED-B7D1-C997E74F6F5D}" type="datetime1">
              <a:rPr lang="fr-FR" altLang="fr-FR" smtClean="0">
                <a:ea typeface="MS PGothic" pitchFamily="34" charset="-128"/>
              </a:rPr>
              <a:pPr/>
              <a:t>20/06/2014</a:t>
            </a:fld>
            <a:endParaRPr lang="fr-FR" altLang="fr-FR" smtClean="0">
              <a:ea typeface="MS PGothic" pitchFamily="34" charset="-128"/>
            </a:endParaRPr>
          </a:p>
        </p:txBody>
      </p:sp>
      <p:sp>
        <p:nvSpPr>
          <p:cNvPr id="11059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10598" name="Espace réservé du numéro de diapositive 3"/>
          <p:cNvSpPr>
            <a:spLocks noGrp="1"/>
          </p:cNvSpPr>
          <p:nvPr>
            <p:ph type="sldNum" sz="quarter" idx="12"/>
          </p:nvPr>
        </p:nvSpPr>
        <p:spPr bwMode="auto">
          <a:noFill/>
          <a:ln>
            <a:miter lim="800000"/>
            <a:headEnd/>
            <a:tailEnd/>
          </a:ln>
        </p:spPr>
        <p:txBody>
          <a:bodyPr/>
          <a:lstStyle/>
          <a:p>
            <a:fld id="{153E6982-4D26-499A-9CFB-6A8A585221D8}" type="slidenum">
              <a:rPr lang="fr-FR" altLang="fr-FR"/>
              <a:pPr/>
              <a:t>12</a:t>
            </a:fld>
            <a:endParaRPr lang="fr-FR" altLang="fr-FR"/>
          </a:p>
        </p:txBody>
      </p:sp>
      <p:pic>
        <p:nvPicPr>
          <p:cNvPr id="110599" name="Image 11" descr="Yves JAMAIT - Scène Mâconnaise.jpg"/>
          <p:cNvPicPr>
            <a:picLocks noChangeAspect="1"/>
          </p:cNvPicPr>
          <p:nvPr/>
        </p:nvPicPr>
        <p:blipFill>
          <a:blip r:embed="rId3" cstate="print"/>
          <a:srcRect/>
          <a:stretch>
            <a:fillRect/>
          </a:stretch>
        </p:blipFill>
        <p:spPr bwMode="auto">
          <a:xfrm>
            <a:off x="827088" y="1989138"/>
            <a:ext cx="3028950" cy="1887537"/>
          </a:xfrm>
          <a:prstGeom prst="rect">
            <a:avLst/>
          </a:prstGeom>
          <a:noFill/>
          <a:ln w="9525">
            <a:noFill/>
            <a:miter lim="800000"/>
            <a:headEnd/>
            <a:tailEnd/>
          </a:ln>
        </p:spPr>
      </p:pic>
      <p:pic>
        <p:nvPicPr>
          <p:cNvPr id="110600" name="Image 12" descr="P1010722.JPG"/>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10601" name="Image 13" descr="P1010729.JPG"/>
          <p:cNvPicPr>
            <a:picLocks noChangeAspect="1"/>
          </p:cNvPicPr>
          <p:nvPr/>
        </p:nvPicPr>
        <p:blipFill>
          <a:blip r:embed="rId5" cstate="print"/>
          <a:srcRect/>
          <a:stretch>
            <a:fillRect/>
          </a:stretch>
        </p:blipFill>
        <p:spPr bwMode="auto">
          <a:xfrm>
            <a:off x="684213" y="4149725"/>
            <a:ext cx="3322637" cy="1871663"/>
          </a:xfrm>
          <a:prstGeom prst="rect">
            <a:avLst/>
          </a:prstGeom>
          <a:noFill/>
          <a:ln w="9525">
            <a:noFill/>
            <a:miter lim="800000"/>
            <a:headEnd/>
            <a:tailEnd/>
          </a:ln>
        </p:spPr>
      </p:pic>
      <p:pic>
        <p:nvPicPr>
          <p:cNvPr id="110602" name="Image 14" descr="P1010736.JPG"/>
          <p:cNvPicPr>
            <a:picLocks noChangeAspect="1"/>
          </p:cNvPicPr>
          <p:nvPr/>
        </p:nvPicPr>
        <p:blipFill>
          <a:blip r:embed="rId6" cstate="print"/>
          <a:srcRect/>
          <a:stretch>
            <a:fillRect/>
          </a:stretch>
        </p:blipFill>
        <p:spPr bwMode="auto">
          <a:xfrm>
            <a:off x="5292725" y="4149725"/>
            <a:ext cx="3322638" cy="1871663"/>
          </a:xfrm>
          <a:prstGeom prst="rect">
            <a:avLst/>
          </a:prstGeom>
          <a:noFill/>
          <a:ln w="9525">
            <a:noFill/>
            <a:miter lim="800000"/>
            <a:headEnd/>
            <a:tailEnd/>
          </a:ln>
        </p:spPr>
      </p:pic>
      <p:sp>
        <p:nvSpPr>
          <p:cNvPr id="11" name="Rectangle à coins arrondis 10"/>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(Dijon)</a:t>
            </a:r>
          </a:p>
        </p:txBody>
      </p:sp>
    </p:spTree>
  </p:cSld>
  <p:clrMapOvr>
    <a:masterClrMapping/>
  </p:clrMapOvr>
  <p:transition spd="med" advTm="1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Yves JAMAIT</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Mardi 13 Mai</a:t>
            </a:r>
          </a:p>
        </p:txBody>
      </p:sp>
      <p:sp>
        <p:nvSpPr>
          <p:cNvPr id="112643"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Yves JAMAIT</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smtClean="0">
                <a:latin typeface="Century Gothic" pitchFamily="34" charset="0"/>
                <a:cs typeface="Century Gothic" pitchFamily="34" charset="0"/>
                <a:hlinkClick r:id="rId3" tooltip="https://www.youtube.com/watch?v=kk62wBeCDGU"/>
              </a:rPr>
              <a:t>https://www.youtube.com/watch?v=_FkwYLdTBOc</a:t>
            </a:r>
          </a:p>
          <a:p>
            <a:pPr algn="ctr" eaLnBrk="1" hangingPunct="1">
              <a:lnSpc>
                <a:spcPct val="90000"/>
              </a:lnSpc>
            </a:pPr>
            <a:endParaRPr lang="fr-FR" altLang="fr-FR" smtClean="0">
              <a:latin typeface="Century Gothic" pitchFamily="34" charset="0"/>
              <a:cs typeface="Century Gothic" pitchFamily="34" charset="0"/>
              <a:hlinkClick r:id="rId3" tooltip="https://www.youtube.com/watch?v=kk62wBeCDGU"/>
            </a:endParaRPr>
          </a:p>
        </p:txBody>
      </p:sp>
      <p:sp>
        <p:nvSpPr>
          <p:cNvPr id="112644" name="Espace réservé de la date 1"/>
          <p:cNvSpPr>
            <a:spLocks noGrp="1"/>
          </p:cNvSpPr>
          <p:nvPr>
            <p:ph type="dt" sz="quarter" idx="10"/>
          </p:nvPr>
        </p:nvSpPr>
        <p:spPr bwMode="auto">
          <a:noFill/>
          <a:ln>
            <a:miter lim="800000"/>
            <a:headEnd/>
            <a:tailEnd/>
          </a:ln>
        </p:spPr>
        <p:txBody>
          <a:bodyPr/>
          <a:lstStyle/>
          <a:p>
            <a:fld id="{13656899-778C-4036-A071-EB60D1C63266}" type="datetime1">
              <a:rPr lang="fr-FR" altLang="fr-FR" smtClean="0">
                <a:ea typeface="MS PGothic" pitchFamily="34" charset="-128"/>
              </a:rPr>
              <a:pPr/>
              <a:t>20/06/2014</a:t>
            </a:fld>
            <a:endParaRPr lang="fr-FR" altLang="fr-FR" smtClean="0">
              <a:ea typeface="MS PGothic" pitchFamily="34" charset="-128"/>
            </a:endParaRPr>
          </a:p>
        </p:txBody>
      </p:sp>
      <p:sp>
        <p:nvSpPr>
          <p:cNvPr id="11264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12646" name="Espace réservé du numéro de diapositive 3"/>
          <p:cNvSpPr>
            <a:spLocks noGrp="1"/>
          </p:cNvSpPr>
          <p:nvPr>
            <p:ph type="sldNum" sz="quarter" idx="12"/>
          </p:nvPr>
        </p:nvSpPr>
        <p:spPr bwMode="auto">
          <a:noFill/>
          <a:ln>
            <a:miter lim="800000"/>
            <a:headEnd/>
            <a:tailEnd/>
          </a:ln>
        </p:spPr>
        <p:txBody>
          <a:bodyPr/>
          <a:lstStyle/>
          <a:p>
            <a:fld id="{57EF993C-F17F-450C-A9D2-5CB986E96325}" type="slidenum">
              <a:rPr lang="fr-FR" altLang="fr-FR"/>
              <a:pPr/>
              <a:t>13</a:t>
            </a:fld>
            <a:endParaRPr lang="fr-FR" altLang="fr-FR"/>
          </a:p>
        </p:txBody>
      </p:sp>
      <p:sp>
        <p:nvSpPr>
          <p:cNvPr id="7" name="Rectangle à coins arrondis 6"/>
          <p:cNvSpPr/>
          <p:nvPr/>
        </p:nvSpPr>
        <p:spPr>
          <a:xfrm rot="544346">
            <a:off x="5965825" y="592138"/>
            <a:ext cx="1493838"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(Dijon)</a:t>
            </a:r>
          </a:p>
        </p:txBody>
      </p:sp>
    </p:spTree>
  </p:cSld>
  <p:clrMapOvr>
    <a:masterClrMapping/>
  </p:clrMapOvr>
  <p:transition spd="med" advTm="15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LA MAISON QUITIENTCHAUD Mercredi 14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lnSpcReduction="1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Cette 1</a:t>
            </a:r>
            <a:r>
              <a:rPr lang="fr-FR" altLang="fr-FR" sz="1900" baseline="30000" dirty="0" smtClean="0">
                <a:solidFill>
                  <a:schemeClr val="bg1"/>
                </a:solidFill>
                <a:latin typeface="Century Gothic" panose="020B0502020202020204" pitchFamily="34" charset="0"/>
                <a:cs typeface="Century Gothic" panose="020B0502020202020204" pitchFamily="34" charset="0"/>
              </a:rPr>
              <a:t>ère</a:t>
            </a:r>
            <a:r>
              <a:rPr lang="fr-FR" altLang="fr-FR" sz="1900" dirty="0" smtClean="0">
                <a:solidFill>
                  <a:schemeClr val="bg1"/>
                </a:solidFill>
                <a:latin typeface="Century Gothic" panose="020B0502020202020204" pitchFamily="34" charset="0"/>
                <a:cs typeface="Century Gothic" panose="020B0502020202020204" pitchFamily="34" charset="0"/>
              </a:rPr>
              <a:t> semaine du </a:t>
            </a:r>
            <a:r>
              <a:rPr lang="fr-FR" altLang="fr-FR" sz="1900" dirty="0" err="1" smtClean="0">
                <a:solidFill>
                  <a:schemeClr val="bg1"/>
                </a:solidFill>
                <a:latin typeface="Century Gothic" panose="020B0502020202020204" pitchFamily="34" charset="0"/>
                <a:cs typeface="Century Gothic" panose="020B0502020202020204" pitchFamily="34" charset="0"/>
              </a:rPr>
              <a:t>Cultura</a:t>
            </a:r>
            <a:r>
              <a:rPr lang="fr-FR" altLang="fr-FR" sz="1900" dirty="0" smtClean="0">
                <a:solidFill>
                  <a:schemeClr val="bg1"/>
                </a:solidFill>
                <a:latin typeface="Century Gothic" panose="020B0502020202020204" pitchFamily="34" charset="0"/>
                <a:cs typeface="Century Gothic" panose="020B0502020202020204" pitchFamily="34" charset="0"/>
              </a:rPr>
              <a:t> Music Tour à Mâcon était sous le signe de la chanson française.</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Après Yves JAMAIT, c’est le groupe LA MAISON QUITIENTCHAUD </a:t>
            </a:r>
            <a:r>
              <a:rPr lang="fr-FR" altLang="fr-FR" sz="1200" dirty="0" smtClean="0">
                <a:solidFill>
                  <a:schemeClr val="bg1"/>
                </a:solidFill>
                <a:latin typeface="Century Gothic" panose="020B0502020202020204" pitchFamily="34" charset="0"/>
                <a:cs typeface="Century Gothic" panose="020B0502020202020204" pitchFamily="34" charset="0"/>
              </a:rPr>
              <a:t>(St-Etienne-42)</a:t>
            </a:r>
            <a:r>
              <a:rPr lang="fr-FR" altLang="fr-FR" sz="1900" dirty="0" smtClean="0">
                <a:solidFill>
                  <a:schemeClr val="bg1"/>
                </a:solidFill>
                <a:latin typeface="Century Gothic" panose="020B0502020202020204" pitchFamily="34" charset="0"/>
                <a:cs typeface="Century Gothic" panose="020B0502020202020204" pitchFamily="34" charset="0"/>
              </a:rPr>
              <a:t> qui nous a réchauffé avec sa bonne humeur et ses douces mélodies enveloppant des textes drôles, intelligents et ciselés.</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Très belle découverte malheureusement trop méconnue !</a:t>
            </a:r>
          </a:p>
          <a:p>
            <a:pPr algn="ctr" eaLnBrk="1" hangingPunct="1">
              <a:lnSpc>
                <a:spcPct val="90000"/>
              </a:lnSpc>
              <a:buFont typeface="Arial" panose="020B0604020202020204" pitchFamily="34" charset="0"/>
              <a:buNone/>
              <a:defRPr/>
            </a:pPr>
            <a:endParaRPr lang="fr-FR" altLang="fr-FR" sz="19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900" b="1" dirty="0" smtClean="0">
                <a:solidFill>
                  <a:schemeClr val="bg1"/>
                </a:solidFill>
                <a:latin typeface="Century Gothic" panose="020B0502020202020204" pitchFamily="34" charset="0"/>
                <a:cs typeface="Century Gothic" panose="020B0502020202020204" pitchFamily="34" charset="0"/>
              </a:rPr>
              <a:t>15 personnes</a:t>
            </a:r>
          </a:p>
          <a:p>
            <a:pPr algn="ctr" eaLnBrk="1" hangingPunct="1">
              <a:lnSpc>
                <a:spcPct val="90000"/>
              </a:lnSpc>
              <a:buFont typeface="Arial" panose="020B0604020202020204" pitchFamily="34" charset="0"/>
              <a:buNone/>
              <a:defRPr/>
            </a:pP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altLang="fr-FR" sz="1900" b="1" dirty="0" smtClean="0">
                <a:solidFill>
                  <a:schemeClr val="bg1"/>
                </a:solidFill>
                <a:latin typeface="Century Gothic" panose="020B0502020202020204" pitchFamily="34" charset="0"/>
                <a:cs typeface="Century Gothic" panose="020B0502020202020204" pitchFamily="34" charset="0"/>
              </a:rPr>
              <a:t>Ventes album « </a:t>
            </a:r>
            <a:r>
              <a:rPr lang="fr-FR" sz="2000" b="1" dirty="0" smtClean="0">
                <a:solidFill>
                  <a:schemeClr val="bg1"/>
                </a:solidFill>
              </a:rPr>
              <a:t>Chaud dedans » (L’Autre Distribution)</a:t>
            </a:r>
            <a:r>
              <a:rPr lang="fr-FR" sz="1900" b="1" dirty="0">
                <a:solidFill>
                  <a:schemeClr val="bg1"/>
                </a:solidFill>
                <a:latin typeface="Century Gothic" panose="020B0502020202020204" pitchFamily="34" charset="0"/>
              </a:rPr>
              <a:t> </a:t>
            </a:r>
            <a:r>
              <a:rPr lang="fr-FR" sz="1900" b="1" dirty="0" smtClean="0">
                <a:solidFill>
                  <a:schemeClr val="bg1"/>
                </a:solidFill>
                <a:latin typeface="Century Gothic" panose="020B0502020202020204" pitchFamily="34" charset="0"/>
              </a:rPr>
              <a:t>=</a:t>
            </a:r>
            <a:r>
              <a:rPr lang="fr-FR" altLang="fr-FR" sz="1900" b="1" dirty="0" smtClean="0">
                <a:solidFill>
                  <a:schemeClr val="bg1"/>
                </a:solidFill>
                <a:latin typeface="Century Gothic" panose="020B0502020202020204" pitchFamily="34" charset="0"/>
                <a:cs typeface="Century Gothic" panose="020B0502020202020204" pitchFamily="34" charset="0"/>
              </a:rPr>
              <a:t> 7 </a:t>
            </a:r>
            <a:r>
              <a:rPr lang="fr-FR" altLang="fr-FR" sz="1900" b="1" dirty="0" err="1" smtClean="0">
                <a:solidFill>
                  <a:schemeClr val="bg1"/>
                </a:solidFill>
                <a:latin typeface="Century Gothic" panose="020B0502020202020204" pitchFamily="34" charset="0"/>
                <a:cs typeface="Century Gothic" panose="020B0502020202020204" pitchFamily="34" charset="0"/>
              </a:rPr>
              <a:t>cds</a:t>
            </a: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14692" name="Espace réservé de la date 1"/>
          <p:cNvSpPr>
            <a:spLocks noGrp="1"/>
          </p:cNvSpPr>
          <p:nvPr>
            <p:ph type="dt" sz="quarter" idx="10"/>
          </p:nvPr>
        </p:nvSpPr>
        <p:spPr bwMode="auto">
          <a:noFill/>
          <a:ln>
            <a:miter lim="800000"/>
            <a:headEnd/>
            <a:tailEnd/>
          </a:ln>
        </p:spPr>
        <p:txBody>
          <a:bodyPr/>
          <a:lstStyle/>
          <a:p>
            <a:fld id="{E12B82EA-120A-48AE-AEB0-F28CE89A6744}" type="datetime1">
              <a:rPr lang="fr-FR" altLang="fr-FR" smtClean="0">
                <a:ea typeface="MS PGothic" pitchFamily="34" charset="-128"/>
              </a:rPr>
              <a:pPr/>
              <a:t>20/06/2014</a:t>
            </a:fld>
            <a:endParaRPr lang="fr-FR" altLang="fr-FR" smtClean="0">
              <a:ea typeface="MS PGothic" pitchFamily="34" charset="-128"/>
            </a:endParaRPr>
          </a:p>
        </p:txBody>
      </p:sp>
      <p:sp>
        <p:nvSpPr>
          <p:cNvPr id="11469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14694" name="Espace réservé du numéro de diapositive 3"/>
          <p:cNvSpPr>
            <a:spLocks noGrp="1"/>
          </p:cNvSpPr>
          <p:nvPr>
            <p:ph type="sldNum" sz="quarter" idx="12"/>
          </p:nvPr>
        </p:nvSpPr>
        <p:spPr bwMode="auto">
          <a:noFill/>
          <a:ln>
            <a:miter lim="800000"/>
            <a:headEnd/>
            <a:tailEnd/>
          </a:ln>
        </p:spPr>
        <p:txBody>
          <a:bodyPr/>
          <a:lstStyle/>
          <a:p>
            <a:fld id="{854E6D48-FD35-49EE-BCD9-88FF026D3679}" type="slidenum">
              <a:rPr lang="fr-FR" altLang="fr-FR"/>
              <a:pPr/>
              <a:t>14</a:t>
            </a:fld>
            <a:endParaRPr lang="fr-FR" altLang="fr-FR"/>
          </a:p>
        </p:txBody>
      </p:sp>
      <p:sp>
        <p:nvSpPr>
          <p:cNvPr id="7" name="Rectangle à coins arrondis 6"/>
          <p:cNvSpPr/>
          <p:nvPr/>
        </p:nvSpPr>
        <p:spPr>
          <a:xfrm rot="544346">
            <a:off x="5965825" y="879475"/>
            <a:ext cx="1493838" cy="452438"/>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(Saint-Etienne)</a:t>
            </a:r>
          </a:p>
        </p:txBody>
      </p:sp>
    </p:spTree>
  </p:cSld>
  <p:clrMapOvr>
    <a:masterClrMapping/>
  </p:clrMapOvr>
  <p:transition spd="med" advTm="20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LA MAISON QUITIENTCHAUD Mercredi 14 Mai</a:t>
            </a:r>
          </a:p>
        </p:txBody>
      </p:sp>
      <p:sp>
        <p:nvSpPr>
          <p:cNvPr id="116739"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r>
              <a:rPr lang="fr-FR" altLang="fr-FR" sz="1400" b="1" smtClean="0">
                <a:solidFill>
                  <a:schemeClr val="bg1"/>
                </a:solidFill>
                <a:latin typeface="Century Gothic" pitchFamily="34" charset="0"/>
                <a:cs typeface="Century Gothic" pitchFamily="34" charset="0"/>
              </a:rPr>
              <a:t>Présentation</a:t>
            </a:r>
          </a:p>
          <a:p>
            <a:pPr algn="ctr" eaLnBrk="1" hangingPunct="1">
              <a:lnSpc>
                <a:spcPct val="90000"/>
              </a:lnSpc>
            </a:pPr>
            <a:r>
              <a:rPr lang="fr-FR" altLang="fr-FR" sz="1400" b="1" smtClean="0">
                <a:solidFill>
                  <a:schemeClr val="bg1"/>
                </a:solidFill>
                <a:latin typeface="Century Gothic" pitchFamily="34" charset="0"/>
                <a:cs typeface="Century Gothic" pitchFamily="34" charset="0"/>
              </a:rPr>
              <a:t>:: LA MAISON QUITIENTCHAUD ::</a:t>
            </a:r>
          </a:p>
          <a:p>
            <a:pPr algn="ctr" eaLnBrk="1" hangingPunct="1">
              <a:lnSpc>
                <a:spcPct val="90000"/>
              </a:lnSpc>
            </a:pPr>
            <a:r>
              <a:rPr lang="fr-FR" altLang="fr-FR" sz="1400" smtClean="0">
                <a:solidFill>
                  <a:schemeClr val="bg1"/>
                </a:solidFill>
                <a:latin typeface="Century Gothic" pitchFamily="34" charset="0"/>
                <a:cs typeface="Century Gothic" pitchFamily="34" charset="0"/>
              </a:rPr>
              <a:t>Artisans de la chanson tels qu’ils se définissent, on retrouve ainsi la poésie de Stéphane quel que soit le propos : des textes sincères, humanistes, humoristiques ou plus responsables.</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rPr>
              <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rPr>
              <a:t>Concernant la musique, il s’agit bien là d’une aventure humaine et si sa vocation est de servir et sublimer le propos, on sent que cette belle équipe a appris à se connaitre, à travailler un son inattendu et désormais identifiable au-delà de l’instrumentation traditionnelle : guitare, basse/contrebasse, accordéon/sax soprano et batterie.</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rPr>
              <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rPr>
              <a:t>Un son Quitientchaud, qui vous enveloppe comme un cocon soyeux et qui soudain, vous emporte dans ses envolées lyriques, teintées de rock ou l’accordéon se veut hybride, aérien…</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rPr>
              <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rPr>
              <a:t>La Maison offre ainsi un troisième album au nom évocateur, « Chaud dedans ».</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rPr>
              <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hlinkClick r:id="rId3"/>
              </a:rPr>
              <a:t>www.lamaisonquitientchaud.com</a:t>
            </a:r>
            <a:r>
              <a:rPr lang="fr-FR" altLang="fr-FR" sz="1400" smtClean="0">
                <a:solidFill>
                  <a:schemeClr val="bg1"/>
                </a:solidFill>
                <a:latin typeface="Century Gothic" pitchFamily="34" charset="0"/>
                <a:cs typeface="Century Gothic" pitchFamily="34" charset="0"/>
              </a:rPr>
              <a:t/>
            </a:r>
            <a:br>
              <a:rPr lang="fr-FR" altLang="fr-FR" sz="1400" smtClean="0">
                <a:solidFill>
                  <a:schemeClr val="bg1"/>
                </a:solidFill>
                <a:latin typeface="Century Gothic" pitchFamily="34" charset="0"/>
                <a:cs typeface="Century Gothic" pitchFamily="34" charset="0"/>
              </a:rPr>
            </a:br>
            <a:r>
              <a:rPr lang="fr-FR" altLang="fr-FR" sz="1400" smtClean="0">
                <a:solidFill>
                  <a:schemeClr val="bg1"/>
                </a:solidFill>
                <a:latin typeface="Century Gothic" pitchFamily="34" charset="0"/>
                <a:cs typeface="Century Gothic" pitchFamily="34" charset="0"/>
                <a:hlinkClick r:id="rId4"/>
              </a:rPr>
              <a:t>https://www.facebook.com/lamaisonquitientchaud</a:t>
            </a:r>
            <a:r>
              <a:rPr lang="fr-FR" altLang="fr-FR" sz="800" smtClean="0">
                <a:latin typeface="Century Gothic" pitchFamily="34" charset="0"/>
                <a:cs typeface="Century Gothic" pitchFamily="34" charset="0"/>
              </a:rPr>
              <a:t/>
            </a:r>
            <a:br>
              <a:rPr lang="fr-FR" altLang="fr-FR" sz="800" smtClean="0">
                <a:latin typeface="Century Gothic" pitchFamily="34" charset="0"/>
                <a:cs typeface="Century Gothic" pitchFamily="34" charset="0"/>
              </a:rPr>
            </a:br>
            <a:endParaRPr lang="fr-FR" altLang="fr-FR" sz="4800" b="1" smtClean="0">
              <a:solidFill>
                <a:schemeClr val="bg1"/>
              </a:solidFill>
              <a:latin typeface="Century Gothic" pitchFamily="34" charset="0"/>
              <a:cs typeface="Century Gothic" pitchFamily="34" charset="0"/>
            </a:endParaRPr>
          </a:p>
        </p:txBody>
      </p:sp>
      <p:sp>
        <p:nvSpPr>
          <p:cNvPr id="116740" name="Espace réservé de la date 1"/>
          <p:cNvSpPr>
            <a:spLocks noGrp="1"/>
          </p:cNvSpPr>
          <p:nvPr>
            <p:ph type="dt" sz="quarter" idx="10"/>
          </p:nvPr>
        </p:nvSpPr>
        <p:spPr bwMode="auto">
          <a:noFill/>
          <a:ln>
            <a:miter lim="800000"/>
            <a:headEnd/>
            <a:tailEnd/>
          </a:ln>
        </p:spPr>
        <p:txBody>
          <a:bodyPr/>
          <a:lstStyle/>
          <a:p>
            <a:fld id="{8D93ACF4-A377-43DB-9B81-6A1D1D129FAB}" type="datetime1">
              <a:rPr lang="fr-FR" altLang="fr-FR" smtClean="0">
                <a:ea typeface="MS PGothic" pitchFamily="34" charset="-128"/>
              </a:rPr>
              <a:pPr/>
              <a:t>20/06/2014</a:t>
            </a:fld>
            <a:endParaRPr lang="fr-FR" altLang="fr-FR" smtClean="0">
              <a:ea typeface="MS PGothic" pitchFamily="34" charset="-128"/>
            </a:endParaRPr>
          </a:p>
        </p:txBody>
      </p:sp>
      <p:sp>
        <p:nvSpPr>
          <p:cNvPr id="11674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16742" name="Espace réservé du numéro de diapositive 3"/>
          <p:cNvSpPr>
            <a:spLocks noGrp="1"/>
          </p:cNvSpPr>
          <p:nvPr>
            <p:ph type="sldNum" sz="quarter" idx="12"/>
          </p:nvPr>
        </p:nvSpPr>
        <p:spPr bwMode="auto">
          <a:noFill/>
          <a:ln>
            <a:miter lim="800000"/>
            <a:headEnd/>
            <a:tailEnd/>
          </a:ln>
        </p:spPr>
        <p:txBody>
          <a:bodyPr/>
          <a:lstStyle/>
          <a:p>
            <a:fld id="{336B9851-81CB-4899-AEC7-55792CF31CC8}" type="slidenum">
              <a:rPr lang="fr-FR" altLang="fr-FR"/>
              <a:pPr/>
              <a:t>15</a:t>
            </a:fld>
            <a:endParaRPr lang="fr-FR" altLang="fr-FR"/>
          </a:p>
        </p:txBody>
      </p:sp>
      <p:sp>
        <p:nvSpPr>
          <p:cNvPr id="7" name="Rectangle à coins arrondis 6"/>
          <p:cNvSpPr/>
          <p:nvPr/>
        </p:nvSpPr>
        <p:spPr>
          <a:xfrm rot="544346">
            <a:off x="5965825" y="879475"/>
            <a:ext cx="1493838" cy="452438"/>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(Saint-Etienne)</a:t>
            </a:r>
          </a:p>
        </p:txBody>
      </p:sp>
    </p:spTree>
  </p:cSld>
  <p:clrMapOvr>
    <a:masterClrMapping/>
  </p:clrMapOvr>
  <p:transition spd="med" advTm="2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LA MAISON QUITIENTCHAUD Mercredi 14 Mai</a:t>
            </a:r>
          </a:p>
        </p:txBody>
      </p:sp>
      <p:sp>
        <p:nvSpPr>
          <p:cNvPr id="118787"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18788" name="Espace réservé de la date 1"/>
          <p:cNvSpPr>
            <a:spLocks noGrp="1"/>
          </p:cNvSpPr>
          <p:nvPr>
            <p:ph type="dt" sz="quarter" idx="10"/>
          </p:nvPr>
        </p:nvSpPr>
        <p:spPr bwMode="auto">
          <a:noFill/>
          <a:ln>
            <a:miter lim="800000"/>
            <a:headEnd/>
            <a:tailEnd/>
          </a:ln>
        </p:spPr>
        <p:txBody>
          <a:bodyPr/>
          <a:lstStyle/>
          <a:p>
            <a:fld id="{FB09CE4E-012C-4F70-A692-18C2836D02DD}" type="datetime1">
              <a:rPr lang="fr-FR" altLang="fr-FR" smtClean="0">
                <a:ea typeface="MS PGothic" pitchFamily="34" charset="-128"/>
              </a:rPr>
              <a:pPr/>
              <a:t>20/06/2014</a:t>
            </a:fld>
            <a:endParaRPr lang="fr-FR" altLang="fr-FR" smtClean="0">
              <a:ea typeface="MS PGothic" pitchFamily="34" charset="-128"/>
            </a:endParaRPr>
          </a:p>
        </p:txBody>
      </p:sp>
      <p:sp>
        <p:nvSpPr>
          <p:cNvPr id="11878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18790" name="Espace réservé du numéro de diapositive 3"/>
          <p:cNvSpPr>
            <a:spLocks noGrp="1"/>
          </p:cNvSpPr>
          <p:nvPr>
            <p:ph type="sldNum" sz="quarter" idx="12"/>
          </p:nvPr>
        </p:nvSpPr>
        <p:spPr bwMode="auto">
          <a:noFill/>
          <a:ln>
            <a:miter lim="800000"/>
            <a:headEnd/>
            <a:tailEnd/>
          </a:ln>
        </p:spPr>
        <p:txBody>
          <a:bodyPr/>
          <a:lstStyle/>
          <a:p>
            <a:fld id="{4561E1D5-392F-4A42-942A-E8F039D650E8}" type="slidenum">
              <a:rPr lang="fr-FR" altLang="fr-FR"/>
              <a:pPr/>
              <a:t>16</a:t>
            </a:fld>
            <a:endParaRPr lang="fr-FR" altLang="fr-FR"/>
          </a:p>
        </p:txBody>
      </p:sp>
      <p:pic>
        <p:nvPicPr>
          <p:cNvPr id="118791" name="Image 10" descr="P1010740.JPG"/>
          <p:cNvPicPr>
            <a:picLocks noChangeAspect="1"/>
          </p:cNvPicPr>
          <p:nvPr/>
        </p:nvPicPr>
        <p:blipFill>
          <a:blip r:embed="rId3" cstate="print"/>
          <a:srcRect/>
          <a:stretch>
            <a:fillRect/>
          </a:stretch>
        </p:blipFill>
        <p:spPr bwMode="auto">
          <a:xfrm>
            <a:off x="539750" y="1989138"/>
            <a:ext cx="3322638" cy="1871662"/>
          </a:xfrm>
          <a:prstGeom prst="rect">
            <a:avLst/>
          </a:prstGeom>
          <a:noFill/>
          <a:ln w="9525">
            <a:noFill/>
            <a:miter lim="800000"/>
            <a:headEnd/>
            <a:tailEnd/>
          </a:ln>
        </p:spPr>
      </p:pic>
      <p:pic>
        <p:nvPicPr>
          <p:cNvPr id="118792" name="Image 15" descr="P1010741.JPG"/>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18793" name="Image 16" descr="P1010742.JPG"/>
          <p:cNvPicPr>
            <a:picLocks noChangeAspect="1"/>
          </p:cNvPicPr>
          <p:nvPr/>
        </p:nvPicPr>
        <p:blipFill>
          <a:blip r:embed="rId5" cstate="print"/>
          <a:srcRect/>
          <a:stretch>
            <a:fillRect/>
          </a:stretch>
        </p:blipFill>
        <p:spPr bwMode="auto">
          <a:xfrm>
            <a:off x="539750" y="4149725"/>
            <a:ext cx="3322638" cy="1871663"/>
          </a:xfrm>
          <a:prstGeom prst="rect">
            <a:avLst/>
          </a:prstGeom>
          <a:noFill/>
          <a:ln w="9525">
            <a:noFill/>
            <a:miter lim="800000"/>
            <a:headEnd/>
            <a:tailEnd/>
          </a:ln>
        </p:spPr>
      </p:pic>
      <p:pic>
        <p:nvPicPr>
          <p:cNvPr id="118794" name="Image 17" descr="P1010743.JPG"/>
          <p:cNvPicPr>
            <a:picLocks noChangeAspect="1"/>
          </p:cNvPicPr>
          <p:nvPr/>
        </p:nvPicPr>
        <p:blipFill>
          <a:blip r:embed="rId6" cstate="print"/>
          <a:srcRect/>
          <a:stretch>
            <a:fillRect/>
          </a:stretch>
        </p:blipFill>
        <p:spPr bwMode="auto">
          <a:xfrm>
            <a:off x="5292725" y="4149725"/>
            <a:ext cx="3311525" cy="1865313"/>
          </a:xfrm>
          <a:prstGeom prst="rect">
            <a:avLst/>
          </a:prstGeom>
          <a:noFill/>
          <a:ln w="9525">
            <a:noFill/>
            <a:miter lim="800000"/>
            <a:headEnd/>
            <a:tailEnd/>
          </a:ln>
        </p:spPr>
      </p:pic>
      <p:sp>
        <p:nvSpPr>
          <p:cNvPr id="11" name="Rectangle à coins arrondis 10"/>
          <p:cNvSpPr/>
          <p:nvPr/>
        </p:nvSpPr>
        <p:spPr>
          <a:xfrm rot="544346">
            <a:off x="5965825" y="879475"/>
            <a:ext cx="1493838" cy="452438"/>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(Saint-Etienne)</a:t>
            </a:r>
          </a:p>
        </p:txBody>
      </p:sp>
    </p:spTree>
  </p:cSld>
  <p:clrMapOvr>
    <a:masterClrMapping/>
  </p:clrMapOvr>
  <p:transition spd="med" advTm="1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LA MAISON QUITIENTCHAUD Mercredi 14 Mai</a:t>
            </a:r>
          </a:p>
        </p:txBody>
      </p:sp>
      <p:sp>
        <p:nvSpPr>
          <p:cNvPr id="120835"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LA MAISON QUITIENTCHAUD</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smtClean="0">
                <a:latin typeface="Century Gothic" pitchFamily="34" charset="0"/>
                <a:cs typeface="Century Gothic" pitchFamily="34" charset="0"/>
                <a:hlinkClick r:id="rId3" tooltip="https://www.youtube.com/watch?v=kk62wBeCDGU"/>
              </a:rPr>
              <a:t>https://www.youtube.com/watch?v=tXZeEAwQk9U</a:t>
            </a:r>
          </a:p>
        </p:txBody>
      </p:sp>
      <p:sp>
        <p:nvSpPr>
          <p:cNvPr id="120836" name="Espace réservé de la date 1"/>
          <p:cNvSpPr>
            <a:spLocks noGrp="1"/>
          </p:cNvSpPr>
          <p:nvPr>
            <p:ph type="dt" sz="quarter" idx="10"/>
          </p:nvPr>
        </p:nvSpPr>
        <p:spPr bwMode="auto">
          <a:noFill/>
          <a:ln>
            <a:miter lim="800000"/>
            <a:headEnd/>
            <a:tailEnd/>
          </a:ln>
        </p:spPr>
        <p:txBody>
          <a:bodyPr/>
          <a:lstStyle/>
          <a:p>
            <a:fld id="{F25C476D-D846-4D61-916F-804FE5607094}" type="datetime1">
              <a:rPr lang="fr-FR" altLang="fr-FR" smtClean="0">
                <a:ea typeface="MS PGothic" pitchFamily="34" charset="-128"/>
              </a:rPr>
              <a:pPr/>
              <a:t>20/06/2014</a:t>
            </a:fld>
            <a:endParaRPr lang="fr-FR" altLang="fr-FR" smtClean="0">
              <a:ea typeface="MS PGothic" pitchFamily="34" charset="-128"/>
            </a:endParaRPr>
          </a:p>
        </p:txBody>
      </p:sp>
      <p:sp>
        <p:nvSpPr>
          <p:cNvPr id="12083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20838" name="Espace réservé du numéro de diapositive 3"/>
          <p:cNvSpPr>
            <a:spLocks noGrp="1"/>
          </p:cNvSpPr>
          <p:nvPr>
            <p:ph type="sldNum" sz="quarter" idx="12"/>
          </p:nvPr>
        </p:nvSpPr>
        <p:spPr bwMode="auto">
          <a:noFill/>
          <a:ln>
            <a:miter lim="800000"/>
            <a:headEnd/>
            <a:tailEnd/>
          </a:ln>
        </p:spPr>
        <p:txBody>
          <a:bodyPr/>
          <a:lstStyle/>
          <a:p>
            <a:fld id="{1705570E-4A43-4798-8C2B-19820C443189}" type="slidenum">
              <a:rPr lang="fr-FR" altLang="fr-FR"/>
              <a:pPr/>
              <a:t>17</a:t>
            </a:fld>
            <a:endParaRPr lang="fr-FR" altLang="fr-FR"/>
          </a:p>
        </p:txBody>
      </p:sp>
      <p:sp>
        <p:nvSpPr>
          <p:cNvPr id="7" name="Rectangle à coins arrondis 6"/>
          <p:cNvSpPr/>
          <p:nvPr/>
        </p:nvSpPr>
        <p:spPr>
          <a:xfrm rot="544346">
            <a:off x="5965825" y="879475"/>
            <a:ext cx="1493838" cy="452438"/>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(Saint-Etienne)</a:t>
            </a:r>
          </a:p>
        </p:txBody>
      </p:sp>
    </p:spTree>
  </p:cSld>
  <p:clrMapOvr>
    <a:masterClrMapping/>
  </p:clrMapOvr>
  <p:transition spd="med" advTm="1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PETIT CRUCQ</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16 Mai</a:t>
            </a:r>
          </a:p>
        </p:txBody>
      </p:sp>
      <p:sp>
        <p:nvSpPr>
          <p:cNvPr id="10137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77500" lnSpcReduction="20000"/>
          </a:bodyPr>
          <a:lstStyle/>
          <a:p>
            <a:pPr algn="ctr" eaLnBrk="1" hangingPunct="1">
              <a:lnSpc>
                <a:spcPct val="90000"/>
              </a:lnSpc>
              <a:defRPr/>
            </a:pPr>
            <a:endParaRPr lang="fr-FR" altLang="fr-FR" b="1" dirty="0" smtClean="0">
              <a:latin typeface="Century Gothic" pitchFamily="34" charset="0"/>
              <a:cs typeface="Century Gothic" pitchFamily="34" charset="0"/>
              <a:hlinkClick r:id="rId3" tooltip="https://www.youtube.com/watch?v=kk62wBeCDGU"/>
            </a:endParaRPr>
          </a:p>
          <a:p>
            <a:pPr algn="ctr" eaLnBrk="1" hangingPunct="1">
              <a:lnSpc>
                <a:spcPct val="90000"/>
              </a:lnSpc>
              <a:defRPr/>
            </a:pPr>
            <a:endParaRPr lang="fr-FR" altLang="fr-FR" sz="1600" u="sng" dirty="0" smtClean="0">
              <a:solidFill>
                <a:schemeClr val="bg1"/>
              </a:solidFill>
              <a:latin typeface="Century Gothic" pitchFamily="34" charset="0"/>
              <a:cs typeface="Century Gothic" pitchFamily="34" charset="0"/>
            </a:endParaRPr>
          </a:p>
          <a:p>
            <a:pPr algn="ctr" eaLnBrk="1" hangingPunct="1">
              <a:lnSpc>
                <a:spcPct val="90000"/>
              </a:lnSpc>
              <a:defRPr/>
            </a:pPr>
            <a:r>
              <a:rPr lang="fr-FR" altLang="fr-FR" sz="1900" dirty="0" smtClean="0">
                <a:solidFill>
                  <a:schemeClr val="bg1"/>
                </a:solidFill>
                <a:latin typeface="Century Gothic" pitchFamily="34" charset="0"/>
                <a:cs typeface="Century Gothic" pitchFamily="34" charset="0"/>
              </a:rPr>
              <a:t>Nous continuons toujours en chanson française avec </a:t>
            </a:r>
          </a:p>
          <a:p>
            <a:pPr algn="ctr" eaLnBrk="1" hangingPunct="1">
              <a:lnSpc>
                <a:spcPct val="90000"/>
              </a:lnSpc>
              <a:defRPr/>
            </a:pPr>
            <a:r>
              <a:rPr lang="fr-FR" altLang="fr-FR" sz="1900" dirty="0" smtClean="0">
                <a:solidFill>
                  <a:schemeClr val="bg1"/>
                </a:solidFill>
                <a:latin typeface="Century Gothic" pitchFamily="34" charset="0"/>
                <a:cs typeface="Century Gothic" pitchFamily="34" charset="0"/>
              </a:rPr>
              <a:t>PETIT CRUCQ</a:t>
            </a:r>
          </a:p>
          <a:p>
            <a:pPr algn="ctr" eaLnBrk="1" hangingPunct="1">
              <a:lnSpc>
                <a:spcPct val="90000"/>
              </a:lnSpc>
              <a:defRPr/>
            </a:pPr>
            <a:r>
              <a:rPr lang="fr-FR" altLang="fr-FR" sz="1900" dirty="0" smtClean="0">
                <a:solidFill>
                  <a:schemeClr val="bg1"/>
                </a:solidFill>
                <a:latin typeface="Century Gothic" pitchFamily="34" charset="0"/>
                <a:cs typeface="Century Gothic" pitchFamily="34" charset="0"/>
              </a:rPr>
              <a:t>Un trio voix, accordéon et saxo </a:t>
            </a:r>
          </a:p>
          <a:p>
            <a:pPr algn="ctr" eaLnBrk="1" hangingPunct="1">
              <a:lnSpc>
                <a:spcPct val="90000"/>
              </a:lnSpc>
              <a:defRPr/>
            </a:pPr>
            <a:r>
              <a:rPr lang="fr-FR" altLang="fr-FR" sz="1900" dirty="0" smtClean="0">
                <a:solidFill>
                  <a:schemeClr val="bg1"/>
                </a:solidFill>
                <a:latin typeface="Century Gothic" pitchFamily="34" charset="0"/>
                <a:cs typeface="Century Gothic" pitchFamily="34" charset="0"/>
              </a:rPr>
              <a:t>pour des tranches de vie pleines d’humour et de tendresse.</a:t>
            </a:r>
          </a:p>
          <a:p>
            <a:pPr algn="ctr" eaLnBrk="1" hangingPunct="1">
              <a:lnSpc>
                <a:spcPct val="90000"/>
              </a:lnSpc>
              <a:defRPr/>
            </a:pPr>
            <a:r>
              <a:rPr lang="fr-FR" altLang="fr-FR" sz="1900" dirty="0" smtClean="0">
                <a:solidFill>
                  <a:schemeClr val="bg1"/>
                </a:solidFill>
                <a:latin typeface="Century Gothic" pitchFamily="34" charset="0"/>
                <a:cs typeface="Century Gothic" pitchFamily="34" charset="0"/>
              </a:rPr>
              <a:t>Un gentil voyou en somme.</a:t>
            </a:r>
          </a:p>
          <a:p>
            <a:pPr algn="ctr" eaLnBrk="1" hangingPunct="1">
              <a:lnSpc>
                <a:spcPct val="90000"/>
              </a:lnSpc>
              <a:defRPr/>
            </a:pPr>
            <a:r>
              <a:rPr lang="fr-FR" altLang="fr-FR" sz="1900" dirty="0" smtClean="0">
                <a:solidFill>
                  <a:schemeClr val="bg1"/>
                </a:solidFill>
                <a:latin typeface="Century Gothic" pitchFamily="34" charset="0"/>
                <a:cs typeface="Century Gothic" pitchFamily="34" charset="0"/>
              </a:rPr>
              <a:t>Très beau moment !</a:t>
            </a:r>
          </a:p>
          <a:p>
            <a:pPr algn="ctr" eaLnBrk="1" hangingPunct="1">
              <a:lnSpc>
                <a:spcPct val="90000"/>
              </a:lnSpc>
              <a:defRPr/>
            </a:pPr>
            <a:endParaRPr lang="fr-FR" altLang="fr-FR" sz="1900" u="sng" dirty="0" smtClean="0">
              <a:solidFill>
                <a:schemeClr val="bg1"/>
              </a:solidFill>
              <a:latin typeface="Century Gothic" pitchFamily="34" charset="0"/>
              <a:cs typeface="Century Gothic" pitchFamily="34" charset="0"/>
            </a:endParaRPr>
          </a:p>
          <a:p>
            <a:pPr algn="ctr" eaLnBrk="1" hangingPunct="1">
              <a:lnSpc>
                <a:spcPct val="90000"/>
              </a:lnSpc>
              <a:defRPr/>
            </a:pPr>
            <a:r>
              <a:rPr lang="fr-FR" altLang="fr-FR" sz="1900" b="1" u="sng" dirty="0" smtClean="0">
                <a:solidFill>
                  <a:schemeClr val="bg1"/>
                </a:solidFill>
                <a:latin typeface="Century Gothic" pitchFamily="34" charset="0"/>
                <a:cs typeface="Century Gothic" pitchFamily="34" charset="0"/>
              </a:rPr>
              <a:t>Bilan chiffré</a:t>
            </a:r>
          </a:p>
          <a:p>
            <a:pPr algn="ctr" eaLnBrk="1" hangingPunct="1">
              <a:lnSpc>
                <a:spcPct val="90000"/>
              </a:lnSpc>
              <a:defRPr/>
            </a:pPr>
            <a:r>
              <a:rPr lang="fr-FR" altLang="fr-FR" sz="1900" b="1" u="sng" dirty="0" smtClean="0">
                <a:solidFill>
                  <a:schemeClr val="bg1"/>
                </a:solidFill>
                <a:latin typeface="Century Gothic" pitchFamily="34" charset="0"/>
                <a:cs typeface="Century Gothic" pitchFamily="34" charset="0"/>
              </a:rPr>
              <a:t>Nombre de personnes: </a:t>
            </a:r>
          </a:p>
          <a:p>
            <a:pPr algn="ctr" eaLnBrk="1" hangingPunct="1">
              <a:lnSpc>
                <a:spcPct val="90000"/>
              </a:lnSpc>
              <a:defRPr/>
            </a:pPr>
            <a:r>
              <a:rPr lang="fr-FR" altLang="fr-FR" sz="1900" b="1" dirty="0" smtClean="0">
                <a:solidFill>
                  <a:schemeClr val="bg1"/>
                </a:solidFill>
                <a:latin typeface="Century Gothic" pitchFamily="34" charset="0"/>
                <a:cs typeface="Century Gothic" pitchFamily="34" charset="0"/>
              </a:rPr>
              <a:t>15 personnes</a:t>
            </a:r>
          </a:p>
          <a:p>
            <a:pPr algn="ctr" eaLnBrk="1" hangingPunct="1">
              <a:lnSpc>
                <a:spcPct val="90000"/>
              </a:lnSpc>
              <a:defRPr/>
            </a:pPr>
            <a:endParaRPr lang="fr-FR" altLang="fr-FR" sz="1900" b="1" dirty="0" smtClean="0">
              <a:solidFill>
                <a:schemeClr val="bg1"/>
              </a:solidFill>
              <a:latin typeface="Century Gothic" pitchFamily="34" charset="0"/>
              <a:cs typeface="Century Gothic" pitchFamily="34" charset="0"/>
            </a:endParaRPr>
          </a:p>
          <a:p>
            <a:pPr algn="ctr" eaLnBrk="1" hangingPunct="1">
              <a:lnSpc>
                <a:spcPct val="90000"/>
              </a:lnSpc>
              <a:defRPr/>
            </a:pPr>
            <a:r>
              <a:rPr lang="fr-FR" altLang="fr-FR" sz="1900" b="1" dirty="0" smtClean="0">
                <a:solidFill>
                  <a:schemeClr val="bg1"/>
                </a:solidFill>
                <a:latin typeface="Century Gothic" pitchFamily="34" charset="0"/>
                <a:cs typeface="Century Gothic" pitchFamily="34" charset="0"/>
              </a:rPr>
              <a:t>Vente du </a:t>
            </a:r>
            <a:r>
              <a:rPr lang="fr-FR" sz="1900" b="1" dirty="0" smtClean="0">
                <a:solidFill>
                  <a:schemeClr val="bg1"/>
                </a:solidFill>
              </a:rPr>
              <a:t>Nouveau </a:t>
            </a:r>
            <a:r>
              <a:rPr lang="fr-FR" sz="1900" b="1" dirty="0" err="1" smtClean="0">
                <a:solidFill>
                  <a:schemeClr val="bg1"/>
                </a:solidFill>
              </a:rPr>
              <a:t>ep</a:t>
            </a:r>
            <a:r>
              <a:rPr lang="fr-FR" sz="1900" b="1" dirty="0" smtClean="0">
                <a:solidFill>
                  <a:schemeClr val="bg1"/>
                </a:solidFill>
              </a:rPr>
              <a:t> 5 titres « Duo d'honneur » (dépôt vente) = 7 </a:t>
            </a:r>
            <a:r>
              <a:rPr lang="fr-FR" sz="1900" b="1" dirty="0" err="1" smtClean="0">
                <a:solidFill>
                  <a:schemeClr val="bg1"/>
                </a:solidFill>
              </a:rPr>
              <a:t>cds</a:t>
            </a:r>
            <a:endParaRPr lang="fr-FR" sz="1900" b="1" dirty="0" smtClean="0">
              <a:solidFill>
                <a:schemeClr val="bg1"/>
              </a:solidFill>
            </a:endParaRPr>
          </a:p>
          <a:p>
            <a:pPr algn="ctr" eaLnBrk="1" hangingPunct="1">
              <a:lnSpc>
                <a:spcPct val="90000"/>
              </a:lnSpc>
              <a:defRPr/>
            </a:pPr>
            <a:r>
              <a:rPr lang="fr-FR" altLang="fr-FR" sz="1900" b="1" dirty="0" smtClean="0">
                <a:solidFill>
                  <a:schemeClr val="bg1"/>
                </a:solidFill>
                <a:latin typeface="Century Gothic" pitchFamily="34" charset="0"/>
                <a:cs typeface="Century Gothic" pitchFamily="34" charset="0"/>
              </a:rPr>
              <a:t>Vente précédent </a:t>
            </a:r>
            <a:r>
              <a:rPr lang="fr-FR" altLang="fr-FR" sz="1900" b="1" dirty="0" err="1" smtClean="0">
                <a:solidFill>
                  <a:schemeClr val="bg1"/>
                </a:solidFill>
                <a:latin typeface="Century Gothic" pitchFamily="34" charset="0"/>
                <a:cs typeface="Century Gothic" pitchFamily="34" charset="0"/>
              </a:rPr>
              <a:t>Ep</a:t>
            </a:r>
            <a:r>
              <a:rPr lang="fr-FR" altLang="fr-FR" sz="1900" b="1" dirty="0" smtClean="0">
                <a:solidFill>
                  <a:schemeClr val="bg1"/>
                </a:solidFill>
                <a:latin typeface="Century Gothic" pitchFamily="34" charset="0"/>
                <a:cs typeface="Century Gothic" pitchFamily="34" charset="0"/>
              </a:rPr>
              <a:t> = 1 cd</a:t>
            </a:r>
          </a:p>
          <a:p>
            <a:pPr algn="ctr" eaLnBrk="1" hangingPunct="1">
              <a:lnSpc>
                <a:spcPct val="90000"/>
              </a:lnSpc>
              <a:defRPr/>
            </a:pPr>
            <a:endParaRPr lang="fr-FR" altLang="fr-FR" sz="1200" dirty="0" smtClean="0">
              <a:solidFill>
                <a:schemeClr val="bg1"/>
              </a:solidFill>
              <a:latin typeface="Century Gothic" pitchFamily="34" charset="0"/>
              <a:cs typeface="Century Gothic" pitchFamily="34" charset="0"/>
              <a:hlinkClick r:id="rId3" tooltip="https://www.youtube.com/watch?v=kk62wBeCDGU"/>
            </a:endParaRPr>
          </a:p>
        </p:txBody>
      </p:sp>
      <p:sp>
        <p:nvSpPr>
          <p:cNvPr id="122884" name="Espace réservé de la date 1"/>
          <p:cNvSpPr>
            <a:spLocks noGrp="1"/>
          </p:cNvSpPr>
          <p:nvPr>
            <p:ph type="dt" sz="quarter" idx="10"/>
          </p:nvPr>
        </p:nvSpPr>
        <p:spPr bwMode="auto">
          <a:noFill/>
          <a:ln>
            <a:miter lim="800000"/>
            <a:headEnd/>
            <a:tailEnd/>
          </a:ln>
        </p:spPr>
        <p:txBody>
          <a:bodyPr/>
          <a:lstStyle/>
          <a:p>
            <a:fld id="{8B18A0E8-5CFC-404D-A82E-D9AD02126E21}" type="datetime1">
              <a:rPr lang="fr-FR" altLang="fr-FR" smtClean="0">
                <a:ea typeface="MS PGothic" pitchFamily="34" charset="-128"/>
              </a:rPr>
              <a:pPr/>
              <a:t>20/06/2014</a:t>
            </a:fld>
            <a:endParaRPr lang="fr-FR" altLang="fr-FR" smtClean="0">
              <a:ea typeface="MS PGothic" pitchFamily="34" charset="-128"/>
            </a:endParaRPr>
          </a:p>
        </p:txBody>
      </p:sp>
      <p:sp>
        <p:nvSpPr>
          <p:cNvPr id="12288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22886" name="Espace réservé du numéro de diapositive 3"/>
          <p:cNvSpPr>
            <a:spLocks noGrp="1"/>
          </p:cNvSpPr>
          <p:nvPr>
            <p:ph type="sldNum" sz="quarter" idx="12"/>
          </p:nvPr>
        </p:nvSpPr>
        <p:spPr bwMode="auto">
          <a:noFill/>
          <a:ln>
            <a:miter lim="800000"/>
            <a:headEnd/>
            <a:tailEnd/>
          </a:ln>
        </p:spPr>
        <p:txBody>
          <a:bodyPr/>
          <a:lstStyle/>
          <a:p>
            <a:fld id="{60EA0325-F7E9-4C41-9A6A-D168BA9B86C1}" type="slidenum">
              <a:rPr lang="fr-FR" altLang="fr-FR"/>
              <a:pPr/>
              <a:t>18</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(Paray le Monial)</a:t>
            </a:r>
          </a:p>
        </p:txBody>
      </p:sp>
    </p:spTree>
  </p:cSld>
  <p:clrMapOvr>
    <a:masterClrMapping/>
  </p:clrMapOvr>
  <p:transition spd="med" advTm="20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PETIT CRUCQ</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16 Mai</a:t>
            </a:r>
          </a:p>
        </p:txBody>
      </p:sp>
      <p:sp>
        <p:nvSpPr>
          <p:cNvPr id="124931"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r>
              <a:rPr lang="fr-FR" altLang="fr-FR" sz="1300" b="1" smtClean="0">
                <a:solidFill>
                  <a:schemeClr val="bg1"/>
                </a:solidFill>
                <a:latin typeface="Century Gothic" pitchFamily="34" charset="0"/>
                <a:cs typeface="Century Gothic" pitchFamily="34" charset="0"/>
              </a:rPr>
              <a:t>Présentation</a:t>
            </a:r>
          </a:p>
          <a:p>
            <a:pPr algn="ctr" eaLnBrk="1" hangingPunct="1">
              <a:lnSpc>
                <a:spcPct val="90000"/>
              </a:lnSpc>
            </a:pPr>
            <a:r>
              <a:rPr lang="fr-FR" altLang="fr-FR" sz="1300" b="1" smtClean="0">
                <a:solidFill>
                  <a:schemeClr val="bg1"/>
                </a:solidFill>
                <a:latin typeface="Century Gothic" pitchFamily="34" charset="0"/>
                <a:cs typeface="Century Gothic" pitchFamily="34" charset="0"/>
              </a:rPr>
              <a:t>:: PETIT CRUCQ::</a:t>
            </a:r>
          </a:p>
          <a:p>
            <a:pPr algn="ctr" eaLnBrk="1" hangingPunct="1">
              <a:lnSpc>
                <a:spcPct val="90000"/>
              </a:lnSpc>
            </a:pPr>
            <a:r>
              <a:rPr lang="fr-FR" altLang="fr-FR" sz="1300" smtClean="0">
                <a:solidFill>
                  <a:schemeClr val="bg1"/>
                </a:solidFill>
                <a:latin typeface="Century Gothic" pitchFamily="34" charset="0"/>
                <a:cs typeface="Century Gothic" pitchFamily="34" charset="0"/>
              </a:rPr>
              <a:t>(Chanson française – Paray le Monial)</a:t>
            </a:r>
          </a:p>
          <a:p>
            <a:pPr algn="ctr" eaLnBrk="1" hangingPunct="1">
              <a:lnSpc>
                <a:spcPct val="90000"/>
              </a:lnSpc>
            </a:pPr>
            <a:r>
              <a:rPr lang="fr-FR" altLang="fr-FR" sz="1300" smtClean="0">
                <a:solidFill>
                  <a:schemeClr val="bg1"/>
                </a:solidFill>
                <a:latin typeface="Century Gothic" pitchFamily="34" charset="0"/>
                <a:cs typeface="Century Gothic" pitchFamily="34" charset="0"/>
              </a:rPr>
              <a:t>Après avoir sévi pendant plus de 3 ans en «bande organisée» pourvue de batterie, contrebasse, guitares, accordéon, piano, c’est aujourd’hui dans une formule plus intimiste que Petit Crucq poursuit sa route.</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En effet, c’est seulement «enfouraillé» de son «flingue de concours» Christophe Marozzi (accordéon), et après avoir éprouvé cette formule lors d’une seconde tournée</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au Québec, que Petit Crucq revient nous livrer son nouveau projet, toujours plus proche du public.</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Douces et légères ou explosives et rythmées, Petit Crucq vit et illustre ses chansons pendant que son complice, plus discret, légèrement en retrait, intrigue et captive par</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son jeu empli d’une intense émotion. Tandis que l’un «vide son chargeur» de textes tendres, drôles ou taquins, l’autre, «en couverture», nous «mitraille» généreusement de ses jolies notes, et n’a de cesse de faire courir ses doigts sur ses boutons de nacre.</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Les deux associés donnent et se donnent sans jamais faire les comptes.</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Nouveau ep 5 titres "Duo d'honneur" (26 avril 2014)</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rPr>
              <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hlinkClick r:id="rId3"/>
              </a:rPr>
              <a:t>http://www.petitcrucq.com/</a:t>
            </a:r>
            <a:r>
              <a:rPr lang="fr-FR" altLang="fr-FR" sz="1300" smtClean="0">
                <a:solidFill>
                  <a:schemeClr val="bg1"/>
                </a:solidFill>
                <a:latin typeface="Century Gothic" pitchFamily="34" charset="0"/>
                <a:cs typeface="Century Gothic" pitchFamily="34" charset="0"/>
              </a:rPr>
              <a:t/>
            </a:r>
            <a:br>
              <a:rPr lang="fr-FR" altLang="fr-FR" sz="1300" smtClean="0">
                <a:solidFill>
                  <a:schemeClr val="bg1"/>
                </a:solidFill>
                <a:latin typeface="Century Gothic" pitchFamily="34" charset="0"/>
                <a:cs typeface="Century Gothic" pitchFamily="34" charset="0"/>
              </a:rPr>
            </a:br>
            <a:r>
              <a:rPr lang="fr-FR" altLang="fr-FR" sz="1300" smtClean="0">
                <a:solidFill>
                  <a:schemeClr val="bg1"/>
                </a:solidFill>
                <a:latin typeface="Century Gothic" pitchFamily="34" charset="0"/>
                <a:cs typeface="Century Gothic" pitchFamily="34" charset="0"/>
                <a:hlinkClick r:id="rId4"/>
              </a:rPr>
              <a:t>https://www.facebook.com/petit.crucq</a:t>
            </a:r>
            <a:r>
              <a:rPr lang="fr-FR" altLang="fr-FR" sz="1300" smtClean="0">
                <a:solidFill>
                  <a:schemeClr val="bg1"/>
                </a:solidFill>
                <a:latin typeface="Century Gothic" pitchFamily="34" charset="0"/>
                <a:cs typeface="Century Gothic" pitchFamily="34" charset="0"/>
              </a:rPr>
              <a:t/>
            </a:r>
            <a:br>
              <a:rPr lang="fr-FR" altLang="fr-FR" sz="1300" smtClean="0">
                <a:solidFill>
                  <a:schemeClr val="bg1"/>
                </a:solidFill>
                <a:latin typeface="Century Gothic" pitchFamily="34" charset="0"/>
                <a:cs typeface="Century Gothic" pitchFamily="34" charset="0"/>
              </a:rPr>
            </a:br>
            <a:endParaRPr lang="fr-FR" altLang="fr-FR" sz="1300" smtClean="0">
              <a:solidFill>
                <a:schemeClr val="bg1"/>
              </a:solidFill>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24932" name="Espace réservé de la date 1"/>
          <p:cNvSpPr>
            <a:spLocks noGrp="1"/>
          </p:cNvSpPr>
          <p:nvPr>
            <p:ph type="dt" sz="quarter" idx="10"/>
          </p:nvPr>
        </p:nvSpPr>
        <p:spPr bwMode="auto">
          <a:noFill/>
          <a:ln>
            <a:miter lim="800000"/>
            <a:headEnd/>
            <a:tailEnd/>
          </a:ln>
        </p:spPr>
        <p:txBody>
          <a:bodyPr/>
          <a:lstStyle/>
          <a:p>
            <a:fld id="{D3E0AC70-7AEB-4252-9BD2-59DFAA8CDFD1}" type="datetime1">
              <a:rPr lang="fr-FR" altLang="fr-FR" smtClean="0">
                <a:ea typeface="MS PGothic" pitchFamily="34" charset="-128"/>
              </a:rPr>
              <a:pPr/>
              <a:t>20/06/2014</a:t>
            </a:fld>
            <a:endParaRPr lang="fr-FR" altLang="fr-FR" smtClean="0">
              <a:ea typeface="MS PGothic" pitchFamily="34" charset="-128"/>
            </a:endParaRPr>
          </a:p>
        </p:txBody>
      </p:sp>
      <p:sp>
        <p:nvSpPr>
          <p:cNvPr id="12493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24934" name="Espace réservé du numéro de diapositive 3"/>
          <p:cNvSpPr>
            <a:spLocks noGrp="1"/>
          </p:cNvSpPr>
          <p:nvPr>
            <p:ph type="sldNum" sz="quarter" idx="12"/>
          </p:nvPr>
        </p:nvSpPr>
        <p:spPr bwMode="auto">
          <a:noFill/>
          <a:ln>
            <a:miter lim="800000"/>
            <a:headEnd/>
            <a:tailEnd/>
          </a:ln>
        </p:spPr>
        <p:txBody>
          <a:bodyPr/>
          <a:lstStyle/>
          <a:p>
            <a:fld id="{A1EFAA2F-F451-4263-8257-FEAE92FEF3F3}" type="slidenum">
              <a:rPr lang="fr-FR" altLang="fr-FR"/>
              <a:pPr/>
              <a:t>19</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(Paray le Monial)</a:t>
            </a:r>
          </a:p>
        </p:txBody>
      </p:sp>
    </p:spTree>
  </p:cSld>
  <p:clrMapOvr>
    <a:masterClrMapping/>
  </p:clrMapOvr>
  <p:transition spd="med" advTm="2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PETIT CRUCQ</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16 Mai</a:t>
            </a:r>
          </a:p>
        </p:txBody>
      </p:sp>
      <p:sp>
        <p:nvSpPr>
          <p:cNvPr id="126979"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26980" name="Espace réservé de la date 1"/>
          <p:cNvSpPr>
            <a:spLocks noGrp="1"/>
          </p:cNvSpPr>
          <p:nvPr>
            <p:ph type="dt" sz="quarter" idx="10"/>
          </p:nvPr>
        </p:nvSpPr>
        <p:spPr bwMode="auto">
          <a:noFill/>
          <a:ln>
            <a:miter lim="800000"/>
            <a:headEnd/>
            <a:tailEnd/>
          </a:ln>
        </p:spPr>
        <p:txBody>
          <a:bodyPr/>
          <a:lstStyle/>
          <a:p>
            <a:fld id="{9521FE1D-CFCB-4A42-B610-9BBE1AB1B712}" type="datetime1">
              <a:rPr lang="fr-FR" altLang="fr-FR" smtClean="0">
                <a:ea typeface="MS PGothic" pitchFamily="34" charset="-128"/>
              </a:rPr>
              <a:pPr/>
              <a:t>20/06/2014</a:t>
            </a:fld>
            <a:endParaRPr lang="fr-FR" altLang="fr-FR" smtClean="0">
              <a:ea typeface="MS PGothic" pitchFamily="34" charset="-128"/>
            </a:endParaRPr>
          </a:p>
        </p:txBody>
      </p:sp>
      <p:sp>
        <p:nvSpPr>
          <p:cNvPr id="12698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26982" name="Espace réservé du numéro de diapositive 3"/>
          <p:cNvSpPr>
            <a:spLocks noGrp="1"/>
          </p:cNvSpPr>
          <p:nvPr>
            <p:ph type="sldNum" sz="quarter" idx="12"/>
          </p:nvPr>
        </p:nvSpPr>
        <p:spPr bwMode="auto">
          <a:noFill/>
          <a:ln>
            <a:miter lim="800000"/>
            <a:headEnd/>
            <a:tailEnd/>
          </a:ln>
        </p:spPr>
        <p:txBody>
          <a:bodyPr/>
          <a:lstStyle/>
          <a:p>
            <a:fld id="{B015ED6D-8CE7-44FB-B385-B88565216FF7}" type="slidenum">
              <a:rPr lang="fr-FR" altLang="fr-FR"/>
              <a:pPr/>
              <a:t>20</a:t>
            </a:fld>
            <a:endParaRPr lang="fr-FR" altLang="fr-FR"/>
          </a:p>
        </p:txBody>
      </p:sp>
      <p:sp>
        <p:nvSpPr>
          <p:cNvPr id="11" name="Rectangle à coins arrondis 10"/>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(Paray le Monial)</a:t>
            </a:r>
          </a:p>
        </p:txBody>
      </p:sp>
      <p:pic>
        <p:nvPicPr>
          <p:cNvPr id="126984" name="Image 11" descr="P1010745.JPG"/>
          <p:cNvPicPr>
            <a:picLocks noChangeAspect="1"/>
          </p:cNvPicPr>
          <p:nvPr/>
        </p:nvPicPr>
        <p:blipFill>
          <a:blip r:embed="rId3" cstate="print"/>
          <a:srcRect/>
          <a:stretch>
            <a:fillRect/>
          </a:stretch>
        </p:blipFill>
        <p:spPr bwMode="auto">
          <a:xfrm>
            <a:off x="539750" y="1989138"/>
            <a:ext cx="3322638" cy="1871662"/>
          </a:xfrm>
          <a:prstGeom prst="rect">
            <a:avLst/>
          </a:prstGeom>
          <a:noFill/>
          <a:ln w="9525">
            <a:noFill/>
            <a:miter lim="800000"/>
            <a:headEnd/>
            <a:tailEnd/>
          </a:ln>
        </p:spPr>
      </p:pic>
      <p:pic>
        <p:nvPicPr>
          <p:cNvPr id="126985" name="Image 12" descr="P1010748.JPG"/>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26986" name="Image 13" descr="P1010754.JPG"/>
          <p:cNvPicPr>
            <a:picLocks noChangeAspect="1"/>
          </p:cNvPicPr>
          <p:nvPr/>
        </p:nvPicPr>
        <p:blipFill>
          <a:blip r:embed="rId5" cstate="print"/>
          <a:srcRect/>
          <a:stretch>
            <a:fillRect/>
          </a:stretch>
        </p:blipFill>
        <p:spPr bwMode="auto">
          <a:xfrm>
            <a:off x="539750" y="4149725"/>
            <a:ext cx="3294063" cy="1855788"/>
          </a:xfrm>
          <a:prstGeom prst="rect">
            <a:avLst/>
          </a:prstGeom>
          <a:noFill/>
          <a:ln w="9525">
            <a:noFill/>
            <a:miter lim="800000"/>
            <a:headEnd/>
            <a:tailEnd/>
          </a:ln>
        </p:spPr>
      </p:pic>
      <p:pic>
        <p:nvPicPr>
          <p:cNvPr id="126987" name="Image 15" descr="P1010759.JPG"/>
          <p:cNvPicPr>
            <a:picLocks noChangeAspect="1"/>
          </p:cNvPicPr>
          <p:nvPr/>
        </p:nvPicPr>
        <p:blipFill>
          <a:blip r:embed="rId6" cstate="print"/>
          <a:srcRect/>
          <a:stretch>
            <a:fillRect/>
          </a:stretch>
        </p:blipFill>
        <p:spPr bwMode="auto">
          <a:xfrm>
            <a:off x="5292725" y="4149725"/>
            <a:ext cx="3322638" cy="1871663"/>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PETIT CRUCQ</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16 Mai</a:t>
            </a:r>
          </a:p>
        </p:txBody>
      </p:sp>
      <p:sp>
        <p:nvSpPr>
          <p:cNvPr id="129027"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PETIT CRUCQ</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smtClean="0">
                <a:latin typeface="Century Gothic" pitchFamily="34" charset="0"/>
                <a:cs typeface="Century Gothic" pitchFamily="34" charset="0"/>
                <a:hlinkClick r:id="rId3" tooltip="https://www.youtube.com/watch?v=kk62wBeCDGU"/>
              </a:rPr>
              <a:t>https://www.youtube.com/watch?v=V1lGBWxlN4s</a:t>
            </a:r>
          </a:p>
        </p:txBody>
      </p:sp>
      <p:sp>
        <p:nvSpPr>
          <p:cNvPr id="129028" name="Espace réservé de la date 1"/>
          <p:cNvSpPr>
            <a:spLocks noGrp="1"/>
          </p:cNvSpPr>
          <p:nvPr>
            <p:ph type="dt" sz="quarter" idx="10"/>
          </p:nvPr>
        </p:nvSpPr>
        <p:spPr bwMode="auto">
          <a:noFill/>
          <a:ln>
            <a:miter lim="800000"/>
            <a:headEnd/>
            <a:tailEnd/>
          </a:ln>
        </p:spPr>
        <p:txBody>
          <a:bodyPr/>
          <a:lstStyle/>
          <a:p>
            <a:fld id="{CAC5132D-E64C-4E5E-9355-ACBBF3AB51CE}" type="datetime1">
              <a:rPr lang="fr-FR" altLang="fr-FR" smtClean="0">
                <a:ea typeface="MS PGothic" pitchFamily="34" charset="-128"/>
              </a:rPr>
              <a:pPr/>
              <a:t>20/06/2014</a:t>
            </a:fld>
            <a:endParaRPr lang="fr-FR" altLang="fr-FR" smtClean="0">
              <a:ea typeface="MS PGothic" pitchFamily="34" charset="-128"/>
            </a:endParaRPr>
          </a:p>
        </p:txBody>
      </p:sp>
      <p:sp>
        <p:nvSpPr>
          <p:cNvPr id="12902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29030" name="Espace réservé du numéro de diapositive 3"/>
          <p:cNvSpPr>
            <a:spLocks noGrp="1"/>
          </p:cNvSpPr>
          <p:nvPr>
            <p:ph type="sldNum" sz="quarter" idx="12"/>
          </p:nvPr>
        </p:nvSpPr>
        <p:spPr bwMode="auto">
          <a:noFill/>
          <a:ln>
            <a:miter lim="800000"/>
            <a:headEnd/>
            <a:tailEnd/>
          </a:ln>
        </p:spPr>
        <p:txBody>
          <a:bodyPr/>
          <a:lstStyle/>
          <a:p>
            <a:fld id="{8C4A8EBA-9AFB-4BFD-9E01-BAD368229420}" type="slidenum">
              <a:rPr lang="fr-FR" altLang="fr-FR"/>
              <a:pPr/>
              <a:t>21</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(Paray le Monial)</a:t>
            </a:r>
          </a:p>
        </p:txBody>
      </p:sp>
    </p:spTree>
  </p:cSld>
  <p:clrMapOvr>
    <a:masterClrMapping/>
  </p:clrMapOvr>
  <p:transition spd="med" advTm="1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Emilie LLAMAS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17 Mai</a:t>
            </a:r>
          </a:p>
        </p:txBody>
      </p:sp>
      <p:sp>
        <p:nvSpPr>
          <p:cNvPr id="105475"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92500" lnSpcReduction="10000"/>
          </a:bodyPr>
          <a:lstStyle/>
          <a:p>
            <a:pPr algn="ctr" eaLnBrk="1" hangingPunct="1">
              <a:lnSpc>
                <a:spcPct val="90000"/>
              </a:lnSpc>
              <a:defRPr/>
            </a:pPr>
            <a:endParaRPr lang="fr-FR" altLang="fr-FR" b="1" dirty="0" smtClean="0">
              <a:latin typeface="Century Gothic" pitchFamily="34" charset="0"/>
              <a:cs typeface="Century Gothic" pitchFamily="34" charset="0"/>
              <a:hlinkClick r:id="rId3" tooltip="https://www.youtube.com/watch?v=kk62wBeCDGU"/>
            </a:endParaRPr>
          </a:p>
          <a:p>
            <a:pPr algn="ctr" eaLnBrk="1" hangingPunct="1">
              <a:lnSpc>
                <a:spcPct val="90000"/>
              </a:lnSpc>
              <a:defRPr/>
            </a:pPr>
            <a:endParaRPr lang="fr-FR" altLang="fr-FR" sz="1600" u="sng" dirty="0" smtClean="0">
              <a:solidFill>
                <a:schemeClr val="bg1"/>
              </a:solidFill>
              <a:latin typeface="Century Gothic" pitchFamily="34" charset="0"/>
              <a:cs typeface="Century Gothic" pitchFamily="34" charset="0"/>
            </a:endParaRPr>
          </a:p>
          <a:p>
            <a:pPr algn="ctr" eaLnBrk="1" hangingPunct="1">
              <a:lnSpc>
                <a:spcPct val="90000"/>
              </a:lnSpc>
              <a:defRPr/>
            </a:pPr>
            <a:r>
              <a:rPr lang="fr-FR" altLang="fr-FR" sz="1800" dirty="0" smtClean="0">
                <a:solidFill>
                  <a:schemeClr val="bg1"/>
                </a:solidFill>
                <a:latin typeface="Century Gothic" pitchFamily="34" charset="0"/>
                <a:cs typeface="Century Gothic" pitchFamily="34" charset="0"/>
              </a:rPr>
              <a:t>Et pour terminer cette 1</a:t>
            </a:r>
            <a:r>
              <a:rPr lang="fr-FR" altLang="fr-FR" sz="1800" baseline="30000" dirty="0" smtClean="0">
                <a:solidFill>
                  <a:schemeClr val="bg1"/>
                </a:solidFill>
                <a:latin typeface="Century Gothic" pitchFamily="34" charset="0"/>
                <a:cs typeface="Century Gothic" pitchFamily="34" charset="0"/>
              </a:rPr>
              <a:t>ère</a:t>
            </a:r>
            <a:r>
              <a:rPr lang="fr-FR" altLang="fr-FR" sz="1800" dirty="0" smtClean="0">
                <a:solidFill>
                  <a:schemeClr val="bg1"/>
                </a:solidFill>
                <a:latin typeface="Century Gothic" pitchFamily="34" charset="0"/>
                <a:cs typeface="Century Gothic" pitchFamily="34" charset="0"/>
              </a:rPr>
              <a:t> semaine riche en événements, </a:t>
            </a:r>
          </a:p>
          <a:p>
            <a:pPr algn="ctr" eaLnBrk="1" hangingPunct="1">
              <a:lnSpc>
                <a:spcPct val="90000"/>
              </a:lnSpc>
              <a:defRPr/>
            </a:pPr>
            <a:r>
              <a:rPr lang="fr-FR" altLang="fr-FR" sz="1800" dirty="0" smtClean="0">
                <a:solidFill>
                  <a:schemeClr val="bg1"/>
                </a:solidFill>
                <a:latin typeface="Century Gothic" pitchFamily="34" charset="0"/>
                <a:cs typeface="Century Gothic" pitchFamily="34" charset="0"/>
              </a:rPr>
              <a:t>nous accueillons la délicate Emilie LLAMAS </a:t>
            </a:r>
          </a:p>
          <a:p>
            <a:pPr algn="ctr" eaLnBrk="1" hangingPunct="1">
              <a:lnSpc>
                <a:spcPct val="90000"/>
              </a:lnSpc>
              <a:defRPr/>
            </a:pPr>
            <a:r>
              <a:rPr lang="fr-FR" altLang="fr-FR" sz="1800" dirty="0" smtClean="0">
                <a:solidFill>
                  <a:schemeClr val="bg1"/>
                </a:solidFill>
                <a:latin typeface="Century Gothic" pitchFamily="34" charset="0"/>
                <a:cs typeface="Century Gothic" pitchFamily="34" charset="0"/>
              </a:rPr>
              <a:t>(chanson française – piano/voix du duo Lune et l’Autre).</a:t>
            </a:r>
          </a:p>
          <a:p>
            <a:pPr algn="ctr" eaLnBrk="1" hangingPunct="1">
              <a:lnSpc>
                <a:spcPct val="90000"/>
              </a:lnSpc>
              <a:defRPr/>
            </a:pPr>
            <a:r>
              <a:rPr lang="fr-FR" altLang="fr-FR" sz="1800" dirty="0" smtClean="0">
                <a:solidFill>
                  <a:schemeClr val="bg1"/>
                </a:solidFill>
                <a:latin typeface="Century Gothic" pitchFamily="34" charset="0"/>
                <a:cs typeface="Century Gothic" pitchFamily="34" charset="0"/>
              </a:rPr>
              <a:t>Douces mélodies pour des textes plein de tendresse.</a:t>
            </a:r>
          </a:p>
          <a:p>
            <a:pPr algn="ctr" eaLnBrk="1" hangingPunct="1">
              <a:lnSpc>
                <a:spcPct val="90000"/>
              </a:lnSpc>
              <a:defRPr/>
            </a:pPr>
            <a:r>
              <a:rPr lang="fr-FR" altLang="fr-FR" sz="1800" dirty="0" smtClean="0">
                <a:solidFill>
                  <a:schemeClr val="bg1"/>
                </a:solidFill>
                <a:latin typeface="Century Gothic" pitchFamily="34" charset="0"/>
                <a:cs typeface="Century Gothic" pitchFamily="34" charset="0"/>
              </a:rPr>
              <a:t>Joli moment !</a:t>
            </a:r>
          </a:p>
          <a:p>
            <a:pPr algn="ctr" eaLnBrk="1" hangingPunct="1">
              <a:lnSpc>
                <a:spcPct val="90000"/>
              </a:lnSpc>
              <a:defRPr/>
            </a:pPr>
            <a:endParaRPr lang="fr-FR" altLang="fr-FR" sz="1800" u="sng" dirty="0" smtClean="0">
              <a:solidFill>
                <a:schemeClr val="bg1"/>
              </a:solidFill>
              <a:latin typeface="Century Gothic" pitchFamily="34" charset="0"/>
              <a:cs typeface="Century Gothic" pitchFamily="34" charset="0"/>
            </a:endParaRPr>
          </a:p>
          <a:p>
            <a:pPr algn="ctr" eaLnBrk="1" hangingPunct="1">
              <a:lnSpc>
                <a:spcPct val="90000"/>
              </a:lnSpc>
              <a:defRPr/>
            </a:pPr>
            <a:r>
              <a:rPr lang="fr-FR" altLang="fr-FR" sz="1800" b="1" u="sng" dirty="0" smtClean="0">
                <a:solidFill>
                  <a:schemeClr val="bg1"/>
                </a:solidFill>
                <a:latin typeface="Century Gothic" pitchFamily="34" charset="0"/>
                <a:cs typeface="Century Gothic" pitchFamily="34" charset="0"/>
              </a:rPr>
              <a:t>Bilan chiffré</a:t>
            </a:r>
          </a:p>
          <a:p>
            <a:pPr algn="ctr" eaLnBrk="1" hangingPunct="1">
              <a:lnSpc>
                <a:spcPct val="90000"/>
              </a:lnSpc>
              <a:defRPr/>
            </a:pPr>
            <a:r>
              <a:rPr lang="fr-FR" altLang="fr-FR" sz="1800" b="1" u="sng" dirty="0" smtClean="0">
                <a:solidFill>
                  <a:schemeClr val="bg1"/>
                </a:solidFill>
                <a:latin typeface="Century Gothic" pitchFamily="34" charset="0"/>
                <a:cs typeface="Century Gothic" pitchFamily="34" charset="0"/>
              </a:rPr>
              <a:t>Nombre de personnes: </a:t>
            </a:r>
          </a:p>
          <a:p>
            <a:pPr algn="ctr" eaLnBrk="1" hangingPunct="1">
              <a:lnSpc>
                <a:spcPct val="90000"/>
              </a:lnSpc>
              <a:defRPr/>
            </a:pPr>
            <a:r>
              <a:rPr lang="fr-FR" altLang="fr-FR" sz="1800" b="1" dirty="0" smtClean="0">
                <a:solidFill>
                  <a:schemeClr val="bg1"/>
                </a:solidFill>
                <a:latin typeface="Century Gothic" pitchFamily="34" charset="0"/>
                <a:cs typeface="Century Gothic" pitchFamily="34" charset="0"/>
              </a:rPr>
              <a:t>15 personnes</a:t>
            </a:r>
          </a:p>
          <a:p>
            <a:pPr algn="ctr" eaLnBrk="1" hangingPunct="1">
              <a:lnSpc>
                <a:spcPct val="90000"/>
              </a:lnSpc>
              <a:defRPr/>
            </a:pPr>
            <a:endParaRPr lang="fr-FR" altLang="fr-FR" sz="1800" b="1" dirty="0" smtClean="0">
              <a:solidFill>
                <a:schemeClr val="bg1"/>
              </a:solidFill>
              <a:latin typeface="Century Gothic" pitchFamily="34" charset="0"/>
              <a:cs typeface="Century Gothic" pitchFamily="34" charset="0"/>
            </a:endParaRPr>
          </a:p>
          <a:p>
            <a:pPr algn="ctr" eaLnBrk="1" hangingPunct="1">
              <a:lnSpc>
                <a:spcPct val="90000"/>
              </a:lnSpc>
              <a:defRPr/>
            </a:pPr>
            <a:r>
              <a:rPr lang="fr-FR" altLang="fr-FR" sz="1800" b="1" dirty="0" smtClean="0">
                <a:solidFill>
                  <a:schemeClr val="bg1"/>
                </a:solidFill>
                <a:latin typeface="Century Gothic" pitchFamily="34" charset="0"/>
                <a:cs typeface="Century Gothic" pitchFamily="34" charset="0"/>
              </a:rPr>
              <a:t>Ventes </a:t>
            </a:r>
            <a:r>
              <a:rPr lang="fr-FR" altLang="fr-FR" sz="1800" b="1" dirty="0" err="1" smtClean="0">
                <a:solidFill>
                  <a:schemeClr val="bg1"/>
                </a:solidFill>
                <a:latin typeface="Century Gothic" pitchFamily="34" charset="0"/>
                <a:cs typeface="Century Gothic" pitchFamily="34" charset="0"/>
              </a:rPr>
              <a:t>Ep</a:t>
            </a:r>
            <a:r>
              <a:rPr lang="fr-FR" altLang="fr-FR" sz="1800" b="1" dirty="0" smtClean="0">
                <a:solidFill>
                  <a:schemeClr val="bg1"/>
                </a:solidFill>
                <a:latin typeface="Century Gothic" pitchFamily="34" charset="0"/>
                <a:cs typeface="Century Gothic" pitchFamily="34" charset="0"/>
              </a:rPr>
              <a:t> 3 titres « Lune et l’Autre » (dépôt vente) = 5 </a:t>
            </a:r>
            <a:r>
              <a:rPr lang="fr-FR" altLang="fr-FR" sz="1800" b="1" dirty="0" err="1" smtClean="0">
                <a:solidFill>
                  <a:schemeClr val="bg1"/>
                </a:solidFill>
                <a:latin typeface="Century Gothic" pitchFamily="34" charset="0"/>
                <a:cs typeface="Century Gothic" pitchFamily="34" charset="0"/>
              </a:rPr>
              <a:t>cds</a:t>
            </a:r>
            <a:endParaRPr lang="fr-FR" altLang="fr-FR" sz="1800" b="1" dirty="0" smtClean="0">
              <a:solidFill>
                <a:schemeClr val="bg1"/>
              </a:solidFill>
              <a:latin typeface="Century Gothic" pitchFamily="34" charset="0"/>
              <a:cs typeface="Century Gothic" pitchFamily="34" charset="0"/>
            </a:endParaRPr>
          </a:p>
          <a:p>
            <a:pPr algn="ctr" eaLnBrk="1" hangingPunct="1">
              <a:lnSpc>
                <a:spcPct val="90000"/>
              </a:lnSpc>
              <a:defRPr/>
            </a:pPr>
            <a:endParaRPr lang="fr-FR" altLang="fr-FR" sz="1600" b="1" dirty="0" smtClean="0">
              <a:solidFill>
                <a:schemeClr val="bg1"/>
              </a:solidFill>
              <a:latin typeface="Century Gothic" pitchFamily="34" charset="0"/>
              <a:cs typeface="Century Gothic" pitchFamily="34" charset="0"/>
            </a:endParaRPr>
          </a:p>
          <a:p>
            <a:pPr algn="ctr" eaLnBrk="1" hangingPunct="1">
              <a:lnSpc>
                <a:spcPct val="90000"/>
              </a:lnSpc>
              <a:defRPr/>
            </a:pPr>
            <a:endParaRPr lang="fr-FR" altLang="fr-FR" sz="1200" dirty="0" smtClean="0">
              <a:solidFill>
                <a:schemeClr val="bg1"/>
              </a:solidFill>
              <a:latin typeface="Century Gothic" pitchFamily="34" charset="0"/>
              <a:cs typeface="Century Gothic" pitchFamily="34" charset="0"/>
              <a:hlinkClick r:id="rId3" tooltip="https://www.youtube.com/watch?v=kk62wBeCDGU"/>
            </a:endParaRPr>
          </a:p>
        </p:txBody>
      </p:sp>
      <p:sp>
        <p:nvSpPr>
          <p:cNvPr id="131076" name="Espace réservé de la date 1"/>
          <p:cNvSpPr>
            <a:spLocks noGrp="1"/>
          </p:cNvSpPr>
          <p:nvPr>
            <p:ph type="dt" sz="quarter" idx="10"/>
          </p:nvPr>
        </p:nvSpPr>
        <p:spPr bwMode="auto">
          <a:noFill/>
          <a:ln>
            <a:miter lim="800000"/>
            <a:headEnd/>
            <a:tailEnd/>
          </a:ln>
        </p:spPr>
        <p:txBody>
          <a:bodyPr/>
          <a:lstStyle/>
          <a:p>
            <a:fld id="{702F2BB7-869D-4C16-9D37-C5A9D2A2E47F}" type="datetime1">
              <a:rPr lang="fr-FR" altLang="fr-FR" smtClean="0">
                <a:ea typeface="MS PGothic" pitchFamily="34" charset="-128"/>
              </a:rPr>
              <a:pPr/>
              <a:t>20/06/2014</a:t>
            </a:fld>
            <a:endParaRPr lang="fr-FR" altLang="fr-FR" smtClean="0">
              <a:ea typeface="MS PGothic" pitchFamily="34" charset="-128"/>
            </a:endParaRPr>
          </a:p>
        </p:txBody>
      </p:sp>
      <p:sp>
        <p:nvSpPr>
          <p:cNvPr id="13107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31078" name="Espace réservé du numéro de diapositive 3"/>
          <p:cNvSpPr>
            <a:spLocks noGrp="1"/>
          </p:cNvSpPr>
          <p:nvPr>
            <p:ph type="sldNum" sz="quarter" idx="12"/>
          </p:nvPr>
        </p:nvSpPr>
        <p:spPr bwMode="auto">
          <a:noFill/>
          <a:ln>
            <a:miter lim="800000"/>
            <a:headEnd/>
            <a:tailEnd/>
          </a:ln>
        </p:spPr>
        <p:txBody>
          <a:bodyPr/>
          <a:lstStyle/>
          <a:p>
            <a:fld id="{A10FD667-5BDD-4D6E-AF86-B94E28D522DD}" type="slidenum">
              <a:rPr lang="fr-FR" altLang="fr-FR"/>
              <a:pPr/>
              <a:t>22</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(Saint-Amour)</a:t>
            </a:r>
          </a:p>
        </p:txBody>
      </p:sp>
    </p:spTree>
  </p:cSld>
  <p:clrMapOvr>
    <a:masterClrMapping/>
  </p:clrMapOvr>
  <p:transition spd="med" advTm="20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Emilie LLAMAS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17 Mai</a:t>
            </a:r>
          </a:p>
        </p:txBody>
      </p:sp>
      <p:sp>
        <p:nvSpPr>
          <p:cNvPr id="17410"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925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500" b="1" dirty="0" smtClean="0">
                <a:solidFill>
                  <a:schemeClr val="bg1"/>
                </a:solidFill>
                <a:latin typeface="Century Gothic" panose="020B0502020202020204" pitchFamily="34" charset="0"/>
                <a:cs typeface="Century Gothic" panose="020B0502020202020204" pitchFamily="34" charset="0"/>
              </a:rPr>
              <a:t>Présentation</a:t>
            </a:r>
          </a:p>
          <a:p>
            <a:pPr algn="ctr" eaLnBrk="1" hangingPunct="1">
              <a:lnSpc>
                <a:spcPct val="90000"/>
              </a:lnSpc>
              <a:buFont typeface="Arial" panose="020B0604020202020204" pitchFamily="34" charset="0"/>
              <a:buNone/>
              <a:defRPr/>
            </a:pPr>
            <a:r>
              <a:rPr lang="fr-FR" altLang="fr-FR" sz="1500" b="1" dirty="0">
                <a:solidFill>
                  <a:schemeClr val="bg1"/>
                </a:solidFill>
                <a:latin typeface="Century Gothic" panose="020B0502020202020204" pitchFamily="34" charset="0"/>
                <a:cs typeface="Century Gothic" panose="020B0502020202020204" pitchFamily="34" charset="0"/>
              </a:rPr>
              <a:t>:: </a:t>
            </a:r>
            <a:r>
              <a:rPr lang="fr-FR" altLang="fr-FR" sz="1500" b="1" dirty="0" smtClean="0">
                <a:solidFill>
                  <a:schemeClr val="bg1"/>
                </a:solidFill>
                <a:latin typeface="Century Gothic" panose="020B0502020202020204" pitchFamily="34" charset="0"/>
                <a:cs typeface="Century Gothic" panose="020B0502020202020204" pitchFamily="34" charset="0"/>
              </a:rPr>
              <a:t>Emilie LLAMAS::</a:t>
            </a:r>
          </a:p>
          <a:p>
            <a:pPr algn="ctr" eaLnBrk="1" hangingPunct="1">
              <a:lnSpc>
                <a:spcPct val="90000"/>
              </a:lnSpc>
              <a:buFont typeface="Arial" panose="020B0604020202020204" pitchFamily="34" charset="0"/>
              <a:buNone/>
              <a:defRPr/>
            </a:pPr>
            <a:r>
              <a:rPr lang="fr-FR" altLang="fr-FR" sz="1500" dirty="0" smtClean="0">
                <a:solidFill>
                  <a:schemeClr val="bg1"/>
                </a:solidFill>
                <a:latin typeface="Century Gothic" panose="020B0502020202020204" pitchFamily="34" charset="0"/>
                <a:cs typeface="Century Gothic" panose="020B0502020202020204" pitchFamily="34" charset="0"/>
              </a:rPr>
              <a:t>(chanson française – Saint Amour)</a:t>
            </a:r>
            <a:endParaRPr lang="fr-FR" altLang="fr-FR" sz="1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500" dirty="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sz="1500" dirty="0" smtClean="0">
                <a:solidFill>
                  <a:schemeClr val="bg1"/>
                </a:solidFill>
              </a:rPr>
              <a:t>Auteure-compositrice-interprète et fondatrice de </a:t>
            </a:r>
            <a:r>
              <a:rPr lang="fr-FR" sz="1500" dirty="0" err="1" smtClean="0">
                <a:solidFill>
                  <a:schemeClr val="bg1"/>
                </a:solidFill>
              </a:rPr>
              <a:t>Milivoiz</a:t>
            </a:r>
            <a:r>
              <a:rPr lang="fr-FR" sz="1500" dirty="0" smtClean="0">
                <a:solidFill>
                  <a:schemeClr val="bg1"/>
                </a:solidFill>
              </a:rPr>
              <a:t>, Emilie </a:t>
            </a:r>
            <a:r>
              <a:rPr lang="fr-FR" sz="1500" dirty="0" err="1" smtClean="0">
                <a:solidFill>
                  <a:schemeClr val="bg1"/>
                </a:solidFill>
              </a:rPr>
              <a:t>Llamas</a:t>
            </a:r>
            <a:r>
              <a:rPr lang="fr-FR" sz="1500" dirty="0" smtClean="0">
                <a:solidFill>
                  <a:schemeClr val="bg1"/>
                </a:solidFill>
              </a:rPr>
              <a:t> chante et s’accompagne au piano. Ses chansons sont celles d’une femme sensible qui cherche, grâce à l’écriture et la musique, une voie pour exprimer les émotions rencontrées au cours de nos existences.</a:t>
            </a:r>
            <a:br>
              <a:rPr lang="fr-FR" sz="1500" dirty="0" smtClean="0">
                <a:solidFill>
                  <a:schemeClr val="bg1"/>
                </a:solidFill>
              </a:rPr>
            </a:br>
            <a:r>
              <a:rPr lang="fr-FR" sz="1500" dirty="0" smtClean="0">
                <a:solidFill>
                  <a:schemeClr val="bg1"/>
                </a:solidFill>
              </a:rPr>
              <a:t>:: Lune et l'autre... ::</a:t>
            </a:r>
            <a:br>
              <a:rPr lang="fr-FR" sz="1500" dirty="0" smtClean="0">
                <a:solidFill>
                  <a:schemeClr val="bg1"/>
                </a:solidFill>
              </a:rPr>
            </a:br>
            <a:r>
              <a:rPr lang="fr-FR" sz="1500" dirty="0" smtClean="0">
                <a:solidFill>
                  <a:schemeClr val="bg1"/>
                </a:solidFill>
              </a:rPr>
              <a:t>Anne-Gaëlle (violoncelle) et Emilie (piano/voix/paroles et musique) font s'accorder les cordes vocales aux cordes instrumentales : Lune et l’autre est un duo qui joue sur la corde sensible en invitant le public à partager son univers intimiste, composé de chansons originales, à la fois drôles et émouvantes.</a:t>
            </a:r>
            <a:br>
              <a:rPr lang="fr-FR" sz="1500" dirty="0" smtClean="0">
                <a:solidFill>
                  <a:schemeClr val="bg1"/>
                </a:solidFill>
              </a:rPr>
            </a:br>
            <a:r>
              <a:rPr lang="fr-FR" sz="1500" dirty="0" smtClean="0">
                <a:solidFill>
                  <a:schemeClr val="bg1"/>
                </a:solidFill>
              </a:rPr>
              <a:t>Depuis sa rencontre avec Anne-Gaëlle </a:t>
            </a:r>
            <a:r>
              <a:rPr lang="fr-FR" sz="1500" dirty="0" err="1" smtClean="0">
                <a:solidFill>
                  <a:schemeClr val="bg1"/>
                </a:solidFill>
              </a:rPr>
              <a:t>Bisquay</a:t>
            </a:r>
            <a:r>
              <a:rPr lang="fr-FR" sz="1500" dirty="0" smtClean="0">
                <a:solidFill>
                  <a:schemeClr val="bg1"/>
                </a:solidFill>
              </a:rPr>
              <a:t>, violoncelliste professionnelle, qui a, entre autres, partagé la scène avec Mano Solo, Yann </a:t>
            </a:r>
            <a:r>
              <a:rPr lang="fr-FR" sz="1500" dirty="0" err="1" smtClean="0">
                <a:solidFill>
                  <a:schemeClr val="bg1"/>
                </a:solidFill>
              </a:rPr>
              <a:t>Tiersen</a:t>
            </a:r>
            <a:r>
              <a:rPr lang="fr-FR" sz="1500" dirty="0" smtClean="0">
                <a:solidFill>
                  <a:schemeClr val="bg1"/>
                </a:solidFill>
              </a:rPr>
              <a:t> et les Têtes Raides, de nouveaux arrangements des compositions d'Emilie </a:t>
            </a:r>
            <a:r>
              <a:rPr lang="fr-FR" sz="1500" dirty="0" err="1" smtClean="0">
                <a:solidFill>
                  <a:schemeClr val="bg1"/>
                </a:solidFill>
              </a:rPr>
              <a:t>Llamas</a:t>
            </a:r>
            <a:r>
              <a:rPr lang="fr-FR" sz="1500" dirty="0" smtClean="0">
                <a:solidFill>
                  <a:schemeClr val="bg1"/>
                </a:solidFill>
              </a:rPr>
              <a:t> sont nés.</a:t>
            </a:r>
            <a:br>
              <a:rPr lang="fr-FR" sz="1500" dirty="0" smtClean="0">
                <a:solidFill>
                  <a:schemeClr val="bg1"/>
                </a:solidFill>
              </a:rPr>
            </a:br>
            <a:r>
              <a:rPr lang="fr-FR" sz="1500" dirty="0" smtClean="0">
                <a:solidFill>
                  <a:schemeClr val="bg1"/>
                </a:solidFill>
              </a:rPr>
              <a:t>Les deux musiciennes viennent d’enregistrer un CD, composé de 3 chansons et se préparent à un travail en résidence afin de finaliser leur spectacle, avec la collaboration d’une comédienne, Christine </a:t>
            </a:r>
            <a:r>
              <a:rPr lang="fr-FR" sz="1500" dirty="0" err="1" smtClean="0">
                <a:solidFill>
                  <a:schemeClr val="bg1"/>
                </a:solidFill>
              </a:rPr>
              <a:t>Larivière</a:t>
            </a:r>
            <a:r>
              <a:rPr lang="fr-FR" sz="1500" dirty="0" smtClean="0">
                <a:solidFill>
                  <a:schemeClr val="bg1"/>
                </a:solidFill>
              </a:rPr>
              <a:t>, de la </a:t>
            </a:r>
            <a:r>
              <a:rPr lang="fr-FR" sz="1500" dirty="0" err="1" smtClean="0">
                <a:solidFill>
                  <a:schemeClr val="bg1"/>
                </a:solidFill>
              </a:rPr>
              <a:t>Dieselle</a:t>
            </a:r>
            <a:r>
              <a:rPr lang="fr-FR" sz="1500" dirty="0" smtClean="0">
                <a:solidFill>
                  <a:schemeClr val="bg1"/>
                </a:solidFill>
              </a:rPr>
              <a:t> Compagnie.</a:t>
            </a:r>
            <a:br>
              <a:rPr lang="fr-FR" sz="1500" dirty="0" smtClean="0">
                <a:solidFill>
                  <a:schemeClr val="bg1"/>
                </a:solidFill>
              </a:rPr>
            </a:br>
            <a:r>
              <a:rPr lang="fr-FR" sz="1500" dirty="0" smtClean="0">
                <a:solidFill>
                  <a:schemeClr val="bg1"/>
                </a:solidFill>
              </a:rPr>
              <a:t/>
            </a:r>
            <a:br>
              <a:rPr lang="fr-FR" sz="1500" dirty="0" smtClean="0">
                <a:solidFill>
                  <a:schemeClr val="bg1"/>
                </a:solidFill>
              </a:rPr>
            </a:br>
            <a:r>
              <a:rPr lang="fr-FR" sz="1500" dirty="0" smtClean="0">
                <a:solidFill>
                  <a:schemeClr val="bg1"/>
                </a:solidFill>
                <a:hlinkClick r:id="rId3"/>
              </a:rPr>
              <a:t>http://www.milivoiz.com/</a:t>
            </a:r>
            <a:r>
              <a:rPr lang="fr-FR" sz="1500" dirty="0" smtClean="0">
                <a:solidFill>
                  <a:schemeClr val="bg1"/>
                </a:solidFill>
              </a:rPr>
              <a:t/>
            </a:r>
            <a:br>
              <a:rPr lang="fr-FR" sz="1500" dirty="0" smtClean="0">
                <a:solidFill>
                  <a:schemeClr val="bg1"/>
                </a:solidFill>
              </a:rPr>
            </a:br>
            <a:r>
              <a:rPr lang="fr-FR" sz="1500" dirty="0" smtClean="0">
                <a:solidFill>
                  <a:schemeClr val="bg1"/>
                </a:solidFill>
                <a:hlinkClick r:id="rId4"/>
              </a:rPr>
              <a:t>https://www.facebook.com/milivoiz</a:t>
            </a:r>
            <a:r>
              <a:rPr lang="fr-FR" sz="1500" dirty="0" smtClean="0">
                <a:solidFill>
                  <a:schemeClr val="bg1"/>
                </a:solidFill>
              </a:rPr>
              <a:t/>
            </a:r>
            <a:br>
              <a:rPr lang="fr-FR" sz="1500" dirty="0" smtClean="0">
                <a:solidFill>
                  <a:schemeClr val="bg1"/>
                </a:solidFill>
              </a:rPr>
            </a:br>
            <a:endParaRPr lang="fr-FR" altLang="fr-FR" sz="1500" dirty="0" smtClean="0">
              <a:solidFill>
                <a:schemeClr val="bg1"/>
              </a:solidFill>
              <a:latin typeface="Century Gothic" panose="020B0502020202020204" pitchFamily="34" charset="0"/>
              <a:cs typeface="Century Gothic" panose="020B0502020202020204" pitchFamily="34" charset="0"/>
            </a:endParaRPr>
          </a:p>
        </p:txBody>
      </p:sp>
      <p:sp>
        <p:nvSpPr>
          <p:cNvPr id="133124" name="Espace réservé de la date 1"/>
          <p:cNvSpPr>
            <a:spLocks noGrp="1"/>
          </p:cNvSpPr>
          <p:nvPr>
            <p:ph type="dt" sz="quarter" idx="10"/>
          </p:nvPr>
        </p:nvSpPr>
        <p:spPr bwMode="auto">
          <a:noFill/>
          <a:ln>
            <a:miter lim="800000"/>
            <a:headEnd/>
            <a:tailEnd/>
          </a:ln>
        </p:spPr>
        <p:txBody>
          <a:bodyPr/>
          <a:lstStyle/>
          <a:p>
            <a:fld id="{0AAC9471-2CCF-4DAD-90C3-542A83B68B5D}" type="datetime1">
              <a:rPr lang="fr-FR" altLang="fr-FR" smtClean="0">
                <a:ea typeface="MS PGothic" pitchFamily="34" charset="-128"/>
              </a:rPr>
              <a:pPr/>
              <a:t>20/06/2014</a:t>
            </a:fld>
            <a:endParaRPr lang="fr-FR" altLang="fr-FR" smtClean="0">
              <a:ea typeface="MS PGothic" pitchFamily="34" charset="-128"/>
            </a:endParaRPr>
          </a:p>
        </p:txBody>
      </p:sp>
      <p:sp>
        <p:nvSpPr>
          <p:cNvPr id="13312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33126" name="Espace réservé du numéro de diapositive 3"/>
          <p:cNvSpPr>
            <a:spLocks noGrp="1"/>
          </p:cNvSpPr>
          <p:nvPr>
            <p:ph type="sldNum" sz="quarter" idx="12"/>
          </p:nvPr>
        </p:nvSpPr>
        <p:spPr bwMode="auto">
          <a:noFill/>
          <a:ln>
            <a:miter lim="800000"/>
            <a:headEnd/>
            <a:tailEnd/>
          </a:ln>
        </p:spPr>
        <p:txBody>
          <a:bodyPr/>
          <a:lstStyle/>
          <a:p>
            <a:fld id="{68BE5665-2D4C-42D0-87F2-2AE336886AE2}" type="slidenum">
              <a:rPr lang="fr-FR" altLang="fr-FR"/>
              <a:pPr/>
              <a:t>23</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(Saint-Amour)</a:t>
            </a:r>
          </a:p>
        </p:txBody>
      </p:sp>
    </p:spTree>
  </p:cSld>
  <p:clrMapOvr>
    <a:masterClrMapping/>
  </p:clrMapOvr>
  <p:transition spd="med" advTm="2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Emilie LLAMAS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17 Mai</a:t>
            </a:r>
          </a:p>
        </p:txBody>
      </p:sp>
      <p:sp>
        <p:nvSpPr>
          <p:cNvPr id="135171"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35172" name="Espace réservé de la date 1"/>
          <p:cNvSpPr>
            <a:spLocks noGrp="1"/>
          </p:cNvSpPr>
          <p:nvPr>
            <p:ph type="dt" sz="quarter" idx="10"/>
          </p:nvPr>
        </p:nvSpPr>
        <p:spPr bwMode="auto">
          <a:noFill/>
          <a:ln>
            <a:miter lim="800000"/>
            <a:headEnd/>
            <a:tailEnd/>
          </a:ln>
        </p:spPr>
        <p:txBody>
          <a:bodyPr/>
          <a:lstStyle/>
          <a:p>
            <a:fld id="{F1F8AB2E-7759-4CD0-8D92-A3885C2BBD0E}" type="datetime1">
              <a:rPr lang="fr-FR" altLang="fr-FR" smtClean="0">
                <a:ea typeface="MS PGothic" pitchFamily="34" charset="-128"/>
              </a:rPr>
              <a:pPr/>
              <a:t>20/06/2014</a:t>
            </a:fld>
            <a:endParaRPr lang="fr-FR" altLang="fr-FR" smtClean="0">
              <a:ea typeface="MS PGothic" pitchFamily="34" charset="-128"/>
            </a:endParaRPr>
          </a:p>
        </p:txBody>
      </p:sp>
      <p:sp>
        <p:nvSpPr>
          <p:cNvPr id="13517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35174" name="Espace réservé du numéro de diapositive 3"/>
          <p:cNvSpPr>
            <a:spLocks noGrp="1"/>
          </p:cNvSpPr>
          <p:nvPr>
            <p:ph type="sldNum" sz="quarter" idx="12"/>
          </p:nvPr>
        </p:nvSpPr>
        <p:spPr bwMode="auto">
          <a:noFill/>
          <a:ln>
            <a:miter lim="800000"/>
            <a:headEnd/>
            <a:tailEnd/>
          </a:ln>
        </p:spPr>
        <p:txBody>
          <a:bodyPr/>
          <a:lstStyle/>
          <a:p>
            <a:fld id="{B8E61903-959B-40B7-ABB8-0C04FE179C7D}" type="slidenum">
              <a:rPr lang="fr-FR" altLang="fr-FR"/>
              <a:pPr/>
              <a:t>24</a:t>
            </a:fld>
            <a:endParaRPr lang="fr-FR" altLang="fr-FR"/>
          </a:p>
        </p:txBody>
      </p:sp>
      <p:sp>
        <p:nvSpPr>
          <p:cNvPr id="11" name="Rectangle à coins arrondis 10"/>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Chanson française</a:t>
            </a:r>
          </a:p>
          <a:p>
            <a:pPr algn="ctr">
              <a:defRPr/>
            </a:pPr>
            <a:r>
              <a:rPr lang="fr-FR" sz="900" b="1" u="none" dirty="0">
                <a:solidFill>
                  <a:schemeClr val="tx2"/>
                </a:solidFill>
              </a:rPr>
              <a:t>(Saint-Amour)</a:t>
            </a:r>
          </a:p>
        </p:txBody>
      </p:sp>
      <p:pic>
        <p:nvPicPr>
          <p:cNvPr id="135176" name="Image 11" descr="P1010764.JPG"/>
          <p:cNvPicPr>
            <a:picLocks noChangeAspect="1"/>
          </p:cNvPicPr>
          <p:nvPr/>
        </p:nvPicPr>
        <p:blipFill>
          <a:blip r:embed="rId3" cstate="print"/>
          <a:srcRect/>
          <a:stretch>
            <a:fillRect/>
          </a:stretch>
        </p:blipFill>
        <p:spPr bwMode="auto">
          <a:xfrm>
            <a:off x="528638" y="1989138"/>
            <a:ext cx="3322637" cy="1871662"/>
          </a:xfrm>
          <a:prstGeom prst="rect">
            <a:avLst/>
          </a:prstGeom>
          <a:noFill/>
          <a:ln w="9525">
            <a:noFill/>
            <a:miter lim="800000"/>
            <a:headEnd/>
            <a:tailEnd/>
          </a:ln>
        </p:spPr>
      </p:pic>
      <p:pic>
        <p:nvPicPr>
          <p:cNvPr id="135177" name="Image 12" descr="P1010765.JPG"/>
          <p:cNvPicPr>
            <a:picLocks noChangeAspect="1"/>
          </p:cNvPicPr>
          <p:nvPr/>
        </p:nvPicPr>
        <p:blipFill>
          <a:blip r:embed="rId4" cstate="print"/>
          <a:srcRect/>
          <a:stretch>
            <a:fillRect/>
          </a:stretch>
        </p:blipFill>
        <p:spPr bwMode="auto">
          <a:xfrm>
            <a:off x="5292725" y="4149725"/>
            <a:ext cx="3322638" cy="1871663"/>
          </a:xfrm>
          <a:prstGeom prst="rect">
            <a:avLst/>
          </a:prstGeom>
          <a:noFill/>
          <a:ln w="9525">
            <a:noFill/>
            <a:miter lim="800000"/>
            <a:headEnd/>
            <a:tailEnd/>
          </a:ln>
        </p:spPr>
      </p:pic>
      <p:pic>
        <p:nvPicPr>
          <p:cNvPr id="135178" name="Image 13" descr="P1010767.JPG"/>
          <p:cNvPicPr>
            <a:picLocks noChangeAspect="1"/>
          </p:cNvPicPr>
          <p:nvPr/>
        </p:nvPicPr>
        <p:blipFill>
          <a:blip r:embed="rId5" cstate="print"/>
          <a:srcRect/>
          <a:stretch>
            <a:fillRect/>
          </a:stretch>
        </p:blipFill>
        <p:spPr bwMode="auto">
          <a:xfrm>
            <a:off x="5292725" y="1989138"/>
            <a:ext cx="3322638" cy="1871662"/>
          </a:xfrm>
          <a:prstGeom prst="rect">
            <a:avLst/>
          </a:prstGeom>
          <a:noFill/>
          <a:ln w="9525">
            <a:noFill/>
            <a:miter lim="800000"/>
            <a:headEnd/>
            <a:tailEnd/>
          </a:ln>
        </p:spPr>
      </p:pic>
      <p:pic>
        <p:nvPicPr>
          <p:cNvPr id="135179" name="Image 14" descr="P1010772.JPG"/>
          <p:cNvPicPr>
            <a:picLocks noChangeAspect="1"/>
          </p:cNvPicPr>
          <p:nvPr/>
        </p:nvPicPr>
        <p:blipFill>
          <a:blip r:embed="rId6" cstate="print"/>
          <a:srcRect/>
          <a:stretch>
            <a:fillRect/>
          </a:stretch>
        </p:blipFill>
        <p:spPr bwMode="auto">
          <a:xfrm>
            <a:off x="528638" y="4149725"/>
            <a:ext cx="3322637" cy="1871663"/>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OKC-P Trio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Mercredi 21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92500" lnSpcReduction="1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Cette deuxième semaine sera elle sous le signe de la musique noire américaine et world.</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Et pour commencer, un superbe trio jazz guitare/contrebasse/batterie.</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OKC-P Trio nous fait voyager </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avec ses très belles lignes mélodiques tout en finesse !</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Pur moment de bonheur !</a:t>
            </a:r>
          </a:p>
          <a:p>
            <a:pPr algn="ctr" eaLnBrk="1" hangingPunct="1">
              <a:lnSpc>
                <a:spcPct val="90000"/>
              </a:lnSpc>
              <a:buFont typeface="Arial" panose="020B0604020202020204" pitchFamily="34" charset="0"/>
              <a:buNone/>
              <a:defRPr/>
            </a:pPr>
            <a:endParaRPr lang="fr-FR" altLang="fr-FR" sz="1900"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900" b="1" dirty="0" smtClean="0">
                <a:solidFill>
                  <a:schemeClr val="bg1"/>
                </a:solidFill>
                <a:latin typeface="Century Gothic" panose="020B0502020202020204" pitchFamily="34" charset="0"/>
                <a:cs typeface="Century Gothic" panose="020B0502020202020204" pitchFamily="34" charset="0"/>
              </a:rPr>
              <a:t>15 personnes</a:t>
            </a:r>
          </a:p>
          <a:p>
            <a:pPr algn="ctr" eaLnBrk="1" hangingPunct="1">
              <a:lnSpc>
                <a:spcPct val="90000"/>
              </a:lnSpc>
              <a:buFont typeface="Arial" panose="020B0604020202020204" pitchFamily="34" charset="0"/>
              <a:buNone/>
              <a:defRPr/>
            </a:pP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900" b="1" dirty="0" smtClean="0">
                <a:solidFill>
                  <a:schemeClr val="bg1"/>
                </a:solidFill>
                <a:latin typeface="Century Gothic" panose="020B0502020202020204" pitchFamily="34" charset="0"/>
                <a:cs typeface="Century Gothic" panose="020B0502020202020204" pitchFamily="34" charset="0"/>
              </a:rPr>
              <a:t>Pas de support à vendre.</a:t>
            </a:r>
          </a:p>
          <a:p>
            <a:pPr algn="ctr" eaLnBrk="1" hangingPunct="1">
              <a:lnSpc>
                <a:spcPct val="90000"/>
              </a:lnSpc>
              <a:buFont typeface="Arial" panose="020B0604020202020204" pitchFamily="34" charset="0"/>
              <a:buNone/>
              <a:defRPr/>
            </a:pPr>
            <a:endParaRPr lang="fr-FR" altLang="fr-FR" sz="1600"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37220" name="Espace réservé de la date 1"/>
          <p:cNvSpPr>
            <a:spLocks noGrp="1"/>
          </p:cNvSpPr>
          <p:nvPr>
            <p:ph type="dt" sz="quarter" idx="10"/>
          </p:nvPr>
        </p:nvSpPr>
        <p:spPr bwMode="auto">
          <a:noFill/>
          <a:ln>
            <a:miter lim="800000"/>
            <a:headEnd/>
            <a:tailEnd/>
          </a:ln>
        </p:spPr>
        <p:txBody>
          <a:bodyPr/>
          <a:lstStyle/>
          <a:p>
            <a:fld id="{C76411A5-6D57-4DD2-B4E0-F0A94D4514E0}" type="datetime1">
              <a:rPr lang="fr-FR" altLang="fr-FR" smtClean="0">
                <a:ea typeface="MS PGothic" pitchFamily="34" charset="-128"/>
              </a:rPr>
              <a:pPr/>
              <a:t>20/06/2014</a:t>
            </a:fld>
            <a:endParaRPr lang="fr-FR" altLang="fr-FR" smtClean="0">
              <a:ea typeface="MS PGothic" pitchFamily="34" charset="-128"/>
            </a:endParaRPr>
          </a:p>
        </p:txBody>
      </p:sp>
      <p:sp>
        <p:nvSpPr>
          <p:cNvPr id="13722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37222" name="Espace réservé du numéro de diapositive 3"/>
          <p:cNvSpPr>
            <a:spLocks noGrp="1"/>
          </p:cNvSpPr>
          <p:nvPr>
            <p:ph type="sldNum" sz="quarter" idx="12"/>
          </p:nvPr>
        </p:nvSpPr>
        <p:spPr bwMode="auto">
          <a:noFill/>
          <a:ln>
            <a:miter lim="800000"/>
            <a:headEnd/>
            <a:tailEnd/>
          </a:ln>
        </p:spPr>
        <p:txBody>
          <a:bodyPr/>
          <a:lstStyle/>
          <a:p>
            <a:fld id="{B5675A6C-3956-433D-BFEE-F3A064A1493A}" type="slidenum">
              <a:rPr lang="fr-FR" altLang="fr-FR"/>
              <a:pPr/>
              <a:t>25</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Jazz</a:t>
            </a:r>
          </a:p>
          <a:p>
            <a:pPr algn="ctr">
              <a:defRPr/>
            </a:pPr>
            <a:r>
              <a:rPr lang="fr-FR" sz="900" b="1" u="none" dirty="0">
                <a:solidFill>
                  <a:schemeClr val="tx2"/>
                </a:solidFill>
              </a:rPr>
              <a:t>(Mâcon)</a:t>
            </a:r>
          </a:p>
        </p:txBody>
      </p:sp>
    </p:spTree>
  </p:cSld>
  <p:clrMapOvr>
    <a:masterClrMapping/>
  </p:clrMapOvr>
  <p:transition spd="med" advTm="20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OKC-P Trio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Mercredi 21 Mai</a:t>
            </a:r>
          </a:p>
        </p:txBody>
      </p:sp>
      <p:sp>
        <p:nvSpPr>
          <p:cNvPr id="10649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32500" lnSpcReduction="20000"/>
          </a:bodyPr>
          <a:lstStyle/>
          <a:p>
            <a:pPr algn="ctr" eaLnBrk="1" hangingPunct="1">
              <a:lnSpc>
                <a:spcPct val="90000"/>
              </a:lnSpc>
              <a:defRPr/>
            </a:pPr>
            <a:endParaRPr lang="fr-FR" altLang="fr-FR" b="1" dirty="0" smtClean="0">
              <a:latin typeface="Century Gothic" pitchFamily="34" charset="0"/>
              <a:cs typeface="Century Gothic" pitchFamily="34" charset="0"/>
            </a:endParaRPr>
          </a:p>
          <a:p>
            <a:pPr algn="ctr" eaLnBrk="1" hangingPunct="1">
              <a:lnSpc>
                <a:spcPct val="90000"/>
              </a:lnSpc>
              <a:defRPr/>
            </a:pPr>
            <a:r>
              <a:rPr lang="fr-FR" altLang="fr-FR" sz="4800" b="1" dirty="0" smtClean="0">
                <a:solidFill>
                  <a:schemeClr val="bg1"/>
                </a:solidFill>
                <a:latin typeface="Century Gothic" panose="020B0502020202020204" pitchFamily="34" charset="0"/>
                <a:cs typeface="Century Gothic" panose="020B0502020202020204" pitchFamily="34" charset="0"/>
              </a:rPr>
              <a:t>Présentation</a:t>
            </a:r>
          </a:p>
          <a:p>
            <a:pPr algn="ctr" eaLnBrk="1" hangingPunct="1">
              <a:lnSpc>
                <a:spcPct val="90000"/>
              </a:lnSpc>
              <a:defRPr/>
            </a:pPr>
            <a:r>
              <a:rPr lang="fr-FR" altLang="fr-FR" sz="4800" b="1" dirty="0" smtClean="0">
                <a:solidFill>
                  <a:schemeClr val="bg1"/>
                </a:solidFill>
                <a:latin typeface="Century Gothic" panose="020B0502020202020204" pitchFamily="34" charset="0"/>
                <a:cs typeface="Century Gothic" panose="020B0502020202020204" pitchFamily="34" charset="0"/>
              </a:rPr>
              <a:t>:: OKC-P Trio::</a:t>
            </a:r>
          </a:p>
          <a:p>
            <a:pPr algn="ctr" eaLnBrk="1" hangingPunct="1">
              <a:lnSpc>
                <a:spcPct val="90000"/>
              </a:lnSpc>
              <a:defRPr/>
            </a:pPr>
            <a:r>
              <a:rPr lang="fr-FR" altLang="fr-FR" sz="4800" dirty="0" smtClean="0">
                <a:solidFill>
                  <a:schemeClr val="bg1"/>
                </a:solidFill>
                <a:latin typeface="Century Gothic" panose="020B0502020202020204" pitchFamily="34" charset="0"/>
                <a:cs typeface="Century Gothic" panose="020B0502020202020204" pitchFamily="34" charset="0"/>
              </a:rPr>
              <a:t>(Jazz - Mâcon)</a:t>
            </a:r>
          </a:p>
          <a:p>
            <a:pPr algn="ctr" eaLnBrk="1" hangingPunct="1">
              <a:lnSpc>
                <a:spcPct val="90000"/>
              </a:lnSpc>
              <a:defRPr/>
            </a:pPr>
            <a:endParaRPr lang="fr-FR" altLang="fr-FR" sz="4800"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sz="4800" dirty="0" err="1" smtClean="0">
                <a:solidFill>
                  <a:schemeClr val="bg1"/>
                </a:solidFill>
              </a:rPr>
              <a:t>OkC</a:t>
            </a:r>
            <a:r>
              <a:rPr lang="fr-FR" sz="4800" dirty="0" smtClean="0">
                <a:solidFill>
                  <a:schemeClr val="bg1"/>
                </a:solidFill>
              </a:rPr>
              <a:t>-P : Oklahoma City - Paris, un vol entre deux continents, un trio entre deux jazz.</a:t>
            </a:r>
            <a:br>
              <a:rPr lang="fr-FR" sz="4800" dirty="0" smtClean="0">
                <a:solidFill>
                  <a:schemeClr val="bg1"/>
                </a:solidFill>
              </a:rPr>
            </a:br>
            <a:r>
              <a:rPr lang="fr-FR" sz="4800" dirty="0" smtClean="0">
                <a:solidFill>
                  <a:schemeClr val="bg1"/>
                </a:solidFill>
              </a:rPr>
              <a:t>En devenant le premier musicien à jouer sur une guitare amplifiée, Charlie Christian a considérablement influencé le monde du jazz.</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rPr>
              <a:t>Django Reinhardt, inspiré par sa musique, évoluera lui aussi vers cette révolution </a:t>
            </a:r>
            <a:r>
              <a:rPr lang="fr-FR" sz="4800" dirty="0" err="1" smtClean="0">
                <a:solidFill>
                  <a:schemeClr val="bg1"/>
                </a:solidFill>
              </a:rPr>
              <a:t>guitaristique</a:t>
            </a:r>
            <a:r>
              <a:rPr lang="fr-FR" sz="4800" dirty="0" smtClean="0">
                <a:solidFill>
                  <a:schemeClr val="bg1"/>
                </a:solidFill>
              </a:rPr>
              <a:t>.</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rPr>
              <a:t>Puisant dans ces influences nomades, du swing "</a:t>
            </a:r>
            <a:r>
              <a:rPr lang="fr-FR" sz="4800" dirty="0" err="1" smtClean="0">
                <a:solidFill>
                  <a:schemeClr val="bg1"/>
                </a:solidFill>
              </a:rPr>
              <a:t>old</a:t>
            </a:r>
            <a:r>
              <a:rPr lang="fr-FR" sz="4800" dirty="0" smtClean="0">
                <a:solidFill>
                  <a:schemeClr val="bg1"/>
                </a:solidFill>
              </a:rPr>
              <a:t> </a:t>
            </a:r>
            <a:r>
              <a:rPr lang="fr-FR" sz="4800" dirty="0" err="1" smtClean="0">
                <a:solidFill>
                  <a:schemeClr val="bg1"/>
                </a:solidFill>
              </a:rPr>
              <a:t>school</a:t>
            </a:r>
            <a:r>
              <a:rPr lang="fr-FR" sz="4800" dirty="0" smtClean="0">
                <a:solidFill>
                  <a:schemeClr val="bg1"/>
                </a:solidFill>
              </a:rPr>
              <a:t>" aux arrangements plus modernes en passant par la composition,</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rPr>
              <a:t>le trio </a:t>
            </a:r>
            <a:r>
              <a:rPr lang="fr-FR" sz="4800" dirty="0" err="1" smtClean="0">
                <a:solidFill>
                  <a:schemeClr val="bg1"/>
                </a:solidFill>
              </a:rPr>
              <a:t>OkC</a:t>
            </a:r>
            <a:r>
              <a:rPr lang="fr-FR" sz="4800" dirty="0" smtClean="0">
                <a:solidFill>
                  <a:schemeClr val="bg1"/>
                </a:solidFill>
              </a:rPr>
              <a:t>-P revisite le style : nous vous souhaitons un agréable voyage…</a:t>
            </a:r>
            <a:br>
              <a:rPr lang="fr-FR" sz="4800" dirty="0" smtClean="0">
                <a:solidFill>
                  <a:schemeClr val="bg1"/>
                </a:solidFill>
              </a:rPr>
            </a:br>
            <a:r>
              <a:rPr lang="fr-FR" sz="4800" dirty="0" smtClean="0">
                <a:solidFill>
                  <a:schemeClr val="bg1"/>
                </a:solidFill>
              </a:rPr>
              <a:t/>
            </a:r>
            <a:br>
              <a:rPr lang="fr-FR" sz="4800" dirty="0" smtClean="0">
                <a:solidFill>
                  <a:schemeClr val="bg1"/>
                </a:solidFill>
              </a:rPr>
            </a:br>
            <a:r>
              <a:rPr lang="fr-FR" sz="4800" dirty="0" smtClean="0">
                <a:solidFill>
                  <a:schemeClr val="bg1"/>
                </a:solidFill>
                <a:hlinkClick r:id="rId3"/>
              </a:rPr>
              <a:t>http://www.mupiz.com/okcp</a:t>
            </a:r>
            <a:r>
              <a:rPr lang="fr-FR" sz="4800" dirty="0" smtClean="0">
                <a:solidFill>
                  <a:schemeClr val="bg1"/>
                </a:solidFill>
              </a:rPr>
              <a:t/>
            </a:r>
            <a:br>
              <a:rPr lang="fr-FR" sz="4800" dirty="0" smtClean="0">
                <a:solidFill>
                  <a:schemeClr val="bg1"/>
                </a:solidFill>
              </a:rPr>
            </a:br>
            <a:r>
              <a:rPr lang="fr-FR" sz="4800" dirty="0" smtClean="0">
                <a:solidFill>
                  <a:schemeClr val="bg1"/>
                </a:solidFill>
                <a:hlinkClick r:id="rId4"/>
              </a:rPr>
              <a:t>http://okcptrio.bandcamp.com/</a:t>
            </a:r>
            <a:r>
              <a:rPr lang="fr-FR" sz="4800" dirty="0" smtClean="0">
                <a:solidFill>
                  <a:schemeClr val="bg1"/>
                </a:solidFill>
              </a:rPr>
              <a:t/>
            </a:r>
            <a:br>
              <a:rPr lang="fr-FR" sz="4800" dirty="0" smtClean="0">
                <a:solidFill>
                  <a:schemeClr val="bg1"/>
                </a:solidFill>
              </a:rPr>
            </a:br>
            <a:r>
              <a:rPr lang="fr-FR" sz="4800" dirty="0" smtClean="0">
                <a:solidFill>
                  <a:schemeClr val="bg1"/>
                </a:solidFill>
                <a:hlinkClick r:id="rId5"/>
              </a:rPr>
              <a:t>https://www.facebook.com/okcp.trio</a:t>
            </a:r>
            <a:r>
              <a:rPr lang="fr-FR" sz="4800" dirty="0" smtClean="0">
                <a:solidFill>
                  <a:schemeClr val="bg1"/>
                </a:solidFill>
              </a:rPr>
              <a:t/>
            </a:r>
            <a:br>
              <a:rPr lang="fr-FR" sz="4800" dirty="0" smtClean="0">
                <a:solidFill>
                  <a:schemeClr val="bg1"/>
                </a:solidFill>
              </a:rPr>
            </a:br>
            <a:endParaRPr lang="fr-FR" altLang="fr-FR" sz="4800" dirty="0" smtClean="0">
              <a:solidFill>
                <a:schemeClr val="bg1"/>
              </a:solidFill>
              <a:latin typeface="Century Gothic" panose="020B0502020202020204" pitchFamily="34" charset="0"/>
              <a:cs typeface="Century Gothic" panose="020B0502020202020204" pitchFamily="34" charset="0"/>
            </a:endParaRPr>
          </a:p>
        </p:txBody>
      </p:sp>
      <p:sp>
        <p:nvSpPr>
          <p:cNvPr id="139268" name="Espace réservé de la date 1"/>
          <p:cNvSpPr>
            <a:spLocks noGrp="1"/>
          </p:cNvSpPr>
          <p:nvPr>
            <p:ph type="dt" sz="quarter" idx="10"/>
          </p:nvPr>
        </p:nvSpPr>
        <p:spPr bwMode="auto">
          <a:noFill/>
          <a:ln>
            <a:miter lim="800000"/>
            <a:headEnd/>
            <a:tailEnd/>
          </a:ln>
        </p:spPr>
        <p:txBody>
          <a:bodyPr/>
          <a:lstStyle/>
          <a:p>
            <a:fld id="{2963E60B-7D45-4FB1-ADCB-E8C3E59FE9FC}" type="datetime1">
              <a:rPr lang="fr-FR" altLang="fr-FR" smtClean="0">
                <a:ea typeface="MS PGothic" pitchFamily="34" charset="-128"/>
              </a:rPr>
              <a:pPr/>
              <a:t>20/06/2014</a:t>
            </a:fld>
            <a:endParaRPr lang="fr-FR" altLang="fr-FR" smtClean="0">
              <a:ea typeface="MS PGothic" pitchFamily="34" charset="-128"/>
            </a:endParaRPr>
          </a:p>
        </p:txBody>
      </p:sp>
      <p:sp>
        <p:nvSpPr>
          <p:cNvPr id="13926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39270" name="Espace réservé du numéro de diapositive 3"/>
          <p:cNvSpPr>
            <a:spLocks noGrp="1"/>
          </p:cNvSpPr>
          <p:nvPr>
            <p:ph type="sldNum" sz="quarter" idx="12"/>
          </p:nvPr>
        </p:nvSpPr>
        <p:spPr bwMode="auto">
          <a:noFill/>
          <a:ln>
            <a:miter lim="800000"/>
            <a:headEnd/>
            <a:tailEnd/>
          </a:ln>
        </p:spPr>
        <p:txBody>
          <a:bodyPr/>
          <a:lstStyle/>
          <a:p>
            <a:fld id="{2BF75B1E-05B0-4CBE-B230-B563C18991CF}" type="slidenum">
              <a:rPr lang="fr-FR" altLang="fr-FR"/>
              <a:pPr/>
              <a:t>26</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Jazz</a:t>
            </a:r>
          </a:p>
          <a:p>
            <a:pPr algn="ctr">
              <a:defRPr/>
            </a:pPr>
            <a:r>
              <a:rPr lang="fr-FR" sz="900" b="1" u="none" dirty="0">
                <a:solidFill>
                  <a:schemeClr val="tx2"/>
                </a:solidFill>
              </a:rPr>
              <a:t>(Mâcon)</a:t>
            </a:r>
          </a:p>
        </p:txBody>
      </p:sp>
    </p:spTree>
  </p:cSld>
  <p:clrMapOvr>
    <a:masterClrMapping/>
  </p:clrMapOvr>
  <p:transition spd="med" advTm="2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OKC-P Trio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Mercredi 21 Mai</a:t>
            </a:r>
          </a:p>
        </p:txBody>
      </p:sp>
      <p:sp>
        <p:nvSpPr>
          <p:cNvPr id="141315"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41316" name="Espace réservé de la date 1"/>
          <p:cNvSpPr>
            <a:spLocks noGrp="1"/>
          </p:cNvSpPr>
          <p:nvPr>
            <p:ph type="dt" sz="quarter" idx="10"/>
          </p:nvPr>
        </p:nvSpPr>
        <p:spPr bwMode="auto">
          <a:noFill/>
          <a:ln>
            <a:miter lim="800000"/>
            <a:headEnd/>
            <a:tailEnd/>
          </a:ln>
        </p:spPr>
        <p:txBody>
          <a:bodyPr/>
          <a:lstStyle/>
          <a:p>
            <a:fld id="{493522E4-6A56-491F-95EF-D1E6FEC5D408}" type="datetime1">
              <a:rPr lang="fr-FR" altLang="fr-FR" smtClean="0">
                <a:ea typeface="MS PGothic" pitchFamily="34" charset="-128"/>
              </a:rPr>
              <a:pPr/>
              <a:t>20/06/2014</a:t>
            </a:fld>
            <a:endParaRPr lang="fr-FR" altLang="fr-FR" smtClean="0">
              <a:ea typeface="MS PGothic" pitchFamily="34" charset="-128"/>
            </a:endParaRPr>
          </a:p>
        </p:txBody>
      </p:sp>
      <p:sp>
        <p:nvSpPr>
          <p:cNvPr id="14131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41318" name="Espace réservé du numéro de diapositive 3"/>
          <p:cNvSpPr>
            <a:spLocks noGrp="1"/>
          </p:cNvSpPr>
          <p:nvPr>
            <p:ph type="sldNum" sz="quarter" idx="12"/>
          </p:nvPr>
        </p:nvSpPr>
        <p:spPr bwMode="auto">
          <a:noFill/>
          <a:ln>
            <a:miter lim="800000"/>
            <a:headEnd/>
            <a:tailEnd/>
          </a:ln>
        </p:spPr>
        <p:txBody>
          <a:bodyPr/>
          <a:lstStyle/>
          <a:p>
            <a:fld id="{FA98A6C7-A311-43AA-99EA-D0DC4D7868B1}" type="slidenum">
              <a:rPr lang="fr-FR" altLang="fr-FR"/>
              <a:pPr/>
              <a:t>27</a:t>
            </a:fld>
            <a:endParaRPr lang="fr-FR" altLang="fr-FR"/>
          </a:p>
        </p:txBody>
      </p:sp>
      <p:sp>
        <p:nvSpPr>
          <p:cNvPr id="11" name="Rectangle à coins arrondis 10"/>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Jazz</a:t>
            </a:r>
          </a:p>
          <a:p>
            <a:pPr algn="ctr">
              <a:defRPr/>
            </a:pPr>
            <a:r>
              <a:rPr lang="fr-FR" sz="900" b="1" u="none" dirty="0">
                <a:solidFill>
                  <a:schemeClr val="tx2"/>
                </a:solidFill>
              </a:rPr>
              <a:t>(Mâcon)</a:t>
            </a:r>
          </a:p>
        </p:txBody>
      </p:sp>
      <p:pic>
        <p:nvPicPr>
          <p:cNvPr id="141320" name="Image 11" descr="P1010774.JPG"/>
          <p:cNvPicPr>
            <a:picLocks noChangeAspect="1"/>
          </p:cNvPicPr>
          <p:nvPr/>
        </p:nvPicPr>
        <p:blipFill>
          <a:blip r:embed="rId3" cstate="print"/>
          <a:srcRect/>
          <a:stretch>
            <a:fillRect/>
          </a:stretch>
        </p:blipFill>
        <p:spPr bwMode="auto">
          <a:xfrm>
            <a:off x="684213" y="1989138"/>
            <a:ext cx="3322637" cy="1871662"/>
          </a:xfrm>
          <a:prstGeom prst="rect">
            <a:avLst/>
          </a:prstGeom>
          <a:noFill/>
          <a:ln w="9525">
            <a:noFill/>
            <a:miter lim="800000"/>
            <a:headEnd/>
            <a:tailEnd/>
          </a:ln>
        </p:spPr>
      </p:pic>
      <p:pic>
        <p:nvPicPr>
          <p:cNvPr id="141321" name="Image 12" descr="P1010777.JPG"/>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41322" name="Image 13" descr="P1010778.JPG"/>
          <p:cNvPicPr>
            <a:picLocks noChangeAspect="1"/>
          </p:cNvPicPr>
          <p:nvPr/>
        </p:nvPicPr>
        <p:blipFill>
          <a:blip r:embed="rId5" cstate="print"/>
          <a:srcRect/>
          <a:stretch>
            <a:fillRect/>
          </a:stretch>
        </p:blipFill>
        <p:spPr bwMode="auto">
          <a:xfrm>
            <a:off x="684213" y="4149725"/>
            <a:ext cx="3346450" cy="1885950"/>
          </a:xfrm>
          <a:prstGeom prst="rect">
            <a:avLst/>
          </a:prstGeom>
          <a:noFill/>
          <a:ln w="9525">
            <a:noFill/>
            <a:miter lim="800000"/>
            <a:headEnd/>
            <a:tailEnd/>
          </a:ln>
        </p:spPr>
      </p:pic>
      <p:pic>
        <p:nvPicPr>
          <p:cNvPr id="141323" name="Image 14" descr="P1010775.JPG"/>
          <p:cNvPicPr>
            <a:picLocks noChangeAspect="1"/>
          </p:cNvPicPr>
          <p:nvPr/>
        </p:nvPicPr>
        <p:blipFill>
          <a:blip r:embed="rId6" cstate="print"/>
          <a:srcRect/>
          <a:stretch>
            <a:fillRect/>
          </a:stretch>
        </p:blipFill>
        <p:spPr bwMode="auto">
          <a:xfrm>
            <a:off x="5292725" y="4149725"/>
            <a:ext cx="3322638" cy="1871663"/>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OKC-P Trio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Mercredi 21 Mai</a:t>
            </a:r>
          </a:p>
        </p:txBody>
      </p:sp>
      <p:sp>
        <p:nvSpPr>
          <p:cNvPr id="143363"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OKC-P Trio</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smtClean="0">
                <a:latin typeface="Century Gothic" pitchFamily="34" charset="0"/>
                <a:cs typeface="Century Gothic" pitchFamily="34" charset="0"/>
                <a:hlinkClick r:id="rId3" tooltip="https://www.youtube.com/watch?v=kk62wBeCDGU"/>
              </a:rPr>
              <a:t>https://www.youtube.com/watch?v=jfuxi07t_hs</a:t>
            </a:r>
          </a:p>
        </p:txBody>
      </p:sp>
      <p:sp>
        <p:nvSpPr>
          <p:cNvPr id="143364" name="Espace réservé de la date 1"/>
          <p:cNvSpPr>
            <a:spLocks noGrp="1"/>
          </p:cNvSpPr>
          <p:nvPr>
            <p:ph type="dt" sz="quarter" idx="10"/>
          </p:nvPr>
        </p:nvSpPr>
        <p:spPr bwMode="auto">
          <a:noFill/>
          <a:ln>
            <a:miter lim="800000"/>
            <a:headEnd/>
            <a:tailEnd/>
          </a:ln>
        </p:spPr>
        <p:txBody>
          <a:bodyPr/>
          <a:lstStyle/>
          <a:p>
            <a:fld id="{106F49A2-2C9E-49CA-97E4-A96559262053}" type="datetime1">
              <a:rPr lang="fr-FR" altLang="fr-FR" smtClean="0">
                <a:ea typeface="MS PGothic" pitchFamily="34" charset="-128"/>
              </a:rPr>
              <a:pPr/>
              <a:t>20/06/2014</a:t>
            </a:fld>
            <a:endParaRPr lang="fr-FR" altLang="fr-FR" smtClean="0">
              <a:ea typeface="MS PGothic" pitchFamily="34" charset="-128"/>
            </a:endParaRPr>
          </a:p>
        </p:txBody>
      </p:sp>
      <p:sp>
        <p:nvSpPr>
          <p:cNvPr id="14336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43366" name="Espace réservé du numéro de diapositive 3"/>
          <p:cNvSpPr>
            <a:spLocks noGrp="1"/>
          </p:cNvSpPr>
          <p:nvPr>
            <p:ph type="sldNum" sz="quarter" idx="12"/>
          </p:nvPr>
        </p:nvSpPr>
        <p:spPr bwMode="auto">
          <a:noFill/>
          <a:ln>
            <a:miter lim="800000"/>
            <a:headEnd/>
            <a:tailEnd/>
          </a:ln>
        </p:spPr>
        <p:txBody>
          <a:bodyPr/>
          <a:lstStyle/>
          <a:p>
            <a:fld id="{E1C5BB0F-659D-42A9-9005-5DBE5110664F}" type="slidenum">
              <a:rPr lang="fr-FR" altLang="fr-FR"/>
              <a:pPr/>
              <a:t>28</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Jazz</a:t>
            </a:r>
          </a:p>
          <a:p>
            <a:pPr algn="ctr">
              <a:defRPr/>
            </a:pPr>
            <a:r>
              <a:rPr lang="fr-FR" sz="900" b="1" u="none" dirty="0">
                <a:solidFill>
                  <a:schemeClr val="tx2"/>
                </a:solidFill>
              </a:rPr>
              <a:t>(Mâcon)</a:t>
            </a:r>
          </a:p>
        </p:txBody>
      </p:sp>
    </p:spTree>
  </p:cSld>
  <p:clrMapOvr>
    <a:masterClrMapping/>
  </p:clrMapOvr>
  <p:transition spd="med" advTm="1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The BUTTSHAKERS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23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850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Après le jazz, la soul music !</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Mais de la </a:t>
            </a:r>
            <a:r>
              <a:rPr lang="fr-FR" altLang="fr-FR" sz="1900" dirty="0" err="1" smtClean="0">
                <a:solidFill>
                  <a:schemeClr val="bg1"/>
                </a:solidFill>
                <a:latin typeface="Century Gothic" panose="020B0502020202020204" pitchFamily="34" charset="0"/>
                <a:cs typeface="Century Gothic" panose="020B0502020202020204" pitchFamily="34" charset="0"/>
              </a:rPr>
              <a:t>raw</a:t>
            </a:r>
            <a:r>
              <a:rPr lang="fr-FR" altLang="fr-FR" sz="1900" dirty="0" smtClean="0">
                <a:solidFill>
                  <a:schemeClr val="bg1"/>
                </a:solidFill>
                <a:latin typeface="Century Gothic" panose="020B0502020202020204" pitchFamily="34" charset="0"/>
                <a:cs typeface="Century Gothic" panose="020B0502020202020204" pitchFamily="34" charset="0"/>
              </a:rPr>
              <a:t>-soul, proche du rock par son énergie.</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Mené par une chanteuse toutes griffes dehors, les six musiciens de </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The BUTTSHAKERS enflamment les scènes françaises et européennes !</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Et nous avions la chance de les accueillir dans une formule en trio </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(voix/guitare/contrebasse) testée pour la première fois rien que pour nous.</a:t>
            </a:r>
          </a:p>
          <a:p>
            <a:pPr algn="ctr" eaLnBrk="1" hangingPunct="1">
              <a:lnSpc>
                <a:spcPct val="90000"/>
              </a:lnSpc>
              <a:defRPr/>
            </a:pPr>
            <a:r>
              <a:rPr lang="fr-FR" altLang="fr-FR" sz="1900" dirty="0" smtClean="0">
                <a:solidFill>
                  <a:schemeClr val="bg1"/>
                </a:solidFill>
                <a:latin typeface="Century Gothic" panose="020B0502020202020204" pitchFamily="34" charset="0"/>
                <a:cs typeface="Century Gothic" panose="020B0502020202020204" pitchFamily="34" charset="0"/>
              </a:rPr>
              <a:t>Tout simplement excellent !</a:t>
            </a:r>
          </a:p>
          <a:p>
            <a:pPr algn="ctr" eaLnBrk="1" hangingPunct="1">
              <a:lnSpc>
                <a:spcPct val="90000"/>
              </a:lnSpc>
              <a:buFont typeface="Arial" panose="020B0604020202020204" pitchFamily="34" charset="0"/>
              <a:buNone/>
              <a:defRPr/>
            </a:pPr>
            <a:endParaRPr lang="fr-FR" altLang="fr-FR" sz="1900"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900" b="1" dirty="0" smtClean="0">
                <a:solidFill>
                  <a:schemeClr val="bg1"/>
                </a:solidFill>
                <a:latin typeface="Century Gothic" panose="020B0502020202020204" pitchFamily="34" charset="0"/>
                <a:cs typeface="Century Gothic" panose="020B0502020202020204" pitchFamily="34" charset="0"/>
              </a:rPr>
              <a:t>20 personnes</a:t>
            </a:r>
          </a:p>
          <a:p>
            <a:pPr algn="ctr" eaLnBrk="1" hangingPunct="1">
              <a:lnSpc>
                <a:spcPct val="90000"/>
              </a:lnSpc>
              <a:buFont typeface="Arial" panose="020B0604020202020204" pitchFamily="34" charset="0"/>
              <a:buNone/>
              <a:defRPr/>
            </a:pP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altLang="fr-FR" sz="1900" b="1" dirty="0" smtClean="0">
                <a:solidFill>
                  <a:schemeClr val="bg1"/>
                </a:solidFill>
                <a:latin typeface="Century Gothic" panose="020B0502020202020204" pitchFamily="34" charset="0"/>
                <a:cs typeface="Century Gothic" panose="020B0502020202020204" pitchFamily="34" charset="0"/>
              </a:rPr>
              <a:t>Ventes album « </a:t>
            </a:r>
            <a:r>
              <a:rPr lang="fr-FR" sz="2000" b="1" dirty="0" smtClean="0">
                <a:solidFill>
                  <a:schemeClr val="bg1"/>
                </a:solidFill>
              </a:rPr>
              <a:t>Night Shift » (Harmonia </a:t>
            </a:r>
            <a:r>
              <a:rPr lang="fr-FR" sz="2000" b="1" dirty="0" err="1" smtClean="0">
                <a:solidFill>
                  <a:schemeClr val="bg1"/>
                </a:solidFill>
              </a:rPr>
              <a:t>Mundi</a:t>
            </a:r>
            <a:r>
              <a:rPr lang="fr-FR" sz="2000" b="1" dirty="0" smtClean="0">
                <a:solidFill>
                  <a:schemeClr val="bg1"/>
                </a:solidFill>
              </a:rPr>
              <a:t>)</a:t>
            </a:r>
            <a:r>
              <a:rPr lang="fr-FR" sz="1900" b="1" dirty="0">
                <a:solidFill>
                  <a:schemeClr val="bg1"/>
                </a:solidFill>
                <a:latin typeface="Century Gothic" panose="020B0502020202020204" pitchFamily="34" charset="0"/>
              </a:rPr>
              <a:t> </a:t>
            </a:r>
            <a:r>
              <a:rPr lang="fr-FR" sz="1900" b="1" dirty="0" smtClean="0">
                <a:solidFill>
                  <a:schemeClr val="bg1"/>
                </a:solidFill>
                <a:latin typeface="Century Gothic" panose="020B0502020202020204" pitchFamily="34" charset="0"/>
              </a:rPr>
              <a:t>= 12 </a:t>
            </a:r>
            <a:r>
              <a:rPr lang="fr-FR" sz="1900" b="1" dirty="0" err="1" smtClean="0">
                <a:solidFill>
                  <a:schemeClr val="bg1"/>
                </a:solidFill>
                <a:latin typeface="Century Gothic" panose="020B0502020202020204" pitchFamily="34" charset="0"/>
              </a:rPr>
              <a:t>cds</a:t>
            </a:r>
            <a:r>
              <a:rPr lang="fr-FR" sz="1900" b="1" dirty="0" smtClean="0">
                <a:solidFill>
                  <a:schemeClr val="bg1"/>
                </a:solidFill>
                <a:latin typeface="Century Gothic" panose="020B0502020202020204" pitchFamily="34" charset="0"/>
              </a:rPr>
              <a:t> et 1 vinyle</a:t>
            </a: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45412" name="Espace réservé de la date 1"/>
          <p:cNvSpPr>
            <a:spLocks noGrp="1"/>
          </p:cNvSpPr>
          <p:nvPr>
            <p:ph type="dt" sz="quarter" idx="10"/>
          </p:nvPr>
        </p:nvSpPr>
        <p:spPr bwMode="auto">
          <a:noFill/>
          <a:ln>
            <a:miter lim="800000"/>
            <a:headEnd/>
            <a:tailEnd/>
          </a:ln>
        </p:spPr>
        <p:txBody>
          <a:bodyPr/>
          <a:lstStyle/>
          <a:p>
            <a:fld id="{85612194-564C-427C-979B-2056DFFA7DE1}" type="datetime1">
              <a:rPr lang="fr-FR" altLang="fr-FR" smtClean="0">
                <a:ea typeface="MS PGothic" pitchFamily="34" charset="-128"/>
              </a:rPr>
              <a:pPr/>
              <a:t>20/06/2014</a:t>
            </a:fld>
            <a:endParaRPr lang="fr-FR" altLang="fr-FR" smtClean="0">
              <a:ea typeface="MS PGothic" pitchFamily="34" charset="-128"/>
            </a:endParaRPr>
          </a:p>
        </p:txBody>
      </p:sp>
      <p:sp>
        <p:nvSpPr>
          <p:cNvPr id="14541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45414" name="Espace réservé du numéro de diapositive 3"/>
          <p:cNvSpPr>
            <a:spLocks noGrp="1"/>
          </p:cNvSpPr>
          <p:nvPr>
            <p:ph type="sldNum" sz="quarter" idx="12"/>
          </p:nvPr>
        </p:nvSpPr>
        <p:spPr bwMode="auto">
          <a:noFill/>
          <a:ln>
            <a:miter lim="800000"/>
            <a:headEnd/>
            <a:tailEnd/>
          </a:ln>
        </p:spPr>
        <p:txBody>
          <a:bodyPr/>
          <a:lstStyle/>
          <a:p>
            <a:fld id="{E81250A9-EE23-4189-883F-3FBDE80778C4}" type="slidenum">
              <a:rPr lang="fr-FR" altLang="fr-FR"/>
              <a:pPr/>
              <a:t>29</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Soul</a:t>
            </a:r>
          </a:p>
          <a:p>
            <a:pPr algn="ctr">
              <a:defRPr/>
            </a:pPr>
            <a:r>
              <a:rPr lang="fr-FR" sz="900" b="1" u="none" dirty="0">
                <a:solidFill>
                  <a:schemeClr val="tx2"/>
                </a:solidFill>
              </a:rPr>
              <a:t>(Lyon)</a:t>
            </a:r>
          </a:p>
        </p:txBody>
      </p:sp>
    </p:spTree>
  </p:cSld>
  <p:clrMapOvr>
    <a:masterClrMapping/>
  </p:clrMapOvr>
  <p:transition spd="med" advTm="20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The BUTTSHAKERS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23 Mai</a:t>
            </a:r>
          </a:p>
        </p:txBody>
      </p:sp>
      <p:sp>
        <p:nvSpPr>
          <p:cNvPr id="147459"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r>
              <a:rPr lang="fr-FR" altLang="fr-FR" sz="1600" b="1" smtClean="0">
                <a:solidFill>
                  <a:schemeClr val="bg1"/>
                </a:solidFill>
                <a:latin typeface="Century Gothic" pitchFamily="34" charset="0"/>
                <a:cs typeface="Century Gothic" pitchFamily="34" charset="0"/>
              </a:rPr>
              <a:t>Présentation</a:t>
            </a:r>
          </a:p>
          <a:p>
            <a:pPr algn="ctr" eaLnBrk="1" hangingPunct="1">
              <a:lnSpc>
                <a:spcPct val="90000"/>
              </a:lnSpc>
            </a:pPr>
            <a:r>
              <a:rPr lang="fr-FR" altLang="fr-FR" sz="1600" b="1" smtClean="0">
                <a:solidFill>
                  <a:schemeClr val="bg1"/>
                </a:solidFill>
                <a:latin typeface="Century Gothic" pitchFamily="34" charset="0"/>
                <a:cs typeface="Century Gothic" pitchFamily="34" charset="0"/>
              </a:rPr>
              <a:t>:: The BUTTSHAKERS ::</a:t>
            </a:r>
          </a:p>
          <a:p>
            <a:pPr algn="ctr" eaLnBrk="1" hangingPunct="1">
              <a:lnSpc>
                <a:spcPct val="90000"/>
              </a:lnSpc>
            </a:pPr>
            <a:r>
              <a:rPr lang="fr-FR" altLang="fr-FR" sz="1600" smtClean="0">
                <a:solidFill>
                  <a:schemeClr val="bg1"/>
                </a:solidFill>
                <a:latin typeface="Century Gothic" pitchFamily="34" charset="0"/>
                <a:cs typeface="Century Gothic" pitchFamily="34" charset="0"/>
              </a:rPr>
              <a:t>(Soul – Lyon)</a:t>
            </a:r>
          </a:p>
          <a:p>
            <a:pPr algn="ctr" eaLnBrk="1" hangingPunct="1">
              <a:lnSpc>
                <a:spcPct val="90000"/>
              </a:lnSpc>
            </a:pPr>
            <a:r>
              <a:rPr lang="fr-FR" altLang="fr-FR" sz="1600" smtClean="0">
                <a:solidFill>
                  <a:schemeClr val="bg1"/>
                </a:solidFill>
                <a:latin typeface="Century Gothic" pitchFamily="34" charset="0"/>
                <a:cs typeface="Century Gothic" pitchFamily="34" charset="0"/>
              </a:rPr>
              <a:t/>
            </a:r>
            <a:br>
              <a:rPr lang="fr-FR" altLang="fr-FR" sz="1600" smtClean="0">
                <a:solidFill>
                  <a:schemeClr val="bg1"/>
                </a:solidFill>
                <a:latin typeface="Century Gothic" pitchFamily="34" charset="0"/>
                <a:cs typeface="Century Gothic" pitchFamily="34" charset="0"/>
              </a:rPr>
            </a:br>
            <a:r>
              <a:rPr lang="fr-FR" altLang="fr-FR" sz="1600" smtClean="0">
                <a:solidFill>
                  <a:schemeClr val="bg1"/>
                </a:solidFill>
                <a:latin typeface="Century Gothic" pitchFamily="34" charset="0"/>
                <a:cs typeface="Century Gothic" pitchFamily="34" charset="0"/>
              </a:rPr>
              <a:t>Emmenés par la voix envoutante et l'énergie féline de la charismatique riot girl Ciara Thompson tout droit débarquée de ST Louis (Missouri / USA), Les buttshakers continuent de creuser les sillons du rythm'n blues et de la soul chaude, moite et rageuse qu'ils affectionnent tant. </a:t>
            </a:r>
            <a:br>
              <a:rPr lang="fr-FR" altLang="fr-FR" sz="1600" smtClean="0">
                <a:solidFill>
                  <a:schemeClr val="bg1"/>
                </a:solidFill>
                <a:latin typeface="Century Gothic" pitchFamily="34" charset="0"/>
                <a:cs typeface="Century Gothic" pitchFamily="34" charset="0"/>
              </a:rPr>
            </a:br>
            <a:r>
              <a:rPr lang="fr-FR" altLang="fr-FR" sz="1600" smtClean="0">
                <a:solidFill>
                  <a:schemeClr val="bg1"/>
                </a:solidFill>
                <a:latin typeface="Century Gothic" pitchFamily="34" charset="0"/>
                <a:cs typeface="Century Gothic" pitchFamily="34" charset="0"/>
              </a:rPr>
              <a:t>Fraichement revenus de Hamburg où ils viennent d'enregistrer un nouvel album « Night Shift » explosif qui rythmera à coup sûr l'année 2014, les Buttshakers reprennent la route plus boostés que jamais pour endiabler les dancefloors et propager leur énergie contagieuse!</a:t>
            </a:r>
          </a:p>
          <a:p>
            <a:pPr algn="ctr" eaLnBrk="1" hangingPunct="1">
              <a:lnSpc>
                <a:spcPct val="90000"/>
              </a:lnSpc>
            </a:pPr>
            <a:r>
              <a:rPr lang="fr-FR" altLang="fr-FR" sz="1600" smtClean="0">
                <a:solidFill>
                  <a:schemeClr val="bg1"/>
                </a:solidFill>
                <a:latin typeface="Century Gothic" pitchFamily="34" charset="0"/>
                <a:cs typeface="Century Gothic" pitchFamily="34" charset="0"/>
              </a:rPr>
              <a:t/>
            </a:r>
            <a:br>
              <a:rPr lang="fr-FR" altLang="fr-FR" sz="1600" smtClean="0">
                <a:solidFill>
                  <a:schemeClr val="bg1"/>
                </a:solidFill>
                <a:latin typeface="Century Gothic" pitchFamily="34" charset="0"/>
                <a:cs typeface="Century Gothic" pitchFamily="34" charset="0"/>
              </a:rPr>
            </a:br>
            <a:r>
              <a:rPr lang="fr-FR" altLang="fr-FR" sz="1600" smtClean="0">
                <a:latin typeface="Century Gothic" pitchFamily="34" charset="0"/>
                <a:cs typeface="Century Gothic" pitchFamily="34" charset="0"/>
                <a:hlinkClick r:id="rId3"/>
              </a:rPr>
              <a:t>http://www.thebuttshakers.com/</a:t>
            </a:r>
            <a:r>
              <a:rPr lang="fr-FR" altLang="fr-FR" sz="1600" smtClean="0">
                <a:latin typeface="Century Gothic" pitchFamily="34" charset="0"/>
                <a:cs typeface="Century Gothic" pitchFamily="34" charset="0"/>
              </a:rPr>
              <a:t/>
            </a:r>
            <a:br>
              <a:rPr lang="fr-FR" altLang="fr-FR" sz="1600" smtClean="0">
                <a:latin typeface="Century Gothic" pitchFamily="34" charset="0"/>
                <a:cs typeface="Century Gothic" pitchFamily="34" charset="0"/>
              </a:rPr>
            </a:br>
            <a:r>
              <a:rPr lang="fr-FR" altLang="fr-FR" sz="1600" smtClean="0">
                <a:latin typeface="Century Gothic" pitchFamily="34" charset="0"/>
                <a:cs typeface="Century Gothic" pitchFamily="34" charset="0"/>
                <a:hlinkClick r:id="rId4"/>
              </a:rPr>
              <a:t>https://www.facebook.com/TheButtshakers</a:t>
            </a:r>
            <a:r>
              <a:rPr lang="fr-FR" altLang="fr-FR" sz="1600" smtClean="0">
                <a:latin typeface="Century Gothic" pitchFamily="34" charset="0"/>
                <a:cs typeface="Century Gothic" pitchFamily="34" charset="0"/>
              </a:rPr>
              <a:t/>
            </a:r>
            <a:br>
              <a:rPr lang="fr-FR" altLang="fr-FR" sz="1600" smtClean="0">
                <a:latin typeface="Century Gothic" pitchFamily="34" charset="0"/>
                <a:cs typeface="Century Gothic" pitchFamily="34" charset="0"/>
              </a:rPr>
            </a:br>
            <a:endParaRPr lang="fr-FR" altLang="fr-FR" sz="1600" b="1" smtClean="0">
              <a:solidFill>
                <a:schemeClr val="bg1"/>
              </a:solidFill>
              <a:latin typeface="Century Gothic" pitchFamily="34" charset="0"/>
              <a:cs typeface="Century Gothic" pitchFamily="34" charset="0"/>
            </a:endParaRPr>
          </a:p>
        </p:txBody>
      </p:sp>
      <p:sp>
        <p:nvSpPr>
          <p:cNvPr id="147460" name="Espace réservé de la date 1"/>
          <p:cNvSpPr>
            <a:spLocks noGrp="1"/>
          </p:cNvSpPr>
          <p:nvPr>
            <p:ph type="dt" sz="quarter" idx="10"/>
          </p:nvPr>
        </p:nvSpPr>
        <p:spPr bwMode="auto">
          <a:noFill/>
          <a:ln>
            <a:miter lim="800000"/>
            <a:headEnd/>
            <a:tailEnd/>
          </a:ln>
        </p:spPr>
        <p:txBody>
          <a:bodyPr/>
          <a:lstStyle/>
          <a:p>
            <a:fld id="{C42FCB03-D300-4835-917F-18A867058BC0}" type="datetime1">
              <a:rPr lang="fr-FR" altLang="fr-FR" smtClean="0">
                <a:ea typeface="MS PGothic" pitchFamily="34" charset="-128"/>
              </a:rPr>
              <a:pPr/>
              <a:t>20/06/2014</a:t>
            </a:fld>
            <a:endParaRPr lang="fr-FR" altLang="fr-FR" smtClean="0">
              <a:ea typeface="MS PGothic" pitchFamily="34" charset="-128"/>
            </a:endParaRPr>
          </a:p>
        </p:txBody>
      </p:sp>
      <p:sp>
        <p:nvSpPr>
          <p:cNvPr id="14746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47462" name="Espace réservé du numéro de diapositive 3"/>
          <p:cNvSpPr>
            <a:spLocks noGrp="1"/>
          </p:cNvSpPr>
          <p:nvPr>
            <p:ph type="sldNum" sz="quarter" idx="12"/>
          </p:nvPr>
        </p:nvSpPr>
        <p:spPr bwMode="auto">
          <a:noFill/>
          <a:ln>
            <a:miter lim="800000"/>
            <a:headEnd/>
            <a:tailEnd/>
          </a:ln>
        </p:spPr>
        <p:txBody>
          <a:bodyPr/>
          <a:lstStyle/>
          <a:p>
            <a:fld id="{212F5AB4-C212-46FE-AFAA-DD6741A121B3}" type="slidenum">
              <a:rPr lang="fr-FR" altLang="fr-FR"/>
              <a:pPr/>
              <a:t>30</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Soul</a:t>
            </a:r>
          </a:p>
          <a:p>
            <a:pPr algn="ctr">
              <a:defRPr/>
            </a:pPr>
            <a:r>
              <a:rPr lang="fr-FR" sz="900" b="1" u="none" dirty="0">
                <a:solidFill>
                  <a:schemeClr val="tx2"/>
                </a:solidFill>
              </a:rPr>
              <a:t>(Lyon)</a:t>
            </a:r>
          </a:p>
        </p:txBody>
      </p:sp>
    </p:spTree>
  </p:cSld>
  <p:clrMapOvr>
    <a:masterClrMapping/>
  </p:clrMapOvr>
  <p:transition spd="med" advTm="2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The BUTTSHAKERS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23 Mai</a:t>
            </a:r>
          </a:p>
        </p:txBody>
      </p:sp>
      <p:sp>
        <p:nvSpPr>
          <p:cNvPr id="149507"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49508" name="Espace réservé de la date 1"/>
          <p:cNvSpPr>
            <a:spLocks noGrp="1"/>
          </p:cNvSpPr>
          <p:nvPr>
            <p:ph type="dt" sz="quarter" idx="10"/>
          </p:nvPr>
        </p:nvSpPr>
        <p:spPr bwMode="auto">
          <a:noFill/>
          <a:ln>
            <a:miter lim="800000"/>
            <a:headEnd/>
            <a:tailEnd/>
          </a:ln>
        </p:spPr>
        <p:txBody>
          <a:bodyPr/>
          <a:lstStyle/>
          <a:p>
            <a:fld id="{3F092A62-3FE4-4122-B6FF-1D1617D14F0B}" type="datetime1">
              <a:rPr lang="fr-FR" altLang="fr-FR" smtClean="0">
                <a:ea typeface="MS PGothic" pitchFamily="34" charset="-128"/>
              </a:rPr>
              <a:pPr/>
              <a:t>20/06/2014</a:t>
            </a:fld>
            <a:endParaRPr lang="fr-FR" altLang="fr-FR" smtClean="0">
              <a:ea typeface="MS PGothic" pitchFamily="34" charset="-128"/>
            </a:endParaRPr>
          </a:p>
        </p:txBody>
      </p:sp>
      <p:sp>
        <p:nvSpPr>
          <p:cNvPr id="14950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49510" name="Espace réservé du numéro de diapositive 3"/>
          <p:cNvSpPr>
            <a:spLocks noGrp="1"/>
          </p:cNvSpPr>
          <p:nvPr>
            <p:ph type="sldNum" sz="quarter" idx="12"/>
          </p:nvPr>
        </p:nvSpPr>
        <p:spPr bwMode="auto">
          <a:noFill/>
          <a:ln>
            <a:miter lim="800000"/>
            <a:headEnd/>
            <a:tailEnd/>
          </a:ln>
        </p:spPr>
        <p:txBody>
          <a:bodyPr/>
          <a:lstStyle/>
          <a:p>
            <a:fld id="{B823ACE7-D8FA-4F9F-B051-5A54BE9DDCF6}" type="slidenum">
              <a:rPr lang="fr-FR" altLang="fr-FR"/>
              <a:pPr/>
              <a:t>31</a:t>
            </a:fld>
            <a:endParaRPr lang="fr-FR" altLang="fr-FR"/>
          </a:p>
        </p:txBody>
      </p:sp>
      <p:sp>
        <p:nvSpPr>
          <p:cNvPr id="11" name="Rectangle à coins arrondis 10"/>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Soul</a:t>
            </a:r>
          </a:p>
          <a:p>
            <a:pPr algn="ctr">
              <a:defRPr/>
            </a:pPr>
            <a:r>
              <a:rPr lang="fr-FR" sz="900" b="1" u="none" dirty="0">
                <a:solidFill>
                  <a:schemeClr val="tx2"/>
                </a:solidFill>
              </a:rPr>
              <a:t>(Lyon)</a:t>
            </a:r>
          </a:p>
        </p:txBody>
      </p:sp>
      <p:pic>
        <p:nvPicPr>
          <p:cNvPr id="149512" name="Image 11" descr="P1010784.JPG"/>
          <p:cNvPicPr>
            <a:picLocks noChangeAspect="1"/>
          </p:cNvPicPr>
          <p:nvPr/>
        </p:nvPicPr>
        <p:blipFill>
          <a:blip r:embed="rId3" cstate="print"/>
          <a:srcRect/>
          <a:stretch>
            <a:fillRect/>
          </a:stretch>
        </p:blipFill>
        <p:spPr bwMode="auto">
          <a:xfrm>
            <a:off x="1619250" y="1844675"/>
            <a:ext cx="1230313" cy="2181225"/>
          </a:xfrm>
          <a:prstGeom prst="rect">
            <a:avLst/>
          </a:prstGeom>
          <a:noFill/>
          <a:ln w="9525">
            <a:noFill/>
            <a:miter lim="800000"/>
            <a:headEnd/>
            <a:tailEnd/>
          </a:ln>
        </p:spPr>
      </p:pic>
      <p:pic>
        <p:nvPicPr>
          <p:cNvPr id="149513" name="Image 12" descr="P1010798.JPG"/>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49514" name="Image 13" descr="P1010791.JPG"/>
          <p:cNvPicPr>
            <a:picLocks noChangeAspect="1"/>
          </p:cNvPicPr>
          <p:nvPr/>
        </p:nvPicPr>
        <p:blipFill>
          <a:blip r:embed="rId5" cstate="print"/>
          <a:srcRect/>
          <a:stretch>
            <a:fillRect/>
          </a:stretch>
        </p:blipFill>
        <p:spPr bwMode="auto">
          <a:xfrm>
            <a:off x="611188" y="4149725"/>
            <a:ext cx="3276600" cy="1844675"/>
          </a:xfrm>
          <a:prstGeom prst="rect">
            <a:avLst/>
          </a:prstGeom>
          <a:noFill/>
          <a:ln w="9525">
            <a:noFill/>
            <a:miter lim="800000"/>
            <a:headEnd/>
            <a:tailEnd/>
          </a:ln>
        </p:spPr>
      </p:pic>
      <p:pic>
        <p:nvPicPr>
          <p:cNvPr id="149515" name="Image 14" descr="P1010800.JPG"/>
          <p:cNvPicPr>
            <a:picLocks noChangeAspect="1"/>
          </p:cNvPicPr>
          <p:nvPr/>
        </p:nvPicPr>
        <p:blipFill>
          <a:blip r:embed="rId6" cstate="print"/>
          <a:srcRect/>
          <a:stretch>
            <a:fillRect/>
          </a:stretch>
        </p:blipFill>
        <p:spPr bwMode="auto">
          <a:xfrm>
            <a:off x="5292725" y="4149725"/>
            <a:ext cx="3322638" cy="1871663"/>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The BUTTSHAKERS</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23 Mai</a:t>
            </a:r>
          </a:p>
        </p:txBody>
      </p:sp>
      <p:sp>
        <p:nvSpPr>
          <p:cNvPr id="151555"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The BUTTSHAKERS</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endParaRPr>
          </a:p>
          <a:p>
            <a:pPr algn="ctr" eaLnBrk="1" hangingPunct="1">
              <a:lnSpc>
                <a:spcPct val="90000"/>
              </a:lnSpc>
            </a:pPr>
            <a:r>
              <a:rPr lang="fr-FR" altLang="fr-FR" smtClean="0">
                <a:solidFill>
                  <a:schemeClr val="bg1"/>
                </a:solidFill>
                <a:latin typeface="Century Gothic" pitchFamily="34" charset="0"/>
                <a:cs typeface="Century Gothic" pitchFamily="34" charset="0"/>
                <a:hlinkClick r:id="rId3" tooltip="https://www.youtube.com/watch?v=kk62wBeCDGU"/>
              </a:rPr>
              <a:t>https://www.youtube.com/watch?v=t1xSISVjWKM</a:t>
            </a:r>
          </a:p>
        </p:txBody>
      </p:sp>
      <p:sp>
        <p:nvSpPr>
          <p:cNvPr id="151556" name="Espace réservé de la date 1"/>
          <p:cNvSpPr>
            <a:spLocks noGrp="1"/>
          </p:cNvSpPr>
          <p:nvPr>
            <p:ph type="dt" sz="quarter" idx="10"/>
          </p:nvPr>
        </p:nvSpPr>
        <p:spPr bwMode="auto">
          <a:noFill/>
          <a:ln>
            <a:miter lim="800000"/>
            <a:headEnd/>
            <a:tailEnd/>
          </a:ln>
        </p:spPr>
        <p:txBody>
          <a:bodyPr/>
          <a:lstStyle/>
          <a:p>
            <a:fld id="{4CE660CB-8346-472F-A894-608F89BB185F}" type="datetime1">
              <a:rPr lang="fr-FR" altLang="fr-FR" smtClean="0">
                <a:ea typeface="MS PGothic" pitchFamily="34" charset="-128"/>
              </a:rPr>
              <a:pPr/>
              <a:t>20/06/2014</a:t>
            </a:fld>
            <a:endParaRPr lang="fr-FR" altLang="fr-FR" smtClean="0">
              <a:ea typeface="MS PGothic" pitchFamily="34" charset="-128"/>
            </a:endParaRPr>
          </a:p>
        </p:txBody>
      </p:sp>
      <p:sp>
        <p:nvSpPr>
          <p:cNvPr id="15155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51558" name="Espace réservé du numéro de diapositive 3"/>
          <p:cNvSpPr>
            <a:spLocks noGrp="1"/>
          </p:cNvSpPr>
          <p:nvPr>
            <p:ph type="sldNum" sz="quarter" idx="12"/>
          </p:nvPr>
        </p:nvSpPr>
        <p:spPr bwMode="auto">
          <a:noFill/>
          <a:ln>
            <a:miter lim="800000"/>
            <a:headEnd/>
            <a:tailEnd/>
          </a:ln>
        </p:spPr>
        <p:txBody>
          <a:bodyPr/>
          <a:lstStyle/>
          <a:p>
            <a:fld id="{CA9FBA1F-BC0E-43C7-B243-ABBCBB2D7E9A}" type="slidenum">
              <a:rPr lang="fr-FR" altLang="fr-FR"/>
              <a:pPr/>
              <a:t>32</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Soul</a:t>
            </a:r>
          </a:p>
          <a:p>
            <a:pPr algn="ctr">
              <a:defRPr/>
            </a:pPr>
            <a:r>
              <a:rPr lang="fr-FR" sz="900" b="1" u="none" dirty="0">
                <a:solidFill>
                  <a:schemeClr val="tx2"/>
                </a:solidFill>
              </a:rPr>
              <a:t>(Lyon)</a:t>
            </a:r>
          </a:p>
        </p:txBody>
      </p:sp>
    </p:spTree>
  </p:cSld>
  <p:clrMapOvr>
    <a:masterClrMapping/>
  </p:clrMapOvr>
  <p:transition spd="med" advTm="1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SAÏ</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24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92500" lnSpcReduction="1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Pour clôturer cette deuxième semaine,</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Le groupe SAÏ est venu nous présenter son 4ème album « World Tour ».</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Ce duo dijonnais nous propose une soul acoustique teintée de reggae et de world.</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2 guitares/2 voix tout simplement efficace !</a:t>
            </a:r>
          </a:p>
          <a:p>
            <a:pPr algn="ctr" eaLnBrk="1" hangingPunct="1">
              <a:lnSpc>
                <a:spcPct val="90000"/>
              </a:lnSpc>
              <a:buFont typeface="Arial" panose="020B0604020202020204" pitchFamily="34" charset="0"/>
              <a:buNone/>
              <a:defRPr/>
            </a:pPr>
            <a:endParaRPr lang="fr-FR" altLang="fr-FR" sz="19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900" b="1" dirty="0" smtClean="0">
                <a:solidFill>
                  <a:schemeClr val="bg1"/>
                </a:solidFill>
                <a:latin typeface="Century Gothic" panose="020B0502020202020204" pitchFamily="34" charset="0"/>
                <a:cs typeface="Century Gothic" panose="020B0502020202020204" pitchFamily="34" charset="0"/>
              </a:rPr>
              <a:t>20 personnes</a:t>
            </a:r>
          </a:p>
          <a:p>
            <a:pPr algn="ctr" eaLnBrk="1" hangingPunct="1">
              <a:lnSpc>
                <a:spcPct val="90000"/>
              </a:lnSpc>
              <a:buFont typeface="Arial" panose="020B0604020202020204" pitchFamily="34" charset="0"/>
              <a:buNone/>
              <a:defRPr/>
            </a:pP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altLang="fr-FR" sz="1900" b="1" dirty="0" smtClean="0">
                <a:solidFill>
                  <a:schemeClr val="bg1"/>
                </a:solidFill>
                <a:latin typeface="Century Gothic" panose="020B0502020202020204" pitchFamily="34" charset="0"/>
                <a:cs typeface="Century Gothic" panose="020B0502020202020204" pitchFamily="34" charset="0"/>
              </a:rPr>
              <a:t>Ventes album « </a:t>
            </a:r>
            <a:r>
              <a:rPr lang="fr-FR" sz="2000" b="1" dirty="0" smtClean="0">
                <a:solidFill>
                  <a:schemeClr val="bg1"/>
                </a:solidFill>
              </a:rPr>
              <a:t>World Tour » (dépôt vente)</a:t>
            </a:r>
            <a:r>
              <a:rPr lang="fr-FR" sz="1900" b="1" dirty="0">
                <a:solidFill>
                  <a:schemeClr val="bg1"/>
                </a:solidFill>
                <a:latin typeface="Century Gothic" panose="020B0502020202020204" pitchFamily="34" charset="0"/>
              </a:rPr>
              <a:t> </a:t>
            </a:r>
            <a:r>
              <a:rPr lang="fr-FR" sz="1900" b="1" dirty="0" smtClean="0">
                <a:solidFill>
                  <a:schemeClr val="bg1"/>
                </a:solidFill>
                <a:latin typeface="Century Gothic" panose="020B0502020202020204" pitchFamily="34" charset="0"/>
              </a:rPr>
              <a:t>= 14 </a:t>
            </a:r>
            <a:r>
              <a:rPr lang="fr-FR" sz="1900" b="1" dirty="0" err="1" smtClean="0">
                <a:solidFill>
                  <a:schemeClr val="bg1"/>
                </a:solidFill>
                <a:latin typeface="Century Gothic" panose="020B0502020202020204" pitchFamily="34" charset="0"/>
              </a:rPr>
              <a:t>cds</a:t>
            </a:r>
            <a:endParaRPr lang="fr-FR" sz="1900" b="1" dirty="0" smtClean="0">
              <a:solidFill>
                <a:schemeClr val="bg1"/>
              </a:solidFill>
              <a:latin typeface="Century Gothic" panose="020B0502020202020204" pitchFamily="34" charset="0"/>
            </a:endParaRPr>
          </a:p>
          <a:p>
            <a:pPr algn="ctr" eaLnBrk="1" hangingPunct="1">
              <a:lnSpc>
                <a:spcPct val="90000"/>
              </a:lnSpc>
              <a:defRPr/>
            </a:pPr>
            <a:r>
              <a:rPr lang="fr-FR" altLang="fr-FR" sz="1900" b="1" dirty="0" smtClean="0">
                <a:solidFill>
                  <a:schemeClr val="bg1"/>
                </a:solidFill>
                <a:latin typeface="Century Gothic" panose="020B0502020202020204" pitchFamily="34" charset="0"/>
                <a:cs typeface="Century Gothic" panose="020B0502020202020204" pitchFamily="34" charset="0"/>
              </a:rPr>
              <a:t>Ventes précédent album = 1 cd</a:t>
            </a: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53604" name="Espace réservé de la date 1"/>
          <p:cNvSpPr>
            <a:spLocks noGrp="1"/>
          </p:cNvSpPr>
          <p:nvPr>
            <p:ph type="dt" sz="quarter" idx="10"/>
          </p:nvPr>
        </p:nvSpPr>
        <p:spPr bwMode="auto">
          <a:noFill/>
          <a:ln>
            <a:miter lim="800000"/>
            <a:headEnd/>
            <a:tailEnd/>
          </a:ln>
        </p:spPr>
        <p:txBody>
          <a:bodyPr/>
          <a:lstStyle/>
          <a:p>
            <a:fld id="{EE5A55A8-BB6C-4AA4-82FC-8C2EE2E6E082}" type="datetime1">
              <a:rPr lang="fr-FR" altLang="fr-FR" smtClean="0">
                <a:ea typeface="MS PGothic" pitchFamily="34" charset="-128"/>
              </a:rPr>
              <a:pPr/>
              <a:t>20/06/2014</a:t>
            </a:fld>
            <a:endParaRPr lang="fr-FR" altLang="fr-FR" smtClean="0">
              <a:ea typeface="MS PGothic" pitchFamily="34" charset="-128"/>
            </a:endParaRPr>
          </a:p>
        </p:txBody>
      </p:sp>
      <p:sp>
        <p:nvSpPr>
          <p:cNvPr id="15360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53606" name="Espace réservé du numéro de diapositive 3"/>
          <p:cNvSpPr>
            <a:spLocks noGrp="1"/>
          </p:cNvSpPr>
          <p:nvPr>
            <p:ph type="sldNum" sz="quarter" idx="12"/>
          </p:nvPr>
        </p:nvSpPr>
        <p:spPr bwMode="auto">
          <a:noFill/>
          <a:ln>
            <a:miter lim="800000"/>
            <a:headEnd/>
            <a:tailEnd/>
          </a:ln>
        </p:spPr>
        <p:txBody>
          <a:bodyPr/>
          <a:lstStyle/>
          <a:p>
            <a:fld id="{7BB1A493-0575-4977-8BA2-0C573C91CCBE}" type="slidenum">
              <a:rPr lang="fr-FR" altLang="fr-FR"/>
              <a:pPr/>
              <a:t>33</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Reggae/soul acoustique</a:t>
            </a:r>
          </a:p>
          <a:p>
            <a:pPr algn="ctr">
              <a:defRPr/>
            </a:pPr>
            <a:r>
              <a:rPr lang="fr-FR" sz="900" b="1" u="none" dirty="0">
                <a:solidFill>
                  <a:schemeClr val="tx2"/>
                </a:solidFill>
              </a:rPr>
              <a:t>(Dijon)</a:t>
            </a:r>
          </a:p>
        </p:txBody>
      </p:sp>
    </p:spTree>
  </p:cSld>
  <p:clrMapOvr>
    <a:masterClrMapping/>
  </p:clrMapOvr>
  <p:transition spd="med" advTm="20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SAÏ</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24 Mai</a:t>
            </a:r>
          </a:p>
        </p:txBody>
      </p:sp>
      <p:sp>
        <p:nvSpPr>
          <p:cNvPr id="118787"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47500" lnSpcReduction="20000"/>
          </a:bodyPr>
          <a:lstStyle/>
          <a:p>
            <a:pPr algn="ctr" eaLnBrk="1" hangingPunct="1">
              <a:lnSpc>
                <a:spcPct val="90000"/>
              </a:lnSpc>
              <a:defRPr/>
            </a:pPr>
            <a:endParaRPr lang="fr-FR" altLang="fr-FR" b="1" dirty="0" smtClean="0">
              <a:latin typeface="Century Gothic" pitchFamily="34" charset="0"/>
              <a:cs typeface="Century Gothic" pitchFamily="34" charset="0"/>
            </a:endParaRPr>
          </a:p>
          <a:p>
            <a:pPr algn="ctr" eaLnBrk="1" hangingPunct="1">
              <a:lnSpc>
                <a:spcPct val="90000"/>
              </a:lnSpc>
              <a:defRPr/>
            </a:pPr>
            <a:r>
              <a:rPr lang="fr-FR" altLang="fr-FR" sz="2600" b="1" dirty="0" smtClean="0">
                <a:solidFill>
                  <a:schemeClr val="bg1"/>
                </a:solidFill>
                <a:latin typeface="Century Gothic" pitchFamily="34" charset="0"/>
                <a:cs typeface="Century Gothic" pitchFamily="34" charset="0"/>
              </a:rPr>
              <a:t>Présentation</a:t>
            </a:r>
          </a:p>
          <a:p>
            <a:pPr algn="ctr" eaLnBrk="1" hangingPunct="1">
              <a:lnSpc>
                <a:spcPct val="90000"/>
              </a:lnSpc>
              <a:defRPr/>
            </a:pPr>
            <a:r>
              <a:rPr lang="fr-FR" altLang="fr-FR" sz="2600" b="1" dirty="0" smtClean="0">
                <a:solidFill>
                  <a:schemeClr val="bg1"/>
                </a:solidFill>
                <a:latin typeface="Century Gothic" pitchFamily="34" charset="0"/>
                <a:cs typeface="Century Gothic" pitchFamily="34" charset="0"/>
              </a:rPr>
              <a:t>:: SAÏ ::</a:t>
            </a:r>
          </a:p>
          <a:p>
            <a:pPr algn="ctr" eaLnBrk="1" hangingPunct="1">
              <a:lnSpc>
                <a:spcPct val="90000"/>
              </a:lnSpc>
              <a:defRPr/>
            </a:pPr>
            <a:r>
              <a:rPr lang="fr-FR" sz="2600" dirty="0" smtClean="0">
                <a:solidFill>
                  <a:schemeClr val="bg1"/>
                </a:solidFill>
                <a:latin typeface="Century Gothic" pitchFamily="34" charset="0"/>
                <a:cs typeface="Century Gothic" pitchFamily="34" charset="0"/>
              </a:rPr>
              <a:t>(reggae-soul acoustique)</a:t>
            </a:r>
          </a:p>
          <a:p>
            <a:pPr algn="ctr" eaLnBrk="1" hangingPunct="1">
              <a:lnSpc>
                <a:spcPct val="90000"/>
              </a:lnSpc>
              <a:defRPr/>
            </a:pPr>
            <a:r>
              <a:rPr lang="fr-FR" sz="2600" dirty="0" smtClean="0">
                <a:solidFill>
                  <a:schemeClr val="bg1"/>
                </a:solidFill>
              </a:rPr>
              <a:t>C’est, deux amis, frères désormais qui se sont rencontrés à l’âge de 15 ans sur les pistes d’athlétisme et qui après avoir évolué dans la vie ont ressenti le besoin d’exprimer des choses secrètes qui se cachaient au fond d‘eux…</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rPr>
              <a:t>L’un, Sofiane, un gentil fou, porté par une musique universelle et se battant pour faire passer un message de paix , d’unité entre les hommes et d’harmonie avec la nature.</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rPr>
              <a:t>L’autre, William, la force tranquille, a pour objectif de divertir musicalement son publique tout en poussant chacun à une réflexion juste, et emprunte d‘amour.</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rPr>
              <a:t>Leur histoire débuta en 2007 à 3 avec </a:t>
            </a:r>
            <a:r>
              <a:rPr lang="fr-FR" sz="2600" dirty="0" err="1" smtClean="0">
                <a:solidFill>
                  <a:schemeClr val="bg1"/>
                </a:solidFill>
              </a:rPr>
              <a:t>Anissa</a:t>
            </a:r>
            <a:r>
              <a:rPr lang="fr-FR" sz="2600" dirty="0" smtClean="0">
                <a:solidFill>
                  <a:schemeClr val="bg1"/>
                </a:solidFill>
              </a:rPr>
              <a:t>, sœur de Sofiane, que l'on retrouve sur le premier album " DÉBUT DE L'HISTOIRE " sortie en 2009, pour ensuite prendre un chemin de plus en plus professionnel à deux, avec les albums " FUSION " sortie en 2010 et " CRAZY SO AWARE " en 2011</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rPr>
              <a:t>Ce duo dijonnais passionné de musique noire américaine à l’ancienne, est influencé par la soul, le blues, le reggae et beaucoup d’autres styles musicaux.</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rPr>
              <a:t>Musiciens avant tout, habités par l’Afrique, et dotés de voix atypiques, ils sont auteurs, compositeurs, interprètes au même titre, ils connaissent une ascension très positive depuis 2009.</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rPr>
              <a:t>Ne vous fiez pas au fait qu'ils ne soient que 2 sur scène, à eux seuls ils sont capables de remuer les foules !!</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rPr>
              <a:t>Nouvel album "World Tour" (2014)</a:t>
            </a:r>
            <a:br>
              <a:rPr lang="fr-FR" sz="2600" dirty="0" smtClean="0">
                <a:solidFill>
                  <a:schemeClr val="bg1"/>
                </a:solidFill>
              </a:rPr>
            </a:br>
            <a:r>
              <a:rPr lang="fr-FR" sz="2600" dirty="0" smtClean="0">
                <a:solidFill>
                  <a:schemeClr val="bg1"/>
                </a:solidFill>
              </a:rPr>
              <a:t/>
            </a:r>
            <a:br>
              <a:rPr lang="fr-FR" sz="2600" dirty="0" smtClean="0">
                <a:solidFill>
                  <a:schemeClr val="bg1"/>
                </a:solidFill>
              </a:rPr>
            </a:br>
            <a:r>
              <a:rPr lang="fr-FR" sz="2600" dirty="0" smtClean="0">
                <a:solidFill>
                  <a:schemeClr val="bg1"/>
                </a:solidFill>
                <a:hlinkClick r:id="rId3"/>
              </a:rPr>
              <a:t>http://www.sai-world.com/</a:t>
            </a:r>
            <a:r>
              <a:rPr lang="fr-FR" sz="2600" dirty="0" smtClean="0">
                <a:solidFill>
                  <a:schemeClr val="bg1"/>
                </a:solidFill>
              </a:rPr>
              <a:t/>
            </a:r>
            <a:br>
              <a:rPr lang="fr-FR" sz="2600" dirty="0" smtClean="0">
                <a:solidFill>
                  <a:schemeClr val="bg1"/>
                </a:solidFill>
              </a:rPr>
            </a:br>
            <a:r>
              <a:rPr lang="fr-FR" sz="2600" dirty="0" smtClean="0">
                <a:solidFill>
                  <a:schemeClr val="bg1"/>
                </a:solidFill>
                <a:hlinkClick r:id="rId4"/>
              </a:rPr>
              <a:t>https://www.facebook.com/pages/SAI/58749559551</a:t>
            </a:r>
            <a:r>
              <a:rPr lang="fr-FR" sz="2600" dirty="0" smtClean="0"/>
              <a:t/>
            </a:r>
            <a:br>
              <a:rPr lang="fr-FR" sz="2600" dirty="0" smtClean="0"/>
            </a:br>
            <a:endParaRPr lang="fr-FR" altLang="fr-FR" sz="2600" b="1" dirty="0" smtClean="0">
              <a:solidFill>
                <a:schemeClr val="bg1"/>
              </a:solidFill>
              <a:latin typeface="Century Gothic" pitchFamily="34" charset="0"/>
              <a:cs typeface="Century Gothic" pitchFamily="34" charset="0"/>
            </a:endParaRPr>
          </a:p>
        </p:txBody>
      </p:sp>
      <p:sp>
        <p:nvSpPr>
          <p:cNvPr id="155652" name="Espace réservé de la date 1"/>
          <p:cNvSpPr>
            <a:spLocks noGrp="1"/>
          </p:cNvSpPr>
          <p:nvPr>
            <p:ph type="dt" sz="quarter" idx="10"/>
          </p:nvPr>
        </p:nvSpPr>
        <p:spPr bwMode="auto">
          <a:noFill/>
          <a:ln>
            <a:miter lim="800000"/>
            <a:headEnd/>
            <a:tailEnd/>
          </a:ln>
        </p:spPr>
        <p:txBody>
          <a:bodyPr/>
          <a:lstStyle/>
          <a:p>
            <a:fld id="{76FFE84C-8309-45AC-A033-7EF28F0A128A}" type="datetime1">
              <a:rPr lang="fr-FR" altLang="fr-FR" smtClean="0">
                <a:ea typeface="MS PGothic" pitchFamily="34" charset="-128"/>
              </a:rPr>
              <a:pPr/>
              <a:t>20/06/2014</a:t>
            </a:fld>
            <a:endParaRPr lang="fr-FR" altLang="fr-FR" smtClean="0">
              <a:ea typeface="MS PGothic" pitchFamily="34" charset="-128"/>
            </a:endParaRPr>
          </a:p>
        </p:txBody>
      </p:sp>
      <p:sp>
        <p:nvSpPr>
          <p:cNvPr id="15565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55654" name="Espace réservé du numéro de diapositive 3"/>
          <p:cNvSpPr>
            <a:spLocks noGrp="1"/>
          </p:cNvSpPr>
          <p:nvPr>
            <p:ph type="sldNum" sz="quarter" idx="12"/>
          </p:nvPr>
        </p:nvSpPr>
        <p:spPr bwMode="auto">
          <a:noFill/>
          <a:ln>
            <a:miter lim="800000"/>
            <a:headEnd/>
            <a:tailEnd/>
          </a:ln>
        </p:spPr>
        <p:txBody>
          <a:bodyPr/>
          <a:lstStyle/>
          <a:p>
            <a:fld id="{61D9B0EF-259C-4473-A829-6ECEBEE074CB}" type="slidenum">
              <a:rPr lang="fr-FR" altLang="fr-FR"/>
              <a:pPr/>
              <a:t>34</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Reggae/soul acoustique</a:t>
            </a:r>
          </a:p>
          <a:p>
            <a:pPr algn="ctr">
              <a:defRPr/>
            </a:pPr>
            <a:r>
              <a:rPr lang="fr-FR" sz="900" b="1" u="none" dirty="0">
                <a:solidFill>
                  <a:schemeClr val="tx2"/>
                </a:solidFill>
              </a:rPr>
              <a:t>(Dijon)</a:t>
            </a:r>
          </a:p>
        </p:txBody>
      </p:sp>
    </p:spTree>
  </p:cSld>
  <p:clrMapOvr>
    <a:masterClrMapping/>
  </p:clrMapOvr>
  <p:transition spd="med" advTm="2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SAÏ</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24 Mai</a:t>
            </a:r>
          </a:p>
        </p:txBody>
      </p:sp>
      <p:sp>
        <p:nvSpPr>
          <p:cNvPr id="157699"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57700" name="Espace réservé de la date 1"/>
          <p:cNvSpPr>
            <a:spLocks noGrp="1"/>
          </p:cNvSpPr>
          <p:nvPr>
            <p:ph type="dt" sz="quarter" idx="10"/>
          </p:nvPr>
        </p:nvSpPr>
        <p:spPr bwMode="auto">
          <a:noFill/>
          <a:ln>
            <a:miter lim="800000"/>
            <a:headEnd/>
            <a:tailEnd/>
          </a:ln>
        </p:spPr>
        <p:txBody>
          <a:bodyPr/>
          <a:lstStyle/>
          <a:p>
            <a:fld id="{39B15539-2769-4814-A004-051244782FDA}" type="datetime1">
              <a:rPr lang="fr-FR" altLang="fr-FR" smtClean="0">
                <a:ea typeface="MS PGothic" pitchFamily="34" charset="-128"/>
              </a:rPr>
              <a:pPr/>
              <a:t>20/06/2014</a:t>
            </a:fld>
            <a:endParaRPr lang="fr-FR" altLang="fr-FR" smtClean="0">
              <a:ea typeface="MS PGothic" pitchFamily="34" charset="-128"/>
            </a:endParaRPr>
          </a:p>
        </p:txBody>
      </p:sp>
      <p:sp>
        <p:nvSpPr>
          <p:cNvPr id="15770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57702" name="Espace réservé du numéro de diapositive 3"/>
          <p:cNvSpPr>
            <a:spLocks noGrp="1"/>
          </p:cNvSpPr>
          <p:nvPr>
            <p:ph type="sldNum" sz="quarter" idx="12"/>
          </p:nvPr>
        </p:nvSpPr>
        <p:spPr bwMode="auto">
          <a:noFill/>
          <a:ln>
            <a:miter lim="800000"/>
            <a:headEnd/>
            <a:tailEnd/>
          </a:ln>
        </p:spPr>
        <p:txBody>
          <a:bodyPr/>
          <a:lstStyle/>
          <a:p>
            <a:fld id="{95658215-78A4-4BD4-A204-C1DC169ADD28}" type="slidenum">
              <a:rPr lang="fr-FR" altLang="fr-FR"/>
              <a:pPr/>
              <a:t>35</a:t>
            </a:fld>
            <a:endParaRPr lang="fr-FR" altLang="fr-FR"/>
          </a:p>
        </p:txBody>
      </p:sp>
      <p:sp>
        <p:nvSpPr>
          <p:cNvPr id="11" name="Rectangle à coins arrondis 10"/>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Reggae/soul acoustique</a:t>
            </a:r>
          </a:p>
          <a:p>
            <a:pPr algn="ctr">
              <a:defRPr/>
            </a:pPr>
            <a:r>
              <a:rPr lang="fr-FR" sz="900" b="1" u="none" dirty="0">
                <a:solidFill>
                  <a:schemeClr val="tx2"/>
                </a:solidFill>
              </a:rPr>
              <a:t>(Dijon)</a:t>
            </a:r>
          </a:p>
        </p:txBody>
      </p:sp>
      <p:pic>
        <p:nvPicPr>
          <p:cNvPr id="157704" name="Image 11" descr="P1010802.JPG"/>
          <p:cNvPicPr>
            <a:picLocks noChangeAspect="1"/>
          </p:cNvPicPr>
          <p:nvPr/>
        </p:nvPicPr>
        <p:blipFill>
          <a:blip r:embed="rId3" cstate="print"/>
          <a:srcRect/>
          <a:stretch>
            <a:fillRect/>
          </a:stretch>
        </p:blipFill>
        <p:spPr bwMode="auto">
          <a:xfrm>
            <a:off x="539750" y="1989138"/>
            <a:ext cx="3322638" cy="1871662"/>
          </a:xfrm>
          <a:prstGeom prst="rect">
            <a:avLst/>
          </a:prstGeom>
          <a:noFill/>
          <a:ln w="9525">
            <a:noFill/>
            <a:miter lim="800000"/>
            <a:headEnd/>
            <a:tailEnd/>
          </a:ln>
        </p:spPr>
      </p:pic>
      <p:pic>
        <p:nvPicPr>
          <p:cNvPr id="157705" name="Image 12" descr="P1010816.JPG"/>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57706" name="Image 13" descr="P1010806.JPG"/>
          <p:cNvPicPr>
            <a:picLocks noChangeAspect="1"/>
          </p:cNvPicPr>
          <p:nvPr/>
        </p:nvPicPr>
        <p:blipFill>
          <a:blip r:embed="rId5" cstate="print"/>
          <a:srcRect/>
          <a:stretch>
            <a:fillRect/>
          </a:stretch>
        </p:blipFill>
        <p:spPr bwMode="auto">
          <a:xfrm>
            <a:off x="528638" y="4149725"/>
            <a:ext cx="3322637" cy="1871663"/>
          </a:xfrm>
          <a:prstGeom prst="rect">
            <a:avLst/>
          </a:prstGeom>
          <a:noFill/>
          <a:ln w="9525">
            <a:noFill/>
            <a:miter lim="800000"/>
            <a:headEnd/>
            <a:tailEnd/>
          </a:ln>
        </p:spPr>
      </p:pic>
      <p:pic>
        <p:nvPicPr>
          <p:cNvPr id="157707" name="Image 14" descr="P1010810.JPG"/>
          <p:cNvPicPr>
            <a:picLocks noChangeAspect="1"/>
          </p:cNvPicPr>
          <p:nvPr/>
        </p:nvPicPr>
        <p:blipFill>
          <a:blip r:embed="rId6" cstate="print"/>
          <a:srcRect/>
          <a:stretch>
            <a:fillRect/>
          </a:stretch>
        </p:blipFill>
        <p:spPr bwMode="auto">
          <a:xfrm>
            <a:off x="5292725" y="4149725"/>
            <a:ext cx="3322638" cy="1871663"/>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SAÏ</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24 Mai</a:t>
            </a:r>
          </a:p>
        </p:txBody>
      </p:sp>
      <p:sp>
        <p:nvSpPr>
          <p:cNvPr id="159747"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SAÏ</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smtClean="0">
                <a:solidFill>
                  <a:schemeClr val="bg1"/>
                </a:solidFill>
                <a:latin typeface="Century Gothic" pitchFamily="34" charset="0"/>
                <a:cs typeface="Century Gothic" pitchFamily="34" charset="0"/>
                <a:hlinkClick r:id="rId3" tooltip="https://www.youtube.com/watch?v=kk62wBeCDGU"/>
              </a:rPr>
              <a:t>https://www.youtube.com/watch?v=veuTFbHqFEI</a:t>
            </a:r>
          </a:p>
        </p:txBody>
      </p:sp>
      <p:sp>
        <p:nvSpPr>
          <p:cNvPr id="159748" name="Espace réservé de la date 1"/>
          <p:cNvSpPr>
            <a:spLocks noGrp="1"/>
          </p:cNvSpPr>
          <p:nvPr>
            <p:ph type="dt" sz="quarter" idx="10"/>
          </p:nvPr>
        </p:nvSpPr>
        <p:spPr bwMode="auto">
          <a:noFill/>
          <a:ln>
            <a:miter lim="800000"/>
            <a:headEnd/>
            <a:tailEnd/>
          </a:ln>
        </p:spPr>
        <p:txBody>
          <a:bodyPr/>
          <a:lstStyle/>
          <a:p>
            <a:fld id="{B16B2895-677C-452F-BFEF-E2E57E5CEA7C}" type="datetime1">
              <a:rPr lang="fr-FR" altLang="fr-FR" smtClean="0">
                <a:ea typeface="MS PGothic" pitchFamily="34" charset="-128"/>
              </a:rPr>
              <a:pPr/>
              <a:t>20/06/2014</a:t>
            </a:fld>
            <a:endParaRPr lang="fr-FR" altLang="fr-FR" smtClean="0">
              <a:ea typeface="MS PGothic" pitchFamily="34" charset="-128"/>
            </a:endParaRPr>
          </a:p>
        </p:txBody>
      </p:sp>
      <p:sp>
        <p:nvSpPr>
          <p:cNvPr id="15974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59750" name="Espace réservé du numéro de diapositive 3"/>
          <p:cNvSpPr>
            <a:spLocks noGrp="1"/>
          </p:cNvSpPr>
          <p:nvPr>
            <p:ph type="sldNum" sz="quarter" idx="12"/>
          </p:nvPr>
        </p:nvSpPr>
        <p:spPr bwMode="auto">
          <a:noFill/>
          <a:ln>
            <a:miter lim="800000"/>
            <a:headEnd/>
            <a:tailEnd/>
          </a:ln>
        </p:spPr>
        <p:txBody>
          <a:bodyPr/>
          <a:lstStyle/>
          <a:p>
            <a:fld id="{D452DCF2-9B6B-40CD-A6BF-5C7EDCFD4CE3}" type="slidenum">
              <a:rPr lang="fr-FR" altLang="fr-FR"/>
              <a:pPr/>
              <a:t>36</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Reggae/soul acoustique</a:t>
            </a:r>
          </a:p>
          <a:p>
            <a:pPr algn="ctr">
              <a:defRPr/>
            </a:pPr>
            <a:r>
              <a:rPr lang="fr-FR" sz="900" b="1" u="none" dirty="0">
                <a:solidFill>
                  <a:schemeClr val="tx2"/>
                </a:solidFill>
              </a:rPr>
              <a:t>(Dijon)</a:t>
            </a:r>
          </a:p>
        </p:txBody>
      </p:sp>
    </p:spTree>
  </p:cSld>
  <p:clrMapOvr>
    <a:masterClrMapping/>
  </p:clrMapOvr>
  <p:transition spd="med" advTm="1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TCHONG LIBO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31 Mai</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625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2300" dirty="0" smtClean="0">
                <a:solidFill>
                  <a:schemeClr val="bg1"/>
                </a:solidFill>
                <a:latin typeface="Century Gothic" panose="020B0502020202020204" pitchFamily="34" charset="0"/>
                <a:cs typeface="Century Gothic" panose="020B0502020202020204" pitchFamily="34" charset="0"/>
              </a:rPr>
              <a:t>Pour la 3</a:t>
            </a:r>
            <a:r>
              <a:rPr lang="fr-FR" altLang="fr-FR" sz="2300" baseline="30000" dirty="0" smtClean="0">
                <a:solidFill>
                  <a:schemeClr val="bg1"/>
                </a:solidFill>
                <a:latin typeface="Century Gothic" panose="020B0502020202020204" pitchFamily="34" charset="0"/>
                <a:cs typeface="Century Gothic" panose="020B0502020202020204" pitchFamily="34" charset="0"/>
              </a:rPr>
              <a:t>ème</a:t>
            </a:r>
            <a:r>
              <a:rPr lang="fr-FR" altLang="fr-FR" sz="2300" dirty="0" smtClean="0">
                <a:solidFill>
                  <a:schemeClr val="bg1"/>
                </a:solidFill>
                <a:latin typeface="Century Gothic" panose="020B0502020202020204" pitchFamily="34" charset="0"/>
                <a:cs typeface="Century Gothic" panose="020B0502020202020204" pitchFamily="34" charset="0"/>
              </a:rPr>
              <a:t> semaine, un seul </a:t>
            </a:r>
            <a:r>
              <a:rPr lang="fr-FR" altLang="fr-FR" sz="2300" dirty="0" err="1" smtClean="0">
                <a:solidFill>
                  <a:schemeClr val="bg1"/>
                </a:solidFill>
                <a:latin typeface="Century Gothic" panose="020B0502020202020204" pitchFamily="34" charset="0"/>
                <a:cs typeface="Century Gothic" panose="020B0502020202020204" pitchFamily="34" charset="0"/>
              </a:rPr>
              <a:t>showcase</a:t>
            </a:r>
            <a:r>
              <a:rPr lang="fr-FR" altLang="fr-FR" sz="2300" dirty="0" smtClean="0">
                <a:solidFill>
                  <a:schemeClr val="bg1"/>
                </a:solidFill>
                <a:latin typeface="Century Gothic" panose="020B0502020202020204" pitchFamily="34" charset="0"/>
                <a:cs typeface="Century Gothic" panose="020B0502020202020204" pitchFamily="34" charset="0"/>
              </a:rPr>
              <a:t> mais non des moindres !</a:t>
            </a:r>
          </a:p>
          <a:p>
            <a:pPr algn="ctr" eaLnBrk="1" hangingPunct="1">
              <a:lnSpc>
                <a:spcPct val="90000"/>
              </a:lnSpc>
              <a:buFont typeface="Arial" panose="020B0604020202020204" pitchFamily="34" charset="0"/>
              <a:buNone/>
              <a:defRPr/>
            </a:pPr>
            <a:r>
              <a:rPr lang="fr-FR" altLang="fr-FR" sz="2300" dirty="0" smtClean="0">
                <a:solidFill>
                  <a:schemeClr val="bg1"/>
                </a:solidFill>
                <a:latin typeface="Century Gothic" panose="020B0502020202020204" pitchFamily="34" charset="0"/>
                <a:cs typeface="Century Gothic" panose="020B0502020202020204" pitchFamily="34" charset="0"/>
              </a:rPr>
              <a:t>TCHONG LIBO, le chanteur du groupe de reggae mâconnais BROUSSAÏ </a:t>
            </a:r>
          </a:p>
          <a:p>
            <a:pPr algn="ctr" eaLnBrk="1" hangingPunct="1">
              <a:lnSpc>
                <a:spcPct val="90000"/>
              </a:lnSpc>
              <a:buFont typeface="Arial" panose="020B0604020202020204" pitchFamily="34" charset="0"/>
              <a:buNone/>
              <a:defRPr/>
            </a:pPr>
            <a:r>
              <a:rPr lang="fr-FR" altLang="fr-FR" sz="2300" dirty="0" smtClean="0">
                <a:solidFill>
                  <a:schemeClr val="bg1"/>
                </a:solidFill>
                <a:latin typeface="Century Gothic" panose="020B0502020202020204" pitchFamily="34" charset="0"/>
                <a:cs typeface="Century Gothic" panose="020B0502020202020204" pitchFamily="34" charset="0"/>
              </a:rPr>
              <a:t>(4 albums / + de 500 dates depuis leur création en 2000), vient nous présenter </a:t>
            </a:r>
          </a:p>
          <a:p>
            <a:pPr algn="ctr" eaLnBrk="1" hangingPunct="1">
              <a:lnSpc>
                <a:spcPct val="90000"/>
              </a:lnSpc>
              <a:buFont typeface="Arial" panose="020B0604020202020204" pitchFamily="34" charset="0"/>
              <a:buNone/>
              <a:defRPr/>
            </a:pPr>
            <a:r>
              <a:rPr lang="fr-FR" altLang="fr-FR" sz="2300" dirty="0" smtClean="0">
                <a:solidFill>
                  <a:schemeClr val="bg1"/>
                </a:solidFill>
                <a:latin typeface="Century Gothic" panose="020B0502020202020204" pitchFamily="34" charset="0"/>
                <a:cs typeface="Century Gothic" panose="020B0502020202020204" pitchFamily="34" charset="0"/>
              </a:rPr>
              <a:t>son 1</a:t>
            </a:r>
            <a:r>
              <a:rPr lang="fr-FR" altLang="fr-FR" sz="2300" baseline="30000" dirty="0" smtClean="0">
                <a:solidFill>
                  <a:schemeClr val="bg1"/>
                </a:solidFill>
                <a:latin typeface="Century Gothic" panose="020B0502020202020204" pitchFamily="34" charset="0"/>
                <a:cs typeface="Century Gothic" panose="020B0502020202020204" pitchFamily="34" charset="0"/>
              </a:rPr>
              <a:t>er</a:t>
            </a:r>
            <a:r>
              <a:rPr lang="fr-FR" altLang="fr-FR" sz="2300" dirty="0" smtClean="0">
                <a:solidFill>
                  <a:schemeClr val="bg1"/>
                </a:solidFill>
                <a:latin typeface="Century Gothic" panose="020B0502020202020204" pitchFamily="34" charset="0"/>
                <a:cs typeface="Century Gothic" panose="020B0502020202020204" pitchFamily="34" charset="0"/>
              </a:rPr>
              <a:t> album solo « Influence » (Harmonia </a:t>
            </a:r>
            <a:r>
              <a:rPr lang="fr-FR" altLang="fr-FR" sz="2300" dirty="0" err="1" smtClean="0">
                <a:solidFill>
                  <a:schemeClr val="bg1"/>
                </a:solidFill>
                <a:latin typeface="Century Gothic" panose="020B0502020202020204" pitchFamily="34" charset="0"/>
                <a:cs typeface="Century Gothic" panose="020B0502020202020204" pitchFamily="34" charset="0"/>
              </a:rPr>
              <a:t>Mundi</a:t>
            </a:r>
            <a:r>
              <a:rPr lang="fr-FR" altLang="fr-FR" sz="2300" dirty="0" smtClean="0">
                <a:solidFill>
                  <a:schemeClr val="bg1"/>
                </a:solidFill>
                <a:latin typeface="Century Gothic" panose="020B0502020202020204" pitchFamily="34" charset="0"/>
                <a:cs typeface="Century Gothic" panose="020B0502020202020204" pitchFamily="34" charset="0"/>
              </a:rPr>
              <a:t>).</a:t>
            </a:r>
          </a:p>
          <a:p>
            <a:pPr algn="ctr" eaLnBrk="1" hangingPunct="1">
              <a:lnSpc>
                <a:spcPct val="90000"/>
              </a:lnSpc>
              <a:buFont typeface="Arial" panose="020B0604020202020204" pitchFamily="34" charset="0"/>
              <a:buNone/>
              <a:defRPr/>
            </a:pPr>
            <a:r>
              <a:rPr lang="fr-FR" altLang="fr-FR" sz="2300" dirty="0" smtClean="0">
                <a:solidFill>
                  <a:schemeClr val="bg1"/>
                </a:solidFill>
                <a:latin typeface="Century Gothic" panose="020B0502020202020204" pitchFamily="34" charset="0"/>
                <a:cs typeface="Century Gothic" panose="020B0502020202020204" pitchFamily="34" charset="0"/>
              </a:rPr>
              <a:t>Les fans de </a:t>
            </a:r>
            <a:r>
              <a:rPr lang="fr-FR" altLang="fr-FR" sz="2300" dirty="0" err="1" smtClean="0">
                <a:solidFill>
                  <a:schemeClr val="bg1"/>
                </a:solidFill>
                <a:latin typeface="Century Gothic" panose="020B0502020202020204" pitchFamily="34" charset="0"/>
                <a:cs typeface="Century Gothic" panose="020B0502020202020204" pitchFamily="34" charset="0"/>
              </a:rPr>
              <a:t>Broussaï</a:t>
            </a:r>
            <a:r>
              <a:rPr lang="fr-FR" altLang="fr-FR" sz="2300" dirty="0" smtClean="0">
                <a:solidFill>
                  <a:schemeClr val="bg1"/>
                </a:solidFill>
                <a:latin typeface="Century Gothic" panose="020B0502020202020204" pitchFamily="34" charset="0"/>
                <a:cs typeface="Century Gothic" panose="020B0502020202020204" pitchFamily="34" charset="0"/>
              </a:rPr>
              <a:t> ont eu le plaisir de découvrir les nouvelles compositions</a:t>
            </a:r>
          </a:p>
          <a:p>
            <a:pPr algn="ctr" eaLnBrk="1" hangingPunct="1">
              <a:lnSpc>
                <a:spcPct val="90000"/>
              </a:lnSpc>
              <a:buFont typeface="Arial" panose="020B0604020202020204" pitchFamily="34" charset="0"/>
              <a:buNone/>
              <a:defRPr/>
            </a:pPr>
            <a:r>
              <a:rPr lang="fr-FR" altLang="fr-FR" sz="2300" dirty="0" smtClean="0">
                <a:solidFill>
                  <a:schemeClr val="bg1"/>
                </a:solidFill>
                <a:latin typeface="Century Gothic" panose="020B0502020202020204" pitchFamily="34" charset="0"/>
                <a:cs typeface="Century Gothic" panose="020B0502020202020204" pitchFamily="34" charset="0"/>
              </a:rPr>
              <a:t> reggae/hip-hop très personnelles de TCHONG LIBO, en toute intimité.</a:t>
            </a:r>
          </a:p>
          <a:p>
            <a:pPr algn="ctr" eaLnBrk="1" hangingPunct="1">
              <a:lnSpc>
                <a:spcPct val="90000"/>
              </a:lnSpc>
              <a:buFont typeface="Arial" panose="020B0604020202020204" pitchFamily="34" charset="0"/>
              <a:buNone/>
              <a:defRPr/>
            </a:pPr>
            <a:r>
              <a:rPr lang="fr-FR" altLang="fr-FR" sz="2300" dirty="0" smtClean="0">
                <a:solidFill>
                  <a:schemeClr val="bg1"/>
                </a:solidFill>
                <a:latin typeface="Century Gothic" panose="020B0502020202020204" pitchFamily="34" charset="0"/>
                <a:cs typeface="Century Gothic" panose="020B0502020202020204" pitchFamily="34" charset="0"/>
              </a:rPr>
              <a:t>Très beau moment !</a:t>
            </a:r>
          </a:p>
          <a:p>
            <a:pPr algn="ctr" eaLnBrk="1" hangingPunct="1">
              <a:lnSpc>
                <a:spcPct val="90000"/>
              </a:lnSpc>
              <a:buFont typeface="Arial" panose="020B0604020202020204" pitchFamily="34" charset="0"/>
              <a:buNone/>
              <a:defRPr/>
            </a:pPr>
            <a:endParaRPr lang="fr-FR" altLang="fr-FR" sz="2300"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23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3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23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2300" b="1" dirty="0" smtClean="0">
                <a:solidFill>
                  <a:schemeClr val="bg1"/>
                </a:solidFill>
                <a:latin typeface="Century Gothic" panose="020B0502020202020204" pitchFamily="34" charset="0"/>
                <a:cs typeface="Century Gothic" panose="020B0502020202020204" pitchFamily="34" charset="0"/>
              </a:rPr>
              <a:t>40 personnes</a:t>
            </a:r>
          </a:p>
          <a:p>
            <a:pPr algn="ctr" eaLnBrk="1" hangingPunct="1">
              <a:lnSpc>
                <a:spcPct val="90000"/>
              </a:lnSpc>
              <a:buFont typeface="Arial" panose="020B0604020202020204" pitchFamily="34" charset="0"/>
              <a:buNone/>
              <a:defRPr/>
            </a:pPr>
            <a:endParaRPr lang="fr-FR" altLang="fr-FR" sz="23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altLang="fr-FR" sz="2300" b="1" dirty="0" smtClean="0">
                <a:solidFill>
                  <a:schemeClr val="bg1"/>
                </a:solidFill>
                <a:latin typeface="Century Gothic" panose="020B0502020202020204" pitchFamily="34" charset="0"/>
                <a:cs typeface="Century Gothic" panose="020B0502020202020204" pitchFamily="34" charset="0"/>
              </a:rPr>
              <a:t>Ventes album « </a:t>
            </a:r>
            <a:r>
              <a:rPr lang="fr-FR" sz="2300" b="1" dirty="0" smtClean="0">
                <a:solidFill>
                  <a:schemeClr val="bg1"/>
                </a:solidFill>
              </a:rPr>
              <a:t>Influence » (Harmonia </a:t>
            </a:r>
            <a:r>
              <a:rPr lang="fr-FR" sz="2300" b="1" dirty="0" err="1" smtClean="0">
                <a:solidFill>
                  <a:schemeClr val="bg1"/>
                </a:solidFill>
              </a:rPr>
              <a:t>Mundi</a:t>
            </a:r>
            <a:r>
              <a:rPr lang="fr-FR" sz="2300" b="1" dirty="0" smtClean="0">
                <a:solidFill>
                  <a:schemeClr val="bg1"/>
                </a:solidFill>
              </a:rPr>
              <a:t>)</a:t>
            </a:r>
            <a:r>
              <a:rPr lang="fr-FR" sz="2300" b="1" dirty="0">
                <a:solidFill>
                  <a:schemeClr val="bg1"/>
                </a:solidFill>
                <a:latin typeface="Century Gothic" panose="020B0502020202020204" pitchFamily="34" charset="0"/>
              </a:rPr>
              <a:t> </a:t>
            </a:r>
            <a:r>
              <a:rPr lang="fr-FR" sz="2300" b="1" dirty="0" smtClean="0">
                <a:solidFill>
                  <a:schemeClr val="bg1"/>
                </a:solidFill>
                <a:latin typeface="Century Gothic" panose="020B0502020202020204" pitchFamily="34" charset="0"/>
              </a:rPr>
              <a:t>= 16 </a:t>
            </a:r>
            <a:r>
              <a:rPr lang="fr-FR" sz="2300" b="1" dirty="0" err="1" smtClean="0">
                <a:solidFill>
                  <a:schemeClr val="bg1"/>
                </a:solidFill>
                <a:latin typeface="Century Gothic" panose="020B0502020202020204" pitchFamily="34" charset="0"/>
              </a:rPr>
              <a:t>cds</a:t>
            </a:r>
            <a:endParaRPr lang="fr-FR" altLang="fr-FR" sz="23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61796" name="Espace réservé de la date 1"/>
          <p:cNvSpPr>
            <a:spLocks noGrp="1"/>
          </p:cNvSpPr>
          <p:nvPr>
            <p:ph type="dt" sz="quarter" idx="10"/>
          </p:nvPr>
        </p:nvSpPr>
        <p:spPr bwMode="auto">
          <a:noFill/>
          <a:ln>
            <a:miter lim="800000"/>
            <a:headEnd/>
            <a:tailEnd/>
          </a:ln>
        </p:spPr>
        <p:txBody>
          <a:bodyPr/>
          <a:lstStyle/>
          <a:p>
            <a:fld id="{B4549C06-3F12-4C2A-9734-3EEB72B131D0}" type="datetime1">
              <a:rPr lang="fr-FR" altLang="fr-FR" smtClean="0">
                <a:ea typeface="MS PGothic" pitchFamily="34" charset="-128"/>
              </a:rPr>
              <a:pPr/>
              <a:t>20/06/2014</a:t>
            </a:fld>
            <a:endParaRPr lang="fr-FR" altLang="fr-FR" smtClean="0">
              <a:ea typeface="MS PGothic" pitchFamily="34" charset="-128"/>
            </a:endParaRPr>
          </a:p>
        </p:txBody>
      </p:sp>
      <p:sp>
        <p:nvSpPr>
          <p:cNvPr id="16179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61798" name="Espace réservé du numéro de diapositive 3"/>
          <p:cNvSpPr>
            <a:spLocks noGrp="1"/>
          </p:cNvSpPr>
          <p:nvPr>
            <p:ph type="sldNum" sz="quarter" idx="12"/>
          </p:nvPr>
        </p:nvSpPr>
        <p:spPr bwMode="auto">
          <a:noFill/>
          <a:ln>
            <a:miter lim="800000"/>
            <a:headEnd/>
            <a:tailEnd/>
          </a:ln>
        </p:spPr>
        <p:txBody>
          <a:bodyPr/>
          <a:lstStyle/>
          <a:p>
            <a:fld id="{BE416A3B-9933-4052-87DA-B007EE13DEF6}" type="slidenum">
              <a:rPr lang="fr-FR" altLang="fr-FR"/>
              <a:pPr/>
              <a:t>37</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Reggae/hip-hop (Mâcon)</a:t>
            </a:r>
          </a:p>
        </p:txBody>
      </p:sp>
    </p:spTree>
  </p:cSld>
  <p:clrMapOvr>
    <a:masterClrMapping/>
  </p:clrMapOvr>
  <p:transition spd="med" advTm="20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TCHONG LIBO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31 Mai</a:t>
            </a:r>
          </a:p>
        </p:txBody>
      </p:sp>
      <p:sp>
        <p:nvSpPr>
          <p:cNvPr id="122883"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92500" lnSpcReduction="10000"/>
          </a:bodyPr>
          <a:lstStyle/>
          <a:p>
            <a:pPr algn="ctr" eaLnBrk="1" hangingPunct="1">
              <a:lnSpc>
                <a:spcPct val="90000"/>
              </a:lnSpc>
              <a:defRPr/>
            </a:pPr>
            <a:endParaRPr lang="fr-FR" altLang="fr-FR" b="1" dirty="0" smtClean="0">
              <a:latin typeface="Century Gothic" pitchFamily="34" charset="0"/>
              <a:cs typeface="Century Gothic" pitchFamily="34" charset="0"/>
            </a:endParaRPr>
          </a:p>
          <a:p>
            <a:pPr algn="ctr" eaLnBrk="1" hangingPunct="1">
              <a:lnSpc>
                <a:spcPct val="90000"/>
              </a:lnSpc>
              <a:defRPr/>
            </a:pPr>
            <a:r>
              <a:rPr lang="fr-FR" altLang="fr-FR" sz="1400" b="1" dirty="0" smtClean="0">
                <a:solidFill>
                  <a:schemeClr val="bg1"/>
                </a:solidFill>
                <a:latin typeface="Century Gothic" pitchFamily="34" charset="0"/>
                <a:cs typeface="Century Gothic" pitchFamily="34" charset="0"/>
              </a:rPr>
              <a:t>Présentation</a:t>
            </a:r>
          </a:p>
          <a:p>
            <a:pPr algn="ctr" eaLnBrk="1" hangingPunct="1">
              <a:lnSpc>
                <a:spcPct val="90000"/>
              </a:lnSpc>
              <a:defRPr/>
            </a:pPr>
            <a:r>
              <a:rPr lang="fr-FR" altLang="fr-FR" sz="1400" b="1" dirty="0" smtClean="0">
                <a:solidFill>
                  <a:schemeClr val="bg1"/>
                </a:solidFill>
                <a:latin typeface="Century Gothic" pitchFamily="34" charset="0"/>
                <a:cs typeface="Century Gothic" pitchFamily="34" charset="0"/>
              </a:rPr>
              <a:t>:: TCHONG LIBO ::</a:t>
            </a:r>
          </a:p>
          <a:p>
            <a:pPr algn="ctr" eaLnBrk="1" hangingPunct="1">
              <a:lnSpc>
                <a:spcPct val="90000"/>
              </a:lnSpc>
              <a:defRPr/>
            </a:pPr>
            <a:r>
              <a:rPr lang="fr-FR" sz="1400" dirty="0" smtClean="0">
                <a:solidFill>
                  <a:schemeClr val="bg1"/>
                </a:solidFill>
                <a:latin typeface="Century Gothic" pitchFamily="34" charset="0"/>
                <a:cs typeface="Century Gothic" pitchFamily="34" charset="0"/>
              </a:rPr>
              <a:t>(Reggae/hip-hop)</a:t>
            </a:r>
          </a:p>
          <a:p>
            <a:pPr algn="ctr" eaLnBrk="1" hangingPunct="1">
              <a:lnSpc>
                <a:spcPct val="90000"/>
              </a:lnSpc>
              <a:defRPr/>
            </a:pPr>
            <a:r>
              <a:rPr lang="fr-FR" sz="1400" dirty="0" smtClean="0">
                <a:solidFill>
                  <a:schemeClr val="bg1"/>
                </a:solidFill>
              </a:rPr>
              <a:t>Un périple d’un mois à Kingston puis un séjour à New York City nourrissent les fondations du projet Tchong Libo. Auteur-compositeur, toute sa jeunesse est bercée par la culture jamaïquaine, ainsi que par les musiques urbaines américaines.</a:t>
            </a:r>
            <a:br>
              <a:rPr lang="fr-FR" sz="1400" dirty="0" smtClean="0">
                <a:solidFill>
                  <a:schemeClr val="bg1"/>
                </a:solidFill>
              </a:rPr>
            </a:br>
            <a:r>
              <a:rPr lang="fr-FR" sz="1400" dirty="0" smtClean="0">
                <a:solidFill>
                  <a:schemeClr val="bg1"/>
                </a:solidFill>
              </a:rPr>
              <a:t>Esprit </a:t>
            </a:r>
            <a:r>
              <a:rPr lang="fr-FR" sz="1400" dirty="0" err="1" smtClean="0">
                <a:solidFill>
                  <a:schemeClr val="bg1"/>
                </a:solidFill>
              </a:rPr>
              <a:t>Raggamuffin</a:t>
            </a:r>
            <a:r>
              <a:rPr lang="fr-FR" sz="1400" dirty="0" smtClean="0">
                <a:solidFill>
                  <a:schemeClr val="bg1"/>
                </a:solidFill>
              </a:rPr>
              <a:t>, amour du rap des 90’s, son premier album solo “Influence”, trait d’union entre toutes ses inspirations, fusionne deux genres, le reggae et le Hiphop. La Soul langoureuse, les sonorités électro </a:t>
            </a:r>
            <a:r>
              <a:rPr lang="fr-FR" sz="1400" dirty="0" err="1" smtClean="0">
                <a:solidFill>
                  <a:schemeClr val="bg1"/>
                </a:solidFill>
              </a:rPr>
              <a:t>dubstep</a:t>
            </a:r>
            <a:r>
              <a:rPr lang="fr-FR" sz="1400" dirty="0" smtClean="0">
                <a:solidFill>
                  <a:schemeClr val="bg1"/>
                </a:solidFill>
              </a:rPr>
              <a:t> des musiques actuelles s’invitent aussi de temps à autres pour pimenter cet opus.</a:t>
            </a:r>
            <a:br>
              <a:rPr lang="fr-FR" sz="1400" dirty="0" smtClean="0">
                <a:solidFill>
                  <a:schemeClr val="bg1"/>
                </a:solidFill>
              </a:rPr>
            </a:br>
            <a:r>
              <a:rPr lang="fr-FR" sz="1400" dirty="0" smtClean="0">
                <a:solidFill>
                  <a:schemeClr val="bg1"/>
                </a:solidFill>
              </a:rPr>
              <a:t>Parfois intimiste, parfois descriptive, mêlant </a:t>
            </a:r>
            <a:r>
              <a:rPr lang="fr-FR" sz="1400" dirty="0" err="1" smtClean="0">
                <a:solidFill>
                  <a:schemeClr val="bg1"/>
                </a:solidFill>
              </a:rPr>
              <a:t>punchlines</a:t>
            </a:r>
            <a:r>
              <a:rPr lang="fr-FR" sz="1400" dirty="0" smtClean="0">
                <a:solidFill>
                  <a:schemeClr val="bg1"/>
                </a:solidFill>
              </a:rPr>
              <a:t> et allégories, sa plume alterne les styles d’écritures. Ainsi le texte devient l’élément central, véritable colonne vertébrale de chaque morceau. La mélodie quand à elle, aime appuyer les mots, créer l’émotion.</a:t>
            </a:r>
            <a:br>
              <a:rPr lang="fr-FR" sz="1400" dirty="0" smtClean="0">
                <a:solidFill>
                  <a:schemeClr val="bg1"/>
                </a:solidFill>
              </a:rPr>
            </a:br>
            <a:r>
              <a:rPr lang="fr-FR" sz="1400" dirty="0" smtClean="0">
                <a:solidFill>
                  <a:schemeClr val="bg1"/>
                </a:solidFill>
              </a:rPr>
              <a:t>Après 10 années passées à écumer les scènes françaises et internationales avec le groupe </a:t>
            </a:r>
            <a:r>
              <a:rPr lang="fr-FR" sz="1400" dirty="0" err="1" smtClean="0">
                <a:solidFill>
                  <a:schemeClr val="bg1"/>
                </a:solidFill>
              </a:rPr>
              <a:t>Broussaï</a:t>
            </a:r>
            <a:r>
              <a:rPr lang="fr-FR" sz="1400" dirty="0" smtClean="0">
                <a:solidFill>
                  <a:schemeClr val="bg1"/>
                </a:solidFill>
              </a:rPr>
              <a:t>, foulant ainsi les planches de salles comme l’Olympia, le Zénith de Paris ou de festivals renommés comme le </a:t>
            </a:r>
            <a:r>
              <a:rPr lang="fr-FR" sz="1400" dirty="0" err="1" smtClean="0">
                <a:solidFill>
                  <a:schemeClr val="bg1"/>
                </a:solidFill>
              </a:rPr>
              <a:t>SummerJam</a:t>
            </a:r>
            <a:r>
              <a:rPr lang="fr-FR" sz="1400" dirty="0" smtClean="0">
                <a:solidFill>
                  <a:schemeClr val="bg1"/>
                </a:solidFill>
              </a:rPr>
              <a:t> de Cologne ou les Francofolies de Montréal, Tchong Libo fait fructifier son expérience dans cet album abouti et résolument moderne.</a:t>
            </a:r>
            <a:br>
              <a:rPr lang="fr-FR" sz="1400" dirty="0" smtClean="0">
                <a:solidFill>
                  <a:schemeClr val="bg1"/>
                </a:solidFill>
              </a:rPr>
            </a:br>
            <a:r>
              <a:rPr lang="fr-FR" sz="1400" dirty="0" smtClean="0">
                <a:solidFill>
                  <a:schemeClr val="bg1"/>
                </a:solidFill>
              </a:rPr>
              <a:t>Quand le groove et l’impact du Rap rencontrent le flow et les mélodies jamaïquaines, “Influence” voit le jour, voyage à mi-chemin entre New York City et Kingston.</a:t>
            </a:r>
            <a:br>
              <a:rPr lang="fr-FR" sz="1400" dirty="0" smtClean="0">
                <a:solidFill>
                  <a:schemeClr val="bg1"/>
                </a:solidFill>
              </a:rPr>
            </a:br>
            <a:r>
              <a:rPr lang="fr-FR" sz="1400" dirty="0" smtClean="0">
                <a:solidFill>
                  <a:schemeClr val="bg1"/>
                </a:solidFill>
              </a:rPr>
              <a:t/>
            </a:r>
            <a:br>
              <a:rPr lang="fr-FR" sz="1400" dirty="0" smtClean="0">
                <a:solidFill>
                  <a:schemeClr val="bg1"/>
                </a:solidFill>
              </a:rPr>
            </a:br>
            <a:r>
              <a:rPr lang="fr-FR" sz="1400" dirty="0" smtClean="0">
                <a:solidFill>
                  <a:schemeClr val="bg1"/>
                </a:solidFill>
                <a:hlinkClick r:id="rId3"/>
              </a:rPr>
              <a:t>http://tchonglibo.tumblr.com/</a:t>
            </a:r>
            <a:r>
              <a:rPr lang="fr-FR" sz="1400" dirty="0" smtClean="0">
                <a:solidFill>
                  <a:schemeClr val="bg1"/>
                </a:solidFill>
              </a:rPr>
              <a:t/>
            </a:r>
            <a:br>
              <a:rPr lang="fr-FR" sz="1400" dirty="0" smtClean="0">
                <a:solidFill>
                  <a:schemeClr val="bg1"/>
                </a:solidFill>
              </a:rPr>
            </a:br>
            <a:r>
              <a:rPr lang="fr-FR" sz="1400" dirty="0" smtClean="0">
                <a:solidFill>
                  <a:schemeClr val="bg1"/>
                </a:solidFill>
                <a:hlinkClick r:id="rId4"/>
              </a:rPr>
              <a:t>https://www.facebook.com/TchongLibo</a:t>
            </a:r>
            <a:r>
              <a:rPr lang="fr-FR" sz="800" dirty="0" smtClean="0">
                <a:latin typeface="Century Gothic" pitchFamily="34" charset="0"/>
                <a:cs typeface="Century Gothic" pitchFamily="34" charset="0"/>
              </a:rPr>
              <a:t/>
            </a:r>
            <a:br>
              <a:rPr lang="fr-FR" sz="800" dirty="0" smtClean="0">
                <a:latin typeface="Century Gothic" pitchFamily="34" charset="0"/>
                <a:cs typeface="Century Gothic" pitchFamily="34" charset="0"/>
              </a:rPr>
            </a:br>
            <a:endParaRPr lang="fr-FR" altLang="fr-FR" sz="4800" b="1" dirty="0" smtClean="0">
              <a:solidFill>
                <a:schemeClr val="bg1"/>
              </a:solidFill>
              <a:latin typeface="Century Gothic" pitchFamily="34" charset="0"/>
              <a:cs typeface="Century Gothic" pitchFamily="34" charset="0"/>
            </a:endParaRPr>
          </a:p>
        </p:txBody>
      </p:sp>
      <p:sp>
        <p:nvSpPr>
          <p:cNvPr id="163844" name="Espace réservé de la date 1"/>
          <p:cNvSpPr>
            <a:spLocks noGrp="1"/>
          </p:cNvSpPr>
          <p:nvPr>
            <p:ph type="dt" sz="quarter" idx="10"/>
          </p:nvPr>
        </p:nvSpPr>
        <p:spPr bwMode="auto">
          <a:noFill/>
          <a:ln>
            <a:miter lim="800000"/>
            <a:headEnd/>
            <a:tailEnd/>
          </a:ln>
        </p:spPr>
        <p:txBody>
          <a:bodyPr/>
          <a:lstStyle/>
          <a:p>
            <a:fld id="{E6C7D587-E6DF-43C0-8F1C-402FC3871E50}" type="datetime1">
              <a:rPr lang="fr-FR" altLang="fr-FR" smtClean="0">
                <a:ea typeface="MS PGothic" pitchFamily="34" charset="-128"/>
              </a:rPr>
              <a:pPr/>
              <a:t>20/06/2014</a:t>
            </a:fld>
            <a:endParaRPr lang="fr-FR" altLang="fr-FR" smtClean="0">
              <a:ea typeface="MS PGothic" pitchFamily="34" charset="-128"/>
            </a:endParaRPr>
          </a:p>
        </p:txBody>
      </p:sp>
      <p:sp>
        <p:nvSpPr>
          <p:cNvPr id="16384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63846" name="Espace réservé du numéro de diapositive 3"/>
          <p:cNvSpPr>
            <a:spLocks noGrp="1"/>
          </p:cNvSpPr>
          <p:nvPr>
            <p:ph type="sldNum" sz="quarter" idx="12"/>
          </p:nvPr>
        </p:nvSpPr>
        <p:spPr bwMode="auto">
          <a:noFill/>
          <a:ln>
            <a:miter lim="800000"/>
            <a:headEnd/>
            <a:tailEnd/>
          </a:ln>
        </p:spPr>
        <p:txBody>
          <a:bodyPr/>
          <a:lstStyle/>
          <a:p>
            <a:fld id="{92C00633-CF5D-4EEC-8999-633C4A6782AD}" type="slidenum">
              <a:rPr lang="fr-FR" altLang="fr-FR"/>
              <a:pPr/>
              <a:t>38</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Reggae/hip-hop (Mâcon)</a:t>
            </a:r>
          </a:p>
        </p:txBody>
      </p:sp>
    </p:spTree>
  </p:cSld>
  <p:clrMapOvr>
    <a:masterClrMapping/>
  </p:clrMapOvr>
  <p:transition spd="med" advTm="2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TCHONG LIBO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31 Mai</a:t>
            </a:r>
          </a:p>
        </p:txBody>
      </p:sp>
      <p:sp>
        <p:nvSpPr>
          <p:cNvPr id="165891"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65892" name="Espace réservé de la date 1"/>
          <p:cNvSpPr>
            <a:spLocks noGrp="1"/>
          </p:cNvSpPr>
          <p:nvPr>
            <p:ph type="dt" sz="quarter" idx="10"/>
          </p:nvPr>
        </p:nvSpPr>
        <p:spPr bwMode="auto">
          <a:noFill/>
          <a:ln>
            <a:miter lim="800000"/>
            <a:headEnd/>
            <a:tailEnd/>
          </a:ln>
        </p:spPr>
        <p:txBody>
          <a:bodyPr/>
          <a:lstStyle/>
          <a:p>
            <a:fld id="{A625794A-E1F8-4B1E-939F-127938586036}" type="datetime1">
              <a:rPr lang="fr-FR" altLang="fr-FR" smtClean="0">
                <a:ea typeface="MS PGothic" pitchFamily="34" charset="-128"/>
              </a:rPr>
              <a:pPr/>
              <a:t>20/06/2014</a:t>
            </a:fld>
            <a:endParaRPr lang="fr-FR" altLang="fr-FR" smtClean="0">
              <a:ea typeface="MS PGothic" pitchFamily="34" charset="-128"/>
            </a:endParaRPr>
          </a:p>
        </p:txBody>
      </p:sp>
      <p:sp>
        <p:nvSpPr>
          <p:cNvPr id="16589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65894" name="Espace réservé du numéro de diapositive 3"/>
          <p:cNvSpPr>
            <a:spLocks noGrp="1"/>
          </p:cNvSpPr>
          <p:nvPr>
            <p:ph type="sldNum" sz="quarter" idx="12"/>
          </p:nvPr>
        </p:nvSpPr>
        <p:spPr bwMode="auto">
          <a:noFill/>
          <a:ln>
            <a:miter lim="800000"/>
            <a:headEnd/>
            <a:tailEnd/>
          </a:ln>
        </p:spPr>
        <p:txBody>
          <a:bodyPr/>
          <a:lstStyle/>
          <a:p>
            <a:fld id="{ECA2A12B-7B4C-4455-B867-94586E58F80E}" type="slidenum">
              <a:rPr lang="fr-FR" altLang="fr-FR"/>
              <a:pPr/>
              <a:t>39</a:t>
            </a:fld>
            <a:endParaRPr lang="fr-FR" altLang="fr-FR"/>
          </a:p>
        </p:txBody>
      </p:sp>
      <p:sp>
        <p:nvSpPr>
          <p:cNvPr id="11" name="Rectangle à coins arrondis 10"/>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Reggae/hip-hop (Mâcon)</a:t>
            </a:r>
          </a:p>
        </p:txBody>
      </p:sp>
      <p:pic>
        <p:nvPicPr>
          <p:cNvPr id="165896" name="Image 12" descr="10.jpg"/>
          <p:cNvPicPr>
            <a:picLocks noChangeAspect="1"/>
          </p:cNvPicPr>
          <p:nvPr/>
        </p:nvPicPr>
        <p:blipFill>
          <a:blip r:embed="rId3" cstate="print"/>
          <a:srcRect/>
          <a:stretch>
            <a:fillRect/>
          </a:stretch>
        </p:blipFill>
        <p:spPr bwMode="auto">
          <a:xfrm>
            <a:off x="1116013" y="1989138"/>
            <a:ext cx="2735262" cy="2052637"/>
          </a:xfrm>
          <a:prstGeom prst="rect">
            <a:avLst/>
          </a:prstGeom>
          <a:noFill/>
          <a:ln w="9525">
            <a:noFill/>
            <a:miter lim="800000"/>
            <a:headEnd/>
            <a:tailEnd/>
          </a:ln>
        </p:spPr>
      </p:pic>
      <p:pic>
        <p:nvPicPr>
          <p:cNvPr id="165897" name="Image 13" descr="19.JPG"/>
          <p:cNvPicPr>
            <a:picLocks noChangeAspect="1"/>
          </p:cNvPicPr>
          <p:nvPr/>
        </p:nvPicPr>
        <p:blipFill>
          <a:blip r:embed="rId4" cstate="print"/>
          <a:srcRect/>
          <a:stretch>
            <a:fillRect/>
          </a:stretch>
        </p:blipFill>
        <p:spPr bwMode="auto">
          <a:xfrm>
            <a:off x="5292725" y="1989138"/>
            <a:ext cx="3322638" cy="1871662"/>
          </a:xfrm>
          <a:prstGeom prst="rect">
            <a:avLst/>
          </a:prstGeom>
          <a:noFill/>
          <a:ln w="9525">
            <a:noFill/>
            <a:miter lim="800000"/>
            <a:headEnd/>
            <a:tailEnd/>
          </a:ln>
        </p:spPr>
      </p:pic>
      <p:pic>
        <p:nvPicPr>
          <p:cNvPr id="165898" name="Image 14" descr="18.JPG"/>
          <p:cNvPicPr>
            <a:picLocks noChangeAspect="1"/>
          </p:cNvPicPr>
          <p:nvPr/>
        </p:nvPicPr>
        <p:blipFill>
          <a:blip r:embed="rId5" cstate="print"/>
          <a:srcRect/>
          <a:stretch>
            <a:fillRect/>
          </a:stretch>
        </p:blipFill>
        <p:spPr bwMode="auto">
          <a:xfrm>
            <a:off x="5292725" y="4149725"/>
            <a:ext cx="3322638" cy="1871663"/>
          </a:xfrm>
          <a:prstGeom prst="rect">
            <a:avLst/>
          </a:prstGeom>
          <a:noFill/>
          <a:ln w="9525">
            <a:noFill/>
            <a:miter lim="800000"/>
            <a:headEnd/>
            <a:tailEnd/>
          </a:ln>
        </p:spPr>
      </p:pic>
      <p:pic>
        <p:nvPicPr>
          <p:cNvPr id="165899" name="Image 15" descr="14.jpg"/>
          <p:cNvPicPr>
            <a:picLocks noChangeAspect="1"/>
          </p:cNvPicPr>
          <p:nvPr/>
        </p:nvPicPr>
        <p:blipFill>
          <a:blip r:embed="rId6" cstate="print"/>
          <a:srcRect/>
          <a:stretch>
            <a:fillRect/>
          </a:stretch>
        </p:blipFill>
        <p:spPr bwMode="auto">
          <a:xfrm>
            <a:off x="1116013" y="4149725"/>
            <a:ext cx="2735262" cy="2051050"/>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TCHONG LIBO</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31 Mai</a:t>
            </a:r>
          </a:p>
        </p:txBody>
      </p:sp>
      <p:sp>
        <p:nvSpPr>
          <p:cNvPr id="167939"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TCHONG LIBO</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endParaRPr>
          </a:p>
          <a:p>
            <a:pPr algn="ctr" eaLnBrk="1" hangingPunct="1">
              <a:lnSpc>
                <a:spcPct val="90000"/>
              </a:lnSpc>
            </a:pPr>
            <a:r>
              <a:rPr lang="fr-FR" altLang="fr-FR" smtClean="0">
                <a:solidFill>
                  <a:schemeClr val="bg1"/>
                </a:solidFill>
                <a:latin typeface="Century Gothic" pitchFamily="34" charset="0"/>
                <a:cs typeface="Century Gothic" pitchFamily="34" charset="0"/>
                <a:hlinkClick r:id="rId3" tooltip="https://www.youtube.com/watch?v=kk62wBeCDGU"/>
              </a:rPr>
              <a:t>https://www.youtube.com/watch?v=kRQvoF7S4JI</a:t>
            </a:r>
          </a:p>
        </p:txBody>
      </p:sp>
      <p:sp>
        <p:nvSpPr>
          <p:cNvPr id="167940" name="Espace réservé de la date 1"/>
          <p:cNvSpPr>
            <a:spLocks noGrp="1"/>
          </p:cNvSpPr>
          <p:nvPr>
            <p:ph type="dt" sz="quarter" idx="10"/>
          </p:nvPr>
        </p:nvSpPr>
        <p:spPr bwMode="auto">
          <a:noFill/>
          <a:ln>
            <a:miter lim="800000"/>
            <a:headEnd/>
            <a:tailEnd/>
          </a:ln>
        </p:spPr>
        <p:txBody>
          <a:bodyPr/>
          <a:lstStyle/>
          <a:p>
            <a:fld id="{5DCC5654-5F9D-41BD-B7A5-06AE084D2798}" type="datetime1">
              <a:rPr lang="fr-FR" altLang="fr-FR" smtClean="0">
                <a:ea typeface="MS PGothic" pitchFamily="34" charset="-128"/>
              </a:rPr>
              <a:pPr/>
              <a:t>20/06/2014</a:t>
            </a:fld>
            <a:endParaRPr lang="fr-FR" altLang="fr-FR" smtClean="0">
              <a:ea typeface="MS PGothic" pitchFamily="34" charset="-128"/>
            </a:endParaRPr>
          </a:p>
        </p:txBody>
      </p:sp>
      <p:sp>
        <p:nvSpPr>
          <p:cNvPr id="16794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67942" name="Espace réservé du numéro de diapositive 3"/>
          <p:cNvSpPr>
            <a:spLocks noGrp="1"/>
          </p:cNvSpPr>
          <p:nvPr>
            <p:ph type="sldNum" sz="quarter" idx="12"/>
          </p:nvPr>
        </p:nvSpPr>
        <p:spPr bwMode="auto">
          <a:noFill/>
          <a:ln>
            <a:miter lim="800000"/>
            <a:headEnd/>
            <a:tailEnd/>
          </a:ln>
        </p:spPr>
        <p:txBody>
          <a:bodyPr/>
          <a:lstStyle/>
          <a:p>
            <a:fld id="{730970E5-D59B-4DF2-A855-F1B612842FA9}" type="slidenum">
              <a:rPr lang="fr-FR" altLang="fr-FR"/>
              <a:pPr/>
              <a:t>40</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Reggae/hip-hop (Mâcon)</a:t>
            </a:r>
          </a:p>
        </p:txBody>
      </p:sp>
    </p:spTree>
  </p:cSld>
  <p:clrMapOvr>
    <a:masterClrMapping/>
  </p:clrMapOvr>
  <p:transition spd="med" advTm="1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CALVIN COAL</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06 Juin</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70000" lnSpcReduction="20000"/>
          </a:bodyPr>
          <a:lstStyle/>
          <a:p>
            <a:pPr algn="ctr" eaLnBrk="1" hangingPunct="1">
              <a:lnSpc>
                <a:spcPct val="90000"/>
              </a:lnSpc>
              <a:buFont typeface="Arial" panose="020B0604020202020204" pitchFamily="34" charset="0"/>
              <a:buNone/>
              <a:defRPr/>
            </a:pPr>
            <a:endParaRPr lang="fr-FR" altLang="fr-FR" b="1" dirty="0" smtClean="0">
              <a:latin typeface="Century Gothic" panose="020B0502020202020204" pitchFamily="34" charset="0"/>
              <a:cs typeface="Century Gothic" panose="020B0502020202020204" pitchFamily="34" charset="0"/>
              <a:hlinkClick r:id="rId3" tooltip="https://www.youtube.com/watch?v=kk62wBeCDGU"/>
            </a:endParaRP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Et voilà, c’est déjà la dernière semaine de cette 1</a:t>
            </a:r>
            <a:r>
              <a:rPr lang="fr-FR" altLang="fr-FR" sz="1900" baseline="30000" dirty="0" smtClean="0">
                <a:solidFill>
                  <a:schemeClr val="bg1"/>
                </a:solidFill>
                <a:latin typeface="Century Gothic" panose="020B0502020202020204" pitchFamily="34" charset="0"/>
                <a:cs typeface="Century Gothic" panose="020B0502020202020204" pitchFamily="34" charset="0"/>
              </a:rPr>
              <a:t>ère</a:t>
            </a:r>
            <a:r>
              <a:rPr lang="fr-FR" altLang="fr-FR" sz="1900" dirty="0" smtClean="0">
                <a:solidFill>
                  <a:schemeClr val="bg1"/>
                </a:solidFill>
                <a:latin typeface="Century Gothic" panose="020B0502020202020204" pitchFamily="34" charset="0"/>
                <a:cs typeface="Century Gothic" panose="020B0502020202020204" pitchFamily="34" charset="0"/>
              </a:rPr>
              <a:t> édition du </a:t>
            </a:r>
            <a:r>
              <a:rPr lang="fr-FR" altLang="fr-FR" sz="1900" dirty="0" err="1" smtClean="0">
                <a:solidFill>
                  <a:schemeClr val="bg1"/>
                </a:solidFill>
                <a:latin typeface="Century Gothic" panose="020B0502020202020204" pitchFamily="34" charset="0"/>
                <a:cs typeface="Century Gothic" panose="020B0502020202020204" pitchFamily="34" charset="0"/>
              </a:rPr>
              <a:t>Cultura</a:t>
            </a:r>
            <a:r>
              <a:rPr lang="fr-FR" altLang="fr-FR" sz="1900" dirty="0" smtClean="0">
                <a:solidFill>
                  <a:schemeClr val="bg1"/>
                </a:solidFill>
                <a:latin typeface="Century Gothic" panose="020B0502020202020204" pitchFamily="34" charset="0"/>
                <a:cs typeface="Century Gothic" panose="020B0502020202020204" pitchFamily="34" charset="0"/>
              </a:rPr>
              <a:t> Music Tour.</a:t>
            </a:r>
          </a:p>
          <a:p>
            <a:pPr algn="ctr" eaLnBrk="1" hangingPunct="1">
              <a:lnSpc>
                <a:spcPct val="90000"/>
              </a:lnSpc>
              <a:buFont typeface="Arial" panose="020B0604020202020204" pitchFamily="34" charset="0"/>
              <a:buNone/>
              <a:defRPr/>
            </a:pPr>
            <a:r>
              <a:rPr lang="fr-FR" altLang="fr-FR" sz="1900" dirty="0" smtClean="0">
                <a:solidFill>
                  <a:schemeClr val="bg1"/>
                </a:solidFill>
                <a:latin typeface="Century Gothic" panose="020B0502020202020204" pitchFamily="34" charset="0"/>
                <a:cs typeface="Century Gothic" panose="020B0502020202020204" pitchFamily="34" charset="0"/>
              </a:rPr>
              <a:t>Deux </a:t>
            </a:r>
            <a:r>
              <a:rPr lang="fr-FR" altLang="fr-FR" sz="1900" dirty="0" err="1" smtClean="0">
                <a:solidFill>
                  <a:schemeClr val="bg1"/>
                </a:solidFill>
                <a:latin typeface="Century Gothic" panose="020B0502020202020204" pitchFamily="34" charset="0"/>
                <a:cs typeface="Century Gothic" panose="020B0502020202020204" pitchFamily="34" charset="0"/>
              </a:rPr>
              <a:t>showcases</a:t>
            </a:r>
            <a:r>
              <a:rPr lang="fr-FR" altLang="fr-FR" sz="1900" dirty="0" smtClean="0">
                <a:solidFill>
                  <a:schemeClr val="bg1"/>
                </a:solidFill>
                <a:latin typeface="Century Gothic" panose="020B0502020202020204" pitchFamily="34" charset="0"/>
                <a:cs typeface="Century Gothic" panose="020B0502020202020204" pitchFamily="34" charset="0"/>
              </a:rPr>
              <a:t> avec pour commencer du blues.</a:t>
            </a:r>
          </a:p>
          <a:p>
            <a:pPr algn="ctr" eaLnBrk="1" hangingPunct="1">
              <a:lnSpc>
                <a:spcPct val="90000"/>
              </a:lnSpc>
              <a:defRPr/>
            </a:pPr>
            <a:r>
              <a:rPr lang="fr-FR" altLang="fr-FR" sz="1900" dirty="0" smtClean="0">
                <a:solidFill>
                  <a:schemeClr val="bg1"/>
                </a:solidFill>
                <a:latin typeface="Century Gothic" panose="020B0502020202020204" pitchFamily="34" charset="0"/>
                <a:cs typeface="Century Gothic" panose="020B0502020202020204" pitchFamily="34" charset="0"/>
              </a:rPr>
              <a:t>CALVIN COAL de Lyon est venu nous présenter son 1</a:t>
            </a:r>
            <a:r>
              <a:rPr lang="fr-FR" altLang="fr-FR" sz="1900" baseline="30000" dirty="0" smtClean="0">
                <a:solidFill>
                  <a:schemeClr val="bg1"/>
                </a:solidFill>
                <a:latin typeface="Century Gothic" panose="020B0502020202020204" pitchFamily="34" charset="0"/>
                <a:cs typeface="Century Gothic" panose="020B0502020202020204" pitchFamily="34" charset="0"/>
              </a:rPr>
              <a:t>er</a:t>
            </a:r>
            <a:r>
              <a:rPr lang="fr-FR" altLang="fr-FR" sz="1900" dirty="0" smtClean="0">
                <a:solidFill>
                  <a:schemeClr val="bg1"/>
                </a:solidFill>
                <a:latin typeface="Century Gothic" panose="020B0502020202020204" pitchFamily="34" charset="0"/>
                <a:cs typeface="Century Gothic" panose="020B0502020202020204" pitchFamily="34" charset="0"/>
              </a:rPr>
              <a:t> album </a:t>
            </a:r>
          </a:p>
          <a:p>
            <a:pPr algn="ctr" eaLnBrk="1" hangingPunct="1">
              <a:lnSpc>
                <a:spcPct val="90000"/>
              </a:lnSpc>
              <a:defRPr/>
            </a:pPr>
            <a:r>
              <a:rPr lang="fr-FR" altLang="fr-FR" sz="1900" dirty="0" smtClean="0">
                <a:solidFill>
                  <a:schemeClr val="bg1"/>
                </a:solidFill>
                <a:latin typeface="Century Gothic" panose="020B0502020202020204" pitchFamily="34" charset="0"/>
                <a:cs typeface="Century Gothic" panose="020B0502020202020204" pitchFamily="34" charset="0"/>
              </a:rPr>
              <a:t>« </a:t>
            </a:r>
            <a:r>
              <a:rPr lang="fr-FR" sz="2000" dirty="0" smtClean="0">
                <a:solidFill>
                  <a:schemeClr val="bg1"/>
                </a:solidFill>
              </a:rPr>
              <a:t>Judge and </a:t>
            </a:r>
            <a:r>
              <a:rPr lang="fr-FR" sz="2000" dirty="0" err="1" smtClean="0">
                <a:solidFill>
                  <a:schemeClr val="bg1"/>
                </a:solidFill>
              </a:rPr>
              <a:t>Condemn</a:t>
            </a:r>
            <a:r>
              <a:rPr lang="fr-FR" sz="2000" dirty="0" smtClean="0">
                <a:solidFill>
                  <a:schemeClr val="bg1"/>
                </a:solidFill>
              </a:rPr>
              <a:t> ».</a:t>
            </a:r>
          </a:p>
          <a:p>
            <a:pPr algn="ctr" eaLnBrk="1" hangingPunct="1">
              <a:lnSpc>
                <a:spcPct val="90000"/>
              </a:lnSpc>
              <a:defRPr/>
            </a:pPr>
            <a:r>
              <a:rPr lang="fr-FR" sz="2000" dirty="0" smtClean="0">
                <a:solidFill>
                  <a:schemeClr val="bg1"/>
                </a:solidFill>
              </a:rPr>
              <a:t>Habituellement entouré de 3 musiciens, c’est seul avec sa guitare que </a:t>
            </a:r>
          </a:p>
          <a:p>
            <a:pPr algn="ctr" eaLnBrk="1" hangingPunct="1">
              <a:lnSpc>
                <a:spcPct val="90000"/>
              </a:lnSpc>
              <a:defRPr/>
            </a:pPr>
            <a:r>
              <a:rPr lang="fr-FR" sz="2000" dirty="0" smtClean="0">
                <a:solidFill>
                  <a:schemeClr val="bg1"/>
                </a:solidFill>
              </a:rPr>
              <a:t>CALVIN COAL  nous a présenté ses superbes compositions blues.</a:t>
            </a:r>
          </a:p>
          <a:p>
            <a:pPr algn="ctr" eaLnBrk="1" hangingPunct="1">
              <a:lnSpc>
                <a:spcPct val="90000"/>
              </a:lnSpc>
              <a:defRPr/>
            </a:pPr>
            <a:r>
              <a:rPr lang="fr-FR" sz="2000" dirty="0" smtClean="0">
                <a:solidFill>
                  <a:schemeClr val="bg1"/>
                </a:solidFill>
              </a:rPr>
              <a:t>Sa principale influence étant Eric Clapton, excusez du peu.</a:t>
            </a:r>
          </a:p>
          <a:p>
            <a:pPr algn="ctr" eaLnBrk="1" hangingPunct="1">
              <a:lnSpc>
                <a:spcPct val="90000"/>
              </a:lnSpc>
              <a:defRPr/>
            </a:pPr>
            <a:r>
              <a:rPr lang="fr-FR" sz="2000" dirty="0" smtClean="0">
                <a:solidFill>
                  <a:schemeClr val="bg1"/>
                </a:solidFill>
              </a:rPr>
              <a:t>Moment intime et très beau !</a:t>
            </a:r>
          </a:p>
          <a:p>
            <a:pPr algn="ctr" eaLnBrk="1" hangingPunct="1">
              <a:lnSpc>
                <a:spcPct val="90000"/>
              </a:lnSpc>
              <a:defRPr/>
            </a:pPr>
            <a:r>
              <a:rPr lang="fr-FR" sz="2000" dirty="0" smtClean="0">
                <a:solidFill>
                  <a:schemeClr val="bg1"/>
                </a:solidFill>
              </a:rPr>
              <a:t>Malheureusement trop peu de monde présent pour cette date.</a:t>
            </a:r>
            <a:endParaRPr lang="fr-FR" altLang="fr-FR" sz="1900"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9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900" b="1" dirty="0" smtClean="0">
                <a:solidFill>
                  <a:schemeClr val="bg1"/>
                </a:solidFill>
                <a:latin typeface="Century Gothic" panose="020B0502020202020204" pitchFamily="34" charset="0"/>
                <a:cs typeface="Century Gothic" panose="020B0502020202020204" pitchFamily="34" charset="0"/>
              </a:rPr>
              <a:t>10 personnes</a:t>
            </a:r>
          </a:p>
          <a:p>
            <a:pPr algn="ctr" eaLnBrk="1" hangingPunct="1">
              <a:lnSpc>
                <a:spcPct val="90000"/>
              </a:lnSpc>
              <a:buFont typeface="Arial" panose="020B0604020202020204" pitchFamily="34" charset="0"/>
              <a:buNone/>
              <a:defRPr/>
            </a:pP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altLang="fr-FR" sz="1900" b="1" dirty="0" smtClean="0">
                <a:solidFill>
                  <a:schemeClr val="bg1"/>
                </a:solidFill>
                <a:latin typeface="Century Gothic" panose="020B0502020202020204" pitchFamily="34" charset="0"/>
                <a:cs typeface="Century Gothic" panose="020B0502020202020204" pitchFamily="34" charset="0"/>
              </a:rPr>
              <a:t>Ventes album « </a:t>
            </a:r>
            <a:r>
              <a:rPr lang="fr-FR" sz="1800" b="1" dirty="0" smtClean="0">
                <a:solidFill>
                  <a:schemeClr val="bg1"/>
                </a:solidFill>
              </a:rPr>
              <a:t>Judge and </a:t>
            </a:r>
            <a:r>
              <a:rPr lang="fr-FR" sz="1800" b="1" dirty="0" err="1" smtClean="0">
                <a:solidFill>
                  <a:schemeClr val="bg1"/>
                </a:solidFill>
              </a:rPr>
              <a:t>Condemn</a:t>
            </a:r>
            <a:r>
              <a:rPr lang="fr-FR" sz="2000" b="1" dirty="0" smtClean="0">
                <a:solidFill>
                  <a:schemeClr val="bg1"/>
                </a:solidFill>
              </a:rPr>
              <a:t> » (</a:t>
            </a:r>
            <a:r>
              <a:rPr lang="fr-FR" sz="2000" b="1" dirty="0" err="1" smtClean="0">
                <a:solidFill>
                  <a:schemeClr val="bg1"/>
                </a:solidFill>
              </a:rPr>
              <a:t>Socadisc</a:t>
            </a:r>
            <a:r>
              <a:rPr lang="fr-FR" sz="2000" b="1" dirty="0" smtClean="0">
                <a:solidFill>
                  <a:schemeClr val="bg1"/>
                </a:solidFill>
              </a:rPr>
              <a:t>)</a:t>
            </a:r>
            <a:r>
              <a:rPr lang="fr-FR" sz="1900" b="1" dirty="0">
                <a:solidFill>
                  <a:schemeClr val="bg1"/>
                </a:solidFill>
                <a:latin typeface="Century Gothic" panose="020B0502020202020204" pitchFamily="34" charset="0"/>
              </a:rPr>
              <a:t> </a:t>
            </a:r>
            <a:r>
              <a:rPr lang="fr-FR" sz="1900" b="1" dirty="0" smtClean="0">
                <a:solidFill>
                  <a:schemeClr val="bg1"/>
                </a:solidFill>
                <a:latin typeface="Century Gothic" panose="020B0502020202020204" pitchFamily="34" charset="0"/>
              </a:rPr>
              <a:t>= 5 </a:t>
            </a:r>
            <a:r>
              <a:rPr lang="fr-FR" sz="1900" b="1" dirty="0" err="1" smtClean="0">
                <a:solidFill>
                  <a:schemeClr val="bg1"/>
                </a:solidFill>
                <a:latin typeface="Century Gothic" panose="020B0502020202020204" pitchFamily="34" charset="0"/>
              </a:rPr>
              <a:t>cds</a:t>
            </a: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69988" name="Espace réservé de la date 1"/>
          <p:cNvSpPr>
            <a:spLocks noGrp="1"/>
          </p:cNvSpPr>
          <p:nvPr>
            <p:ph type="dt" sz="quarter" idx="10"/>
          </p:nvPr>
        </p:nvSpPr>
        <p:spPr bwMode="auto">
          <a:noFill/>
          <a:ln>
            <a:miter lim="800000"/>
            <a:headEnd/>
            <a:tailEnd/>
          </a:ln>
        </p:spPr>
        <p:txBody>
          <a:bodyPr/>
          <a:lstStyle/>
          <a:p>
            <a:fld id="{92F57E64-63E6-4FA5-8C16-EBD35554AE1C}" type="datetime1">
              <a:rPr lang="fr-FR" altLang="fr-FR" smtClean="0">
                <a:ea typeface="MS PGothic" pitchFamily="34" charset="-128"/>
              </a:rPr>
              <a:pPr/>
              <a:t>20/06/2014</a:t>
            </a:fld>
            <a:endParaRPr lang="fr-FR" altLang="fr-FR" smtClean="0">
              <a:ea typeface="MS PGothic" pitchFamily="34" charset="-128"/>
            </a:endParaRPr>
          </a:p>
        </p:txBody>
      </p:sp>
      <p:sp>
        <p:nvSpPr>
          <p:cNvPr id="16998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69990" name="Espace réservé du numéro de diapositive 3"/>
          <p:cNvSpPr>
            <a:spLocks noGrp="1"/>
          </p:cNvSpPr>
          <p:nvPr>
            <p:ph type="sldNum" sz="quarter" idx="12"/>
          </p:nvPr>
        </p:nvSpPr>
        <p:spPr bwMode="auto">
          <a:noFill/>
          <a:ln>
            <a:miter lim="800000"/>
            <a:headEnd/>
            <a:tailEnd/>
          </a:ln>
        </p:spPr>
        <p:txBody>
          <a:bodyPr/>
          <a:lstStyle/>
          <a:p>
            <a:fld id="{B27BA48E-AFBA-4843-9052-BC6E6363A406}" type="slidenum">
              <a:rPr lang="fr-FR" altLang="fr-FR"/>
              <a:pPr/>
              <a:t>41</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Blues</a:t>
            </a:r>
          </a:p>
          <a:p>
            <a:pPr algn="ctr">
              <a:defRPr/>
            </a:pPr>
            <a:r>
              <a:rPr lang="fr-FR" sz="900" b="1" u="none" dirty="0">
                <a:solidFill>
                  <a:schemeClr val="tx2"/>
                </a:solidFill>
              </a:rPr>
              <a:t> (Lyon)</a:t>
            </a:r>
          </a:p>
        </p:txBody>
      </p:sp>
    </p:spTree>
  </p:cSld>
  <p:clrMapOvr>
    <a:masterClrMapping/>
  </p:clrMapOvr>
  <p:transition spd="med" advTm="20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CALVIN COAL</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06 Juin</a:t>
            </a:r>
          </a:p>
        </p:txBody>
      </p:sp>
      <p:sp>
        <p:nvSpPr>
          <p:cNvPr id="12697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85000" lnSpcReduction="20000"/>
          </a:bodyPr>
          <a:lstStyle/>
          <a:p>
            <a:pPr algn="ctr" eaLnBrk="1" hangingPunct="1">
              <a:lnSpc>
                <a:spcPct val="90000"/>
              </a:lnSpc>
              <a:defRPr/>
            </a:pPr>
            <a:endParaRPr lang="fr-FR" altLang="fr-FR" b="1" dirty="0" smtClean="0">
              <a:latin typeface="Century Gothic" pitchFamily="34" charset="0"/>
              <a:cs typeface="Century Gothic" pitchFamily="34" charset="0"/>
            </a:endParaRPr>
          </a:p>
          <a:p>
            <a:pPr algn="ctr" eaLnBrk="1" hangingPunct="1">
              <a:lnSpc>
                <a:spcPct val="90000"/>
              </a:lnSpc>
              <a:defRPr/>
            </a:pPr>
            <a:r>
              <a:rPr lang="fr-FR" altLang="fr-FR" sz="1700" b="1" dirty="0" smtClean="0">
                <a:solidFill>
                  <a:schemeClr val="bg1"/>
                </a:solidFill>
                <a:latin typeface="Century Gothic" pitchFamily="34" charset="0"/>
                <a:cs typeface="Century Gothic" pitchFamily="34" charset="0"/>
              </a:rPr>
              <a:t>Présentation</a:t>
            </a:r>
          </a:p>
          <a:p>
            <a:pPr algn="ctr" eaLnBrk="1" hangingPunct="1">
              <a:lnSpc>
                <a:spcPct val="90000"/>
              </a:lnSpc>
              <a:defRPr/>
            </a:pPr>
            <a:r>
              <a:rPr lang="fr-FR" altLang="fr-FR" sz="1700" b="1" dirty="0" smtClean="0">
                <a:solidFill>
                  <a:schemeClr val="bg1"/>
                </a:solidFill>
                <a:latin typeface="Century Gothic" pitchFamily="34" charset="0"/>
                <a:cs typeface="Century Gothic" pitchFamily="34" charset="0"/>
              </a:rPr>
              <a:t>:: CALVIN COAL ::</a:t>
            </a:r>
          </a:p>
          <a:p>
            <a:pPr algn="ctr" eaLnBrk="1" hangingPunct="1">
              <a:lnSpc>
                <a:spcPct val="90000"/>
              </a:lnSpc>
              <a:defRPr/>
            </a:pPr>
            <a:r>
              <a:rPr lang="fr-FR" sz="1700" dirty="0" smtClean="0">
                <a:solidFill>
                  <a:schemeClr val="bg1"/>
                </a:solidFill>
                <a:latin typeface="Century Gothic" pitchFamily="34" charset="0"/>
                <a:cs typeface="Century Gothic" pitchFamily="34" charset="0"/>
              </a:rPr>
              <a:t>(Blues – Lyon)</a:t>
            </a:r>
          </a:p>
          <a:p>
            <a:pPr algn="ctr" eaLnBrk="1" hangingPunct="1">
              <a:lnSpc>
                <a:spcPct val="90000"/>
              </a:lnSpc>
              <a:defRPr/>
            </a:pPr>
            <a:r>
              <a:rPr lang="fr-FR" sz="1700" dirty="0" smtClean="0">
                <a:solidFill>
                  <a:schemeClr val="bg1"/>
                </a:solidFill>
              </a:rPr>
              <a:t>Né à Blois dans le Loir et Cher, Calvin Coal passe son enfance en Afrique à Ouagadougou, capitale du Burkina-Faso, où il pratique le piano pendant deux ans puis revient vivre en France à l’âge de dix ans. A l’âge de 14 ans, il découvre la </a:t>
            </a:r>
            <a:r>
              <a:rPr lang="fr-FR" sz="1700" dirty="0" err="1" smtClean="0">
                <a:solidFill>
                  <a:schemeClr val="bg1"/>
                </a:solidFill>
              </a:rPr>
              <a:t>guitare,un</a:t>
            </a:r>
            <a:r>
              <a:rPr lang="fr-FR" sz="1700" dirty="0" smtClean="0">
                <a:solidFill>
                  <a:schemeClr val="bg1"/>
                </a:solidFill>
              </a:rPr>
              <a:t> nouvel instrument qui va définitivement lui révéler sa passion pour la musique. Autodidacte jusqu’à ses 20 ans, il intègre la Music </a:t>
            </a:r>
            <a:r>
              <a:rPr lang="fr-FR" sz="1700" dirty="0" err="1" smtClean="0">
                <a:solidFill>
                  <a:schemeClr val="bg1"/>
                </a:solidFill>
              </a:rPr>
              <a:t>Academy</a:t>
            </a:r>
            <a:r>
              <a:rPr lang="fr-FR" sz="1700" dirty="0" smtClean="0">
                <a:solidFill>
                  <a:schemeClr val="bg1"/>
                </a:solidFill>
              </a:rPr>
              <a:t> International de Nancy en 2001 et reçoit une formation théorique et instrumentale auprès de musiciens émérites tels que Pierre-Jean Gaucher, Peter </a:t>
            </a:r>
            <a:r>
              <a:rPr lang="fr-FR" sz="1700" dirty="0" err="1" smtClean="0">
                <a:solidFill>
                  <a:schemeClr val="bg1"/>
                </a:solidFill>
              </a:rPr>
              <a:t>Nathanson</a:t>
            </a:r>
            <a:r>
              <a:rPr lang="fr-FR" sz="1700" dirty="0" smtClean="0">
                <a:solidFill>
                  <a:schemeClr val="bg1"/>
                </a:solidFill>
              </a:rPr>
              <a:t>, Christophe Godin ou bien encore Jean-Claude Rapin. Après l’obtention de son diplôme, il intègre le groupe de Jazz-Funk </a:t>
            </a:r>
            <a:r>
              <a:rPr lang="fr-FR" sz="1700" dirty="0" err="1" smtClean="0">
                <a:solidFill>
                  <a:schemeClr val="bg1"/>
                </a:solidFill>
              </a:rPr>
              <a:t>Azéo</a:t>
            </a:r>
            <a:r>
              <a:rPr lang="fr-FR" sz="1700" dirty="0" smtClean="0">
                <a:solidFill>
                  <a:schemeClr val="bg1"/>
                </a:solidFill>
              </a:rPr>
              <a:t> avec lequel il remportera de nombreux tremplins (Jazz hot Savoie, finale </a:t>
            </a:r>
            <a:r>
              <a:rPr lang="fr-FR" sz="1700" dirty="0" err="1" smtClean="0">
                <a:solidFill>
                  <a:schemeClr val="bg1"/>
                </a:solidFill>
              </a:rPr>
              <a:t>Emergenza</a:t>
            </a:r>
            <a:r>
              <a:rPr lang="fr-FR" sz="1700" dirty="0" smtClean="0">
                <a:solidFill>
                  <a:schemeClr val="bg1"/>
                </a:solidFill>
              </a:rPr>
              <a:t>...), ainsi que le prix du meilleur guitariste de l’Isère en 2005 au </a:t>
            </a:r>
            <a:r>
              <a:rPr lang="fr-FR" sz="1700" dirty="0" err="1" smtClean="0">
                <a:solidFill>
                  <a:schemeClr val="bg1"/>
                </a:solidFill>
              </a:rPr>
              <a:t>Musicopôle</a:t>
            </a:r>
            <a:r>
              <a:rPr lang="fr-FR" sz="1700" dirty="0" smtClean="0">
                <a:solidFill>
                  <a:schemeClr val="bg1"/>
                </a:solidFill>
              </a:rPr>
              <a:t> de Grenoble. Il crée ensuite son propre répertoire de reprises Blues, Soul, Rock, et commence à se produire en solo et en trio sur la scène française et suisse. Il reçoit également une formation en chant (méthode Speech </a:t>
            </a:r>
            <a:r>
              <a:rPr lang="fr-FR" sz="1700" dirty="0" err="1" smtClean="0">
                <a:solidFill>
                  <a:schemeClr val="bg1"/>
                </a:solidFill>
              </a:rPr>
              <a:t>Level</a:t>
            </a:r>
            <a:r>
              <a:rPr lang="fr-FR" sz="1700" dirty="0" smtClean="0">
                <a:solidFill>
                  <a:schemeClr val="bg1"/>
                </a:solidFill>
              </a:rPr>
              <a:t> </a:t>
            </a:r>
            <a:r>
              <a:rPr lang="fr-FR" sz="1700" dirty="0" err="1" smtClean="0">
                <a:solidFill>
                  <a:schemeClr val="bg1"/>
                </a:solidFill>
              </a:rPr>
              <a:t>Singing</a:t>
            </a:r>
            <a:r>
              <a:rPr lang="fr-FR" sz="1700" dirty="0" smtClean="0">
                <a:solidFill>
                  <a:schemeClr val="bg1"/>
                </a:solidFill>
              </a:rPr>
              <a:t>) auprès de Kristin Marion au studio KMC de </a:t>
            </a:r>
            <a:r>
              <a:rPr lang="fr-FR" sz="1700" dirty="0" err="1" smtClean="0">
                <a:solidFill>
                  <a:schemeClr val="bg1"/>
                </a:solidFill>
              </a:rPr>
              <a:t>Gières</a:t>
            </a:r>
            <a:r>
              <a:rPr lang="fr-FR" sz="1700" dirty="0" smtClean="0">
                <a:solidFill>
                  <a:schemeClr val="bg1"/>
                </a:solidFill>
              </a:rPr>
              <a:t>. En 2012, il fait sensation lors du </a:t>
            </a:r>
            <a:r>
              <a:rPr lang="fr-FR" sz="1700" dirty="0" err="1" smtClean="0">
                <a:solidFill>
                  <a:schemeClr val="bg1"/>
                </a:solidFill>
              </a:rPr>
              <a:t>Festiverbant</a:t>
            </a:r>
            <a:r>
              <a:rPr lang="fr-FR" sz="1700" dirty="0" smtClean="0">
                <a:solidFill>
                  <a:schemeClr val="bg1"/>
                </a:solidFill>
              </a:rPr>
              <a:t> à </a:t>
            </a:r>
            <a:r>
              <a:rPr lang="fr-FR" sz="1700" dirty="0" err="1" smtClean="0">
                <a:solidFill>
                  <a:schemeClr val="bg1"/>
                </a:solidFill>
              </a:rPr>
              <a:t>Bardonnex</a:t>
            </a:r>
            <a:r>
              <a:rPr lang="fr-FR" sz="1700" dirty="0" smtClean="0">
                <a:solidFill>
                  <a:schemeClr val="bg1"/>
                </a:solidFill>
              </a:rPr>
              <a:t> et de la 52ème édition du festival Jazz à Juan avec un hommage au géant du Blues, Eric Clapton. Suite aux retours positifs de la part du public et des organisateurs de spectacle, Il commence à écrire ses propres compositions en vue d’un premier album intitulé Judge and </a:t>
            </a:r>
            <a:r>
              <a:rPr lang="fr-FR" sz="1700" dirty="0" err="1" smtClean="0">
                <a:solidFill>
                  <a:schemeClr val="bg1"/>
                </a:solidFill>
              </a:rPr>
              <a:t>Condemn</a:t>
            </a:r>
            <a:r>
              <a:rPr lang="fr-FR" sz="1700" dirty="0" smtClean="0">
                <a:solidFill>
                  <a:schemeClr val="bg1"/>
                </a:solidFill>
              </a:rPr>
              <a:t>. En Janvier 2013, il enregistre ses compositions au studio Pro Répétition à Lyon. Son album est ensuite </a:t>
            </a:r>
            <a:r>
              <a:rPr lang="fr-FR" sz="1700" dirty="0" err="1" smtClean="0">
                <a:solidFill>
                  <a:schemeClr val="bg1"/>
                </a:solidFill>
              </a:rPr>
              <a:t>masterisé</a:t>
            </a:r>
            <a:r>
              <a:rPr lang="fr-FR" sz="1700" dirty="0" smtClean="0">
                <a:solidFill>
                  <a:schemeClr val="bg1"/>
                </a:solidFill>
              </a:rPr>
              <a:t> au prestigieux Sterling Sound de New-York au mois de mars.</a:t>
            </a:r>
            <a:br>
              <a:rPr lang="fr-FR" sz="1700" dirty="0" smtClean="0">
                <a:solidFill>
                  <a:schemeClr val="bg1"/>
                </a:solidFill>
              </a:rPr>
            </a:br>
            <a:r>
              <a:rPr lang="fr-FR" sz="1700" dirty="0" smtClean="0">
                <a:solidFill>
                  <a:schemeClr val="bg1"/>
                </a:solidFill>
              </a:rPr>
              <a:t/>
            </a:r>
            <a:br>
              <a:rPr lang="fr-FR" sz="1700" dirty="0" smtClean="0">
                <a:solidFill>
                  <a:schemeClr val="bg1"/>
                </a:solidFill>
              </a:rPr>
            </a:br>
            <a:r>
              <a:rPr lang="fr-FR" sz="1700" dirty="0" smtClean="0">
                <a:solidFill>
                  <a:schemeClr val="bg1"/>
                </a:solidFill>
                <a:hlinkClick r:id="rId3"/>
              </a:rPr>
              <a:t>http://calvincoal.wix.com/music</a:t>
            </a:r>
            <a:r>
              <a:rPr lang="fr-FR" sz="1700" dirty="0" smtClean="0">
                <a:solidFill>
                  <a:schemeClr val="bg1"/>
                </a:solidFill>
              </a:rPr>
              <a:t/>
            </a:r>
            <a:br>
              <a:rPr lang="fr-FR" sz="1700" dirty="0" smtClean="0">
                <a:solidFill>
                  <a:schemeClr val="bg1"/>
                </a:solidFill>
              </a:rPr>
            </a:br>
            <a:r>
              <a:rPr lang="fr-FR" sz="1700" dirty="0" smtClean="0">
                <a:solidFill>
                  <a:schemeClr val="bg1"/>
                </a:solidFill>
                <a:hlinkClick r:id="rId4"/>
              </a:rPr>
              <a:t>https://www.facebook.com/calvin.coal</a:t>
            </a:r>
            <a:r>
              <a:rPr lang="fr-FR" sz="1700" dirty="0" smtClean="0">
                <a:latin typeface="Century Gothic" pitchFamily="34" charset="0"/>
                <a:cs typeface="Century Gothic" pitchFamily="34" charset="0"/>
              </a:rPr>
              <a:t/>
            </a:r>
            <a:br>
              <a:rPr lang="fr-FR" sz="1700" dirty="0" smtClean="0">
                <a:latin typeface="Century Gothic" pitchFamily="34" charset="0"/>
                <a:cs typeface="Century Gothic" pitchFamily="34" charset="0"/>
              </a:rPr>
            </a:br>
            <a:endParaRPr lang="fr-FR" altLang="fr-FR" sz="1700" b="1" dirty="0" smtClean="0">
              <a:solidFill>
                <a:schemeClr val="bg1"/>
              </a:solidFill>
              <a:latin typeface="Century Gothic" pitchFamily="34" charset="0"/>
              <a:cs typeface="Century Gothic" pitchFamily="34" charset="0"/>
            </a:endParaRPr>
          </a:p>
        </p:txBody>
      </p:sp>
      <p:sp>
        <p:nvSpPr>
          <p:cNvPr id="172036" name="Espace réservé de la date 1"/>
          <p:cNvSpPr>
            <a:spLocks noGrp="1"/>
          </p:cNvSpPr>
          <p:nvPr>
            <p:ph type="dt" sz="quarter" idx="10"/>
          </p:nvPr>
        </p:nvSpPr>
        <p:spPr bwMode="auto">
          <a:noFill/>
          <a:ln>
            <a:miter lim="800000"/>
            <a:headEnd/>
            <a:tailEnd/>
          </a:ln>
        </p:spPr>
        <p:txBody>
          <a:bodyPr/>
          <a:lstStyle/>
          <a:p>
            <a:fld id="{7318A1F7-27B9-49BB-97F1-9DAB8E1E8F99}" type="datetime1">
              <a:rPr lang="fr-FR" altLang="fr-FR" smtClean="0">
                <a:ea typeface="MS PGothic" pitchFamily="34" charset="-128"/>
              </a:rPr>
              <a:pPr/>
              <a:t>20/06/2014</a:t>
            </a:fld>
            <a:endParaRPr lang="fr-FR" altLang="fr-FR" smtClean="0">
              <a:ea typeface="MS PGothic" pitchFamily="34" charset="-128"/>
            </a:endParaRPr>
          </a:p>
        </p:txBody>
      </p:sp>
      <p:sp>
        <p:nvSpPr>
          <p:cNvPr id="17203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72038" name="Espace réservé du numéro de diapositive 3"/>
          <p:cNvSpPr>
            <a:spLocks noGrp="1"/>
          </p:cNvSpPr>
          <p:nvPr>
            <p:ph type="sldNum" sz="quarter" idx="12"/>
          </p:nvPr>
        </p:nvSpPr>
        <p:spPr bwMode="auto">
          <a:noFill/>
          <a:ln>
            <a:miter lim="800000"/>
            <a:headEnd/>
            <a:tailEnd/>
          </a:ln>
        </p:spPr>
        <p:txBody>
          <a:bodyPr/>
          <a:lstStyle/>
          <a:p>
            <a:fld id="{D74BC39A-E02D-4628-8E3F-5A1099094D23}" type="slidenum">
              <a:rPr lang="fr-FR" altLang="fr-FR"/>
              <a:pPr/>
              <a:t>42</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Blues</a:t>
            </a:r>
          </a:p>
          <a:p>
            <a:pPr algn="ctr">
              <a:defRPr/>
            </a:pPr>
            <a:r>
              <a:rPr lang="fr-FR" sz="900" b="1" u="none" dirty="0">
                <a:solidFill>
                  <a:schemeClr val="tx2"/>
                </a:solidFill>
              </a:rPr>
              <a:t> (Lyon)</a:t>
            </a:r>
          </a:p>
        </p:txBody>
      </p:sp>
    </p:spTree>
  </p:cSld>
  <p:clrMapOvr>
    <a:masterClrMapping/>
  </p:clrMapOvr>
  <p:transition spd="med" advTm="2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CALVIN COAL</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06 Juin</a:t>
            </a:r>
          </a:p>
        </p:txBody>
      </p:sp>
      <p:sp>
        <p:nvSpPr>
          <p:cNvPr id="174083"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74084" name="Espace réservé de la date 1"/>
          <p:cNvSpPr>
            <a:spLocks noGrp="1"/>
          </p:cNvSpPr>
          <p:nvPr>
            <p:ph type="dt" sz="quarter" idx="10"/>
          </p:nvPr>
        </p:nvSpPr>
        <p:spPr bwMode="auto">
          <a:noFill/>
          <a:ln>
            <a:miter lim="800000"/>
            <a:headEnd/>
            <a:tailEnd/>
          </a:ln>
        </p:spPr>
        <p:txBody>
          <a:bodyPr/>
          <a:lstStyle/>
          <a:p>
            <a:fld id="{5ECDEEAF-010F-4358-B78A-C255CAAB3DA1}" type="datetime1">
              <a:rPr lang="fr-FR" altLang="fr-FR" smtClean="0">
                <a:ea typeface="MS PGothic" pitchFamily="34" charset="-128"/>
              </a:rPr>
              <a:pPr/>
              <a:t>20/06/2014</a:t>
            </a:fld>
            <a:endParaRPr lang="fr-FR" altLang="fr-FR" smtClean="0">
              <a:ea typeface="MS PGothic" pitchFamily="34" charset="-128"/>
            </a:endParaRPr>
          </a:p>
        </p:txBody>
      </p:sp>
      <p:sp>
        <p:nvSpPr>
          <p:cNvPr id="17408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74086" name="Espace réservé du numéro de diapositive 3"/>
          <p:cNvSpPr>
            <a:spLocks noGrp="1"/>
          </p:cNvSpPr>
          <p:nvPr>
            <p:ph type="sldNum" sz="quarter" idx="12"/>
          </p:nvPr>
        </p:nvSpPr>
        <p:spPr bwMode="auto">
          <a:noFill/>
          <a:ln>
            <a:miter lim="800000"/>
            <a:headEnd/>
            <a:tailEnd/>
          </a:ln>
        </p:spPr>
        <p:txBody>
          <a:bodyPr/>
          <a:lstStyle/>
          <a:p>
            <a:fld id="{5BC74E97-DE23-40B1-8881-7F5A8DA6751B}" type="slidenum">
              <a:rPr lang="fr-FR" altLang="fr-FR"/>
              <a:pPr/>
              <a:t>43</a:t>
            </a:fld>
            <a:endParaRPr lang="fr-FR" altLang="fr-FR"/>
          </a:p>
        </p:txBody>
      </p:sp>
      <p:sp>
        <p:nvSpPr>
          <p:cNvPr id="11" name="Rectangle à coins arrondis 10"/>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Blues</a:t>
            </a:r>
          </a:p>
          <a:p>
            <a:pPr algn="ctr">
              <a:defRPr/>
            </a:pPr>
            <a:r>
              <a:rPr lang="fr-FR" sz="900" b="1" u="none" dirty="0">
                <a:solidFill>
                  <a:schemeClr val="tx2"/>
                </a:solidFill>
              </a:rPr>
              <a:t> (Lyon)</a:t>
            </a:r>
          </a:p>
        </p:txBody>
      </p:sp>
      <p:pic>
        <p:nvPicPr>
          <p:cNvPr id="174088" name="Image 13" descr="20140606_175134.jpg"/>
          <p:cNvPicPr>
            <a:picLocks noChangeAspect="1"/>
          </p:cNvPicPr>
          <p:nvPr/>
        </p:nvPicPr>
        <p:blipFill>
          <a:blip r:embed="rId3" cstate="print"/>
          <a:srcRect/>
          <a:stretch>
            <a:fillRect/>
          </a:stretch>
        </p:blipFill>
        <p:spPr bwMode="auto">
          <a:xfrm>
            <a:off x="720725" y="2708275"/>
            <a:ext cx="3130550" cy="2349500"/>
          </a:xfrm>
          <a:prstGeom prst="rect">
            <a:avLst/>
          </a:prstGeom>
          <a:noFill/>
          <a:ln w="9525">
            <a:noFill/>
            <a:miter lim="800000"/>
            <a:headEnd/>
            <a:tailEnd/>
          </a:ln>
        </p:spPr>
      </p:pic>
      <p:pic>
        <p:nvPicPr>
          <p:cNvPr id="174089" name="Image 14" descr="20140606_180538.jpg"/>
          <p:cNvPicPr>
            <a:picLocks noChangeAspect="1"/>
          </p:cNvPicPr>
          <p:nvPr/>
        </p:nvPicPr>
        <p:blipFill>
          <a:blip r:embed="rId4" cstate="print"/>
          <a:srcRect/>
          <a:stretch>
            <a:fillRect/>
          </a:stretch>
        </p:blipFill>
        <p:spPr bwMode="auto">
          <a:xfrm>
            <a:off x="5292725" y="2708275"/>
            <a:ext cx="3130550" cy="2349500"/>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CALVIN COAL</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Vendredi 06 Juin</a:t>
            </a:r>
          </a:p>
        </p:txBody>
      </p:sp>
      <p:sp>
        <p:nvSpPr>
          <p:cNvPr id="176131"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 CALVIN COAL</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endParaRPr>
          </a:p>
          <a:p>
            <a:pPr algn="ctr" eaLnBrk="1" hangingPunct="1">
              <a:lnSpc>
                <a:spcPct val="90000"/>
              </a:lnSpc>
            </a:pPr>
            <a:r>
              <a:rPr lang="fr-FR" altLang="fr-FR" smtClean="0">
                <a:solidFill>
                  <a:schemeClr val="bg1"/>
                </a:solidFill>
                <a:latin typeface="Century Gothic" pitchFamily="34" charset="0"/>
                <a:cs typeface="Century Gothic" pitchFamily="34" charset="0"/>
                <a:hlinkClick r:id="rId3" tooltip="https://www.youtube.com/watch?v=kk62wBeCDGU"/>
              </a:rPr>
              <a:t>https://www.youtube.com/watch?v=OnJfYXzIaQA</a:t>
            </a:r>
          </a:p>
        </p:txBody>
      </p:sp>
      <p:sp>
        <p:nvSpPr>
          <p:cNvPr id="176132" name="Espace réservé de la date 1"/>
          <p:cNvSpPr>
            <a:spLocks noGrp="1"/>
          </p:cNvSpPr>
          <p:nvPr>
            <p:ph type="dt" sz="quarter" idx="10"/>
          </p:nvPr>
        </p:nvSpPr>
        <p:spPr bwMode="auto">
          <a:noFill/>
          <a:ln>
            <a:miter lim="800000"/>
            <a:headEnd/>
            <a:tailEnd/>
          </a:ln>
        </p:spPr>
        <p:txBody>
          <a:bodyPr/>
          <a:lstStyle/>
          <a:p>
            <a:fld id="{9FC9D63F-3FBC-485E-986F-42135D9EA1F0}" type="datetime1">
              <a:rPr lang="fr-FR" altLang="fr-FR" smtClean="0">
                <a:ea typeface="MS PGothic" pitchFamily="34" charset="-128"/>
              </a:rPr>
              <a:pPr/>
              <a:t>20/06/2014</a:t>
            </a:fld>
            <a:endParaRPr lang="fr-FR" altLang="fr-FR" smtClean="0">
              <a:ea typeface="MS PGothic" pitchFamily="34" charset="-128"/>
            </a:endParaRPr>
          </a:p>
        </p:txBody>
      </p:sp>
      <p:sp>
        <p:nvSpPr>
          <p:cNvPr id="17613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76134" name="Espace réservé du numéro de diapositive 3"/>
          <p:cNvSpPr>
            <a:spLocks noGrp="1"/>
          </p:cNvSpPr>
          <p:nvPr>
            <p:ph type="sldNum" sz="quarter" idx="12"/>
          </p:nvPr>
        </p:nvSpPr>
        <p:spPr bwMode="auto">
          <a:noFill/>
          <a:ln>
            <a:miter lim="800000"/>
            <a:headEnd/>
            <a:tailEnd/>
          </a:ln>
        </p:spPr>
        <p:txBody>
          <a:bodyPr/>
          <a:lstStyle/>
          <a:p>
            <a:fld id="{B330C6E2-D915-43B2-AFAC-A420B5C1A1EE}" type="slidenum">
              <a:rPr lang="fr-FR" altLang="fr-FR"/>
              <a:pPr/>
              <a:t>44</a:t>
            </a:fld>
            <a:endParaRPr lang="fr-FR" altLang="fr-FR"/>
          </a:p>
        </p:txBody>
      </p:sp>
      <p:sp>
        <p:nvSpPr>
          <p:cNvPr id="7" name="Rectangle à coins arrondis 6"/>
          <p:cNvSpPr/>
          <p:nvPr/>
        </p:nvSpPr>
        <p:spPr>
          <a:xfrm rot="544346">
            <a:off x="6038850" y="592138"/>
            <a:ext cx="1492250" cy="450850"/>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Blues</a:t>
            </a:r>
          </a:p>
          <a:p>
            <a:pPr algn="ctr">
              <a:defRPr/>
            </a:pPr>
            <a:r>
              <a:rPr lang="fr-FR" sz="900" b="1" u="none" dirty="0">
                <a:solidFill>
                  <a:schemeClr val="tx2"/>
                </a:solidFill>
              </a:rPr>
              <a:t> (Lyon)</a:t>
            </a:r>
          </a:p>
        </p:txBody>
      </p:sp>
    </p:spTree>
  </p:cSld>
  <p:clrMapOvr>
    <a:masterClrMapping/>
  </p:clrMapOvr>
  <p:transition spd="med" advTm="1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Fanfare EYO’NLE du Bénin</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07 Juin</a:t>
            </a:r>
          </a:p>
        </p:txBody>
      </p:sp>
      <p:sp>
        <p:nvSpPr>
          <p:cNvPr id="96259"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70000" lnSpcReduction="20000"/>
          </a:bodyPr>
          <a:lstStyle/>
          <a:p>
            <a:pPr algn="ctr" eaLnBrk="1" hangingPunct="1">
              <a:lnSpc>
                <a:spcPct val="90000"/>
              </a:lnSpc>
              <a:buFont typeface="Arial" panose="020B0604020202020204" pitchFamily="34" charset="0"/>
              <a:buNone/>
              <a:defRPr/>
            </a:pPr>
            <a:endParaRPr lang="fr-FR" altLang="fr-FR" sz="2000" b="1" dirty="0" smtClean="0">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2000" dirty="0" smtClean="0">
                <a:solidFill>
                  <a:schemeClr val="bg1"/>
                </a:solidFill>
                <a:latin typeface="Century Gothic" panose="020B0502020202020204" pitchFamily="34" charset="0"/>
                <a:cs typeface="Century Gothic" panose="020B0502020202020204" pitchFamily="34" charset="0"/>
              </a:rPr>
              <a:t>Dernier jour !</a:t>
            </a:r>
          </a:p>
          <a:p>
            <a:pPr algn="ctr" eaLnBrk="1" hangingPunct="1">
              <a:lnSpc>
                <a:spcPct val="90000"/>
              </a:lnSpc>
              <a:buFont typeface="Arial" panose="020B0604020202020204" pitchFamily="34" charset="0"/>
              <a:buNone/>
              <a:defRPr/>
            </a:pPr>
            <a:r>
              <a:rPr lang="fr-FR" altLang="fr-FR" sz="2000" dirty="0" smtClean="0">
                <a:solidFill>
                  <a:schemeClr val="bg1"/>
                </a:solidFill>
                <a:latin typeface="Century Gothic" panose="020B0502020202020204" pitchFamily="34" charset="0"/>
                <a:cs typeface="Century Gothic" panose="020B0502020202020204" pitchFamily="34" charset="0"/>
              </a:rPr>
              <a:t>On se devait de fêter ça comme il se doit !</a:t>
            </a:r>
          </a:p>
          <a:p>
            <a:pPr algn="ctr" eaLnBrk="1" hangingPunct="1">
              <a:lnSpc>
                <a:spcPct val="90000"/>
              </a:lnSpc>
              <a:buFont typeface="Arial" panose="020B0604020202020204" pitchFamily="34" charset="0"/>
              <a:buNone/>
              <a:defRPr/>
            </a:pPr>
            <a:r>
              <a:rPr lang="fr-FR" altLang="fr-FR" sz="2000" dirty="0" smtClean="0">
                <a:solidFill>
                  <a:schemeClr val="bg1"/>
                </a:solidFill>
                <a:latin typeface="Century Gothic" panose="020B0502020202020204" pitchFamily="34" charset="0"/>
                <a:cs typeface="Century Gothic" panose="020B0502020202020204" pitchFamily="34" charset="0"/>
              </a:rPr>
              <a:t>Et bien ce fût superbe !</a:t>
            </a:r>
          </a:p>
          <a:p>
            <a:pPr algn="ctr" eaLnBrk="1" hangingPunct="1">
              <a:lnSpc>
                <a:spcPct val="90000"/>
              </a:lnSpc>
              <a:defRPr/>
            </a:pPr>
            <a:r>
              <a:rPr lang="fr-FR" altLang="fr-FR" sz="2000" dirty="0" smtClean="0">
                <a:solidFill>
                  <a:schemeClr val="bg1"/>
                </a:solidFill>
                <a:latin typeface="Century Gothic" panose="020B0502020202020204" pitchFamily="34" charset="0"/>
                <a:cs typeface="Century Gothic" panose="020B0502020202020204" pitchFamily="34" charset="0"/>
              </a:rPr>
              <a:t>La fanfare africaine EYO’NLE </a:t>
            </a:r>
            <a:r>
              <a:rPr lang="fr-FR" sz="2000" dirty="0" smtClean="0">
                <a:solidFill>
                  <a:schemeClr val="bg1"/>
                </a:solidFill>
              </a:rPr>
              <a:t>("Réjouissons-nous" en Yoruba) </a:t>
            </a:r>
            <a:r>
              <a:rPr lang="fr-FR" altLang="fr-FR" sz="2000" dirty="0" smtClean="0">
                <a:solidFill>
                  <a:schemeClr val="bg1"/>
                </a:solidFill>
                <a:latin typeface="Century Gothic" panose="020B0502020202020204" pitchFamily="34" charset="0"/>
                <a:cs typeface="Century Gothic" panose="020B0502020202020204" pitchFamily="34" charset="0"/>
              </a:rPr>
              <a:t>du Bénin </a:t>
            </a:r>
          </a:p>
          <a:p>
            <a:pPr algn="ctr" eaLnBrk="1" hangingPunct="1">
              <a:lnSpc>
                <a:spcPct val="90000"/>
              </a:lnSpc>
              <a:defRPr/>
            </a:pPr>
            <a:r>
              <a:rPr lang="fr-FR" altLang="fr-FR" sz="2000" dirty="0" smtClean="0">
                <a:solidFill>
                  <a:schemeClr val="bg1"/>
                </a:solidFill>
                <a:latin typeface="Century Gothic" panose="020B0502020202020204" pitchFamily="34" charset="0"/>
                <a:cs typeface="Century Gothic" panose="020B0502020202020204" pitchFamily="34" charset="0"/>
              </a:rPr>
              <a:t>(actuellement en tournée avec les Ogres de </a:t>
            </a:r>
            <a:r>
              <a:rPr lang="fr-FR" altLang="fr-FR" sz="2000" dirty="0" err="1" smtClean="0">
                <a:solidFill>
                  <a:schemeClr val="bg1"/>
                </a:solidFill>
                <a:latin typeface="Century Gothic" panose="020B0502020202020204" pitchFamily="34" charset="0"/>
                <a:cs typeface="Century Gothic" panose="020B0502020202020204" pitchFamily="34" charset="0"/>
              </a:rPr>
              <a:t>Barback</a:t>
            </a:r>
            <a:r>
              <a:rPr lang="fr-FR" altLang="fr-FR" sz="2000" dirty="0" smtClean="0">
                <a:solidFill>
                  <a:schemeClr val="bg1"/>
                </a:solidFill>
                <a:latin typeface="Century Gothic" panose="020B0502020202020204" pitchFamily="34" charset="0"/>
                <a:cs typeface="Century Gothic" panose="020B0502020202020204" pitchFamily="34" charset="0"/>
              </a:rPr>
              <a:t>) nous a fait danser, chanter et sourire !</a:t>
            </a:r>
          </a:p>
          <a:p>
            <a:pPr algn="ctr" eaLnBrk="1" hangingPunct="1">
              <a:lnSpc>
                <a:spcPct val="90000"/>
              </a:lnSpc>
              <a:buFont typeface="Arial" panose="020B0604020202020204" pitchFamily="34" charset="0"/>
              <a:buNone/>
              <a:defRPr/>
            </a:pPr>
            <a:r>
              <a:rPr lang="fr-FR" altLang="fr-FR" sz="2000" dirty="0" smtClean="0">
                <a:solidFill>
                  <a:schemeClr val="bg1"/>
                </a:solidFill>
                <a:latin typeface="Century Gothic" panose="020B0502020202020204" pitchFamily="34" charset="0"/>
                <a:cs typeface="Century Gothic" panose="020B0502020202020204" pitchFamily="34" charset="0"/>
              </a:rPr>
              <a:t>Les 8 musiciens (cuivres et percussions) nous ont offert un spectacle de plus d’une heure !</a:t>
            </a:r>
          </a:p>
          <a:p>
            <a:pPr algn="ctr" eaLnBrk="1" hangingPunct="1">
              <a:lnSpc>
                <a:spcPct val="90000"/>
              </a:lnSpc>
              <a:buFont typeface="Arial" panose="020B0604020202020204" pitchFamily="34" charset="0"/>
              <a:buNone/>
              <a:defRPr/>
            </a:pPr>
            <a:r>
              <a:rPr lang="fr-FR" altLang="fr-FR" sz="2000" dirty="0" smtClean="0">
                <a:solidFill>
                  <a:schemeClr val="bg1"/>
                </a:solidFill>
                <a:latin typeface="Century Gothic" panose="020B0502020202020204" pitchFamily="34" charset="0"/>
                <a:cs typeface="Century Gothic" panose="020B0502020202020204" pitchFamily="34" charset="0"/>
              </a:rPr>
              <a:t>Tout simplement génial !</a:t>
            </a:r>
          </a:p>
          <a:p>
            <a:pPr algn="ctr" eaLnBrk="1" hangingPunct="1">
              <a:lnSpc>
                <a:spcPct val="90000"/>
              </a:lnSpc>
              <a:buFont typeface="Arial" panose="020B0604020202020204" pitchFamily="34" charset="0"/>
              <a:buNone/>
              <a:defRPr/>
            </a:pPr>
            <a:r>
              <a:rPr lang="fr-FR" altLang="fr-FR" sz="2000" dirty="0" smtClean="0">
                <a:solidFill>
                  <a:schemeClr val="bg1"/>
                </a:solidFill>
                <a:latin typeface="Century Gothic" panose="020B0502020202020204" pitchFamily="34" charset="0"/>
                <a:cs typeface="Century Gothic" panose="020B0502020202020204" pitchFamily="34" charset="0"/>
              </a:rPr>
              <a:t>Des sourires sur tous les visages et le magasin avait des allures de salle de concert !</a:t>
            </a:r>
          </a:p>
          <a:p>
            <a:pPr algn="ctr" eaLnBrk="1" hangingPunct="1">
              <a:lnSpc>
                <a:spcPct val="90000"/>
              </a:lnSpc>
              <a:buFont typeface="Arial" panose="020B0604020202020204" pitchFamily="34" charset="0"/>
              <a:buNone/>
              <a:defRPr/>
            </a:pPr>
            <a:r>
              <a:rPr lang="fr-FR" altLang="fr-FR" sz="2000" dirty="0" smtClean="0">
                <a:solidFill>
                  <a:schemeClr val="bg1"/>
                </a:solidFill>
                <a:latin typeface="Century Gothic" panose="020B0502020202020204" pitchFamily="34" charset="0"/>
                <a:cs typeface="Century Gothic" panose="020B0502020202020204" pitchFamily="34" charset="0"/>
              </a:rPr>
              <a:t>Un immense MERCI à eux !</a:t>
            </a:r>
          </a:p>
          <a:p>
            <a:pPr algn="ctr" eaLnBrk="1" hangingPunct="1">
              <a:lnSpc>
                <a:spcPct val="90000"/>
              </a:lnSpc>
              <a:buFont typeface="Arial" panose="020B0604020202020204" pitchFamily="34" charset="0"/>
              <a:buNone/>
              <a:defRPr/>
            </a:pPr>
            <a:endParaRPr lang="fr-FR" altLang="fr-FR" sz="1900" u="sng"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Bilan chiffré</a:t>
            </a:r>
          </a:p>
          <a:p>
            <a:pPr algn="ctr" eaLnBrk="1" hangingPunct="1">
              <a:lnSpc>
                <a:spcPct val="90000"/>
              </a:lnSpc>
              <a:buFont typeface="Arial" panose="020B0604020202020204" pitchFamily="34" charset="0"/>
              <a:buNone/>
              <a:defRPr/>
            </a:pPr>
            <a:r>
              <a:rPr lang="fr-FR" altLang="fr-FR" sz="1900" b="1" u="sng" dirty="0" smtClean="0">
                <a:solidFill>
                  <a:schemeClr val="bg1"/>
                </a:solidFill>
                <a:latin typeface="Century Gothic" panose="020B0502020202020204" pitchFamily="34" charset="0"/>
                <a:cs typeface="Century Gothic" panose="020B0502020202020204" pitchFamily="34" charset="0"/>
              </a:rPr>
              <a:t>Nombre de personnes: </a:t>
            </a:r>
          </a:p>
          <a:p>
            <a:pPr algn="ctr" eaLnBrk="1" hangingPunct="1">
              <a:lnSpc>
                <a:spcPct val="90000"/>
              </a:lnSpc>
              <a:buFont typeface="Arial" panose="020B0604020202020204" pitchFamily="34" charset="0"/>
              <a:buNone/>
              <a:defRPr/>
            </a:pPr>
            <a:r>
              <a:rPr lang="fr-FR" altLang="fr-FR" sz="1900" b="1" dirty="0" smtClean="0">
                <a:solidFill>
                  <a:schemeClr val="bg1"/>
                </a:solidFill>
                <a:latin typeface="Century Gothic" panose="020B0502020202020204" pitchFamily="34" charset="0"/>
                <a:cs typeface="Century Gothic" panose="020B0502020202020204" pitchFamily="34" charset="0"/>
              </a:rPr>
              <a:t>30 personnes</a:t>
            </a:r>
          </a:p>
          <a:p>
            <a:pPr algn="ctr" eaLnBrk="1" hangingPunct="1">
              <a:lnSpc>
                <a:spcPct val="90000"/>
              </a:lnSpc>
              <a:buFont typeface="Arial" panose="020B0604020202020204" pitchFamily="34" charset="0"/>
              <a:buNone/>
              <a:defRPr/>
            </a:pP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defRPr/>
            </a:pPr>
            <a:r>
              <a:rPr lang="fr-FR" altLang="fr-FR" sz="1900" b="1" dirty="0" smtClean="0">
                <a:solidFill>
                  <a:schemeClr val="bg1"/>
                </a:solidFill>
                <a:latin typeface="Century Gothic" panose="020B0502020202020204" pitchFamily="34" charset="0"/>
                <a:cs typeface="Century Gothic" panose="020B0502020202020204" pitchFamily="34" charset="0"/>
              </a:rPr>
              <a:t>Ventes album « </a:t>
            </a:r>
            <a:r>
              <a:rPr lang="fr-FR" sz="2000" b="1" dirty="0" err="1" smtClean="0">
                <a:solidFill>
                  <a:schemeClr val="bg1"/>
                </a:solidFill>
              </a:rPr>
              <a:t>Africa</a:t>
            </a:r>
            <a:r>
              <a:rPr lang="fr-FR" sz="2000" b="1" dirty="0" smtClean="0">
                <a:solidFill>
                  <a:schemeClr val="bg1"/>
                </a:solidFill>
              </a:rPr>
              <a:t> Night » (</a:t>
            </a:r>
            <a:r>
              <a:rPr lang="fr-FR" sz="2000" b="1" dirty="0" err="1" smtClean="0">
                <a:solidFill>
                  <a:schemeClr val="bg1"/>
                </a:solidFill>
              </a:rPr>
              <a:t>Irfan</a:t>
            </a:r>
            <a:r>
              <a:rPr lang="fr-FR" sz="2000" b="1" dirty="0" smtClean="0">
                <a:solidFill>
                  <a:schemeClr val="bg1"/>
                </a:solidFill>
              </a:rPr>
              <a:t>/Starter)</a:t>
            </a:r>
            <a:r>
              <a:rPr lang="fr-FR" sz="1900" b="1" dirty="0">
                <a:solidFill>
                  <a:schemeClr val="bg1"/>
                </a:solidFill>
                <a:latin typeface="Century Gothic" panose="020B0502020202020204" pitchFamily="34" charset="0"/>
              </a:rPr>
              <a:t> </a:t>
            </a:r>
            <a:r>
              <a:rPr lang="fr-FR" sz="1900" b="1" dirty="0" smtClean="0">
                <a:solidFill>
                  <a:schemeClr val="bg1"/>
                </a:solidFill>
                <a:latin typeface="Century Gothic" panose="020B0502020202020204" pitchFamily="34" charset="0"/>
              </a:rPr>
              <a:t>= 8 </a:t>
            </a:r>
            <a:r>
              <a:rPr lang="fr-FR" sz="1900" b="1" dirty="0" err="1" smtClean="0">
                <a:solidFill>
                  <a:schemeClr val="bg1"/>
                </a:solidFill>
                <a:latin typeface="Century Gothic" panose="020B0502020202020204" pitchFamily="34" charset="0"/>
              </a:rPr>
              <a:t>cds</a:t>
            </a:r>
            <a:endParaRPr lang="fr-FR" altLang="fr-FR" sz="19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600" b="1" dirty="0" smtClean="0">
              <a:solidFill>
                <a:schemeClr val="bg1"/>
              </a:solidFill>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endParaRPr lang="fr-FR" altLang="fr-FR" sz="1200" dirty="0" smtClean="0">
              <a:solidFill>
                <a:schemeClr val="bg1"/>
              </a:solidFill>
              <a:latin typeface="Century Gothic" panose="020B0502020202020204" pitchFamily="34" charset="0"/>
              <a:cs typeface="Century Gothic" panose="020B0502020202020204" pitchFamily="34" charset="0"/>
              <a:hlinkClick r:id="rId3" tooltip="https://www.youtube.com/watch?v=kk62wBeCDGU"/>
            </a:endParaRPr>
          </a:p>
        </p:txBody>
      </p:sp>
      <p:sp>
        <p:nvSpPr>
          <p:cNvPr id="178180" name="Espace réservé de la date 1"/>
          <p:cNvSpPr>
            <a:spLocks noGrp="1"/>
          </p:cNvSpPr>
          <p:nvPr>
            <p:ph type="dt" sz="quarter" idx="10"/>
          </p:nvPr>
        </p:nvSpPr>
        <p:spPr bwMode="auto">
          <a:noFill/>
          <a:ln>
            <a:miter lim="800000"/>
            <a:headEnd/>
            <a:tailEnd/>
          </a:ln>
        </p:spPr>
        <p:txBody>
          <a:bodyPr/>
          <a:lstStyle/>
          <a:p>
            <a:fld id="{CF9CF8E4-8B17-45BE-850D-8862E9200A74}" type="datetime1">
              <a:rPr lang="fr-FR" altLang="fr-FR" smtClean="0">
                <a:ea typeface="MS PGothic" pitchFamily="34" charset="-128"/>
              </a:rPr>
              <a:pPr/>
              <a:t>20/06/2014</a:t>
            </a:fld>
            <a:endParaRPr lang="fr-FR" altLang="fr-FR" smtClean="0">
              <a:ea typeface="MS PGothic" pitchFamily="34" charset="-128"/>
            </a:endParaRPr>
          </a:p>
        </p:txBody>
      </p:sp>
      <p:sp>
        <p:nvSpPr>
          <p:cNvPr id="178181"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78182" name="Espace réservé du numéro de diapositive 3"/>
          <p:cNvSpPr>
            <a:spLocks noGrp="1"/>
          </p:cNvSpPr>
          <p:nvPr>
            <p:ph type="sldNum" sz="quarter" idx="12"/>
          </p:nvPr>
        </p:nvSpPr>
        <p:spPr bwMode="auto">
          <a:noFill/>
          <a:ln>
            <a:miter lim="800000"/>
            <a:headEnd/>
            <a:tailEnd/>
          </a:ln>
        </p:spPr>
        <p:txBody>
          <a:bodyPr/>
          <a:lstStyle/>
          <a:p>
            <a:fld id="{448F8B32-FC86-48B3-A4AA-D838B6D7EE6F}" type="slidenum">
              <a:rPr lang="fr-FR" altLang="fr-FR"/>
              <a:pPr/>
              <a:t>45</a:t>
            </a:fld>
            <a:endParaRPr lang="fr-FR" altLang="fr-FR"/>
          </a:p>
        </p:txBody>
      </p:sp>
      <p:sp>
        <p:nvSpPr>
          <p:cNvPr id="7" name="Rectangle à coins arrondis 6"/>
          <p:cNvSpPr/>
          <p:nvPr/>
        </p:nvSpPr>
        <p:spPr>
          <a:xfrm rot="544346">
            <a:off x="6038850" y="846138"/>
            <a:ext cx="1492250" cy="452437"/>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Fanfare africaine</a:t>
            </a:r>
          </a:p>
          <a:p>
            <a:pPr algn="ctr">
              <a:defRPr/>
            </a:pPr>
            <a:r>
              <a:rPr lang="fr-FR" sz="900" b="1" u="none" dirty="0">
                <a:solidFill>
                  <a:schemeClr val="tx2"/>
                </a:solidFill>
              </a:rPr>
              <a:t> (Bénin)</a:t>
            </a:r>
          </a:p>
        </p:txBody>
      </p:sp>
    </p:spTree>
  </p:cSld>
  <p:clrMapOvr>
    <a:masterClrMapping/>
  </p:clrMapOvr>
  <p:transition spd="med" advTm="20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Fanfare EYO’NLE du Bénin</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07 Juin</a:t>
            </a:r>
          </a:p>
        </p:txBody>
      </p:sp>
      <p:sp>
        <p:nvSpPr>
          <p:cNvPr id="131075" name="Espace réservé du contenu 2"/>
          <p:cNvSpPr>
            <a:spLocks noGrp="1"/>
          </p:cNvSpPr>
          <p:nvPr>
            <p:ph idx="1"/>
          </p:nvPr>
        </p:nvSpPr>
        <p:spPr>
          <a:xfrm>
            <a:off x="188913" y="1700213"/>
            <a:ext cx="8766175" cy="4838700"/>
          </a:xfrm>
          <a:solidFill>
            <a:schemeClr val="tx2"/>
          </a:solidFill>
          <a:ln>
            <a:solidFill>
              <a:schemeClr val="bg1"/>
            </a:solidFill>
          </a:ln>
        </p:spPr>
        <p:txBody>
          <a:bodyPr>
            <a:normAutofit fontScale="77500" lnSpcReduction="20000"/>
          </a:bodyPr>
          <a:lstStyle/>
          <a:p>
            <a:pPr algn="ctr" eaLnBrk="1" hangingPunct="1">
              <a:lnSpc>
                <a:spcPct val="90000"/>
              </a:lnSpc>
              <a:defRPr/>
            </a:pPr>
            <a:endParaRPr lang="fr-FR" altLang="fr-FR" b="1" dirty="0" smtClean="0">
              <a:latin typeface="Century Gothic" pitchFamily="34" charset="0"/>
              <a:cs typeface="Century Gothic" pitchFamily="34" charset="0"/>
            </a:endParaRPr>
          </a:p>
          <a:p>
            <a:pPr algn="ctr" eaLnBrk="1" hangingPunct="1">
              <a:lnSpc>
                <a:spcPct val="90000"/>
              </a:lnSpc>
              <a:defRPr/>
            </a:pPr>
            <a:r>
              <a:rPr lang="fr-FR" altLang="fr-FR" sz="1700" b="1" dirty="0" smtClean="0">
                <a:solidFill>
                  <a:schemeClr val="bg1"/>
                </a:solidFill>
                <a:latin typeface="Century Gothic" pitchFamily="34" charset="0"/>
                <a:cs typeface="Century Gothic" pitchFamily="34" charset="0"/>
              </a:rPr>
              <a:t>Présentation</a:t>
            </a:r>
          </a:p>
          <a:p>
            <a:pPr algn="ctr" eaLnBrk="1" hangingPunct="1">
              <a:lnSpc>
                <a:spcPct val="90000"/>
              </a:lnSpc>
              <a:defRPr/>
            </a:pPr>
            <a:r>
              <a:rPr lang="fr-FR" sz="1700" b="1" dirty="0" smtClean="0">
                <a:solidFill>
                  <a:schemeClr val="bg1"/>
                </a:solidFill>
              </a:rPr>
              <a:t>:: Fanfare EYO'NLE du Bénin</a:t>
            </a:r>
            <a:r>
              <a:rPr lang="fr-FR" altLang="fr-FR" sz="1700" b="1" dirty="0" smtClean="0">
                <a:solidFill>
                  <a:schemeClr val="bg1"/>
                </a:solidFill>
                <a:latin typeface="Century Gothic" pitchFamily="34" charset="0"/>
                <a:cs typeface="Century Gothic" pitchFamily="34" charset="0"/>
              </a:rPr>
              <a:t>::</a:t>
            </a:r>
          </a:p>
          <a:p>
            <a:pPr algn="ctr" eaLnBrk="1" hangingPunct="1">
              <a:lnSpc>
                <a:spcPct val="90000"/>
              </a:lnSpc>
              <a:defRPr/>
            </a:pPr>
            <a:r>
              <a:rPr lang="fr-FR" sz="1700" dirty="0" smtClean="0">
                <a:solidFill>
                  <a:schemeClr val="bg1"/>
                </a:solidFill>
              </a:rPr>
              <a:t>Le </a:t>
            </a:r>
            <a:r>
              <a:rPr lang="fr-FR" sz="1700" b="1" dirty="0" smtClean="0">
                <a:solidFill>
                  <a:schemeClr val="bg1"/>
                </a:solidFill>
              </a:rPr>
              <a:t>groupe EYO’NLE</a:t>
            </a:r>
            <a:r>
              <a:rPr lang="fr-FR" sz="1700" dirty="0" smtClean="0">
                <a:solidFill>
                  <a:schemeClr val="bg1"/>
                </a:solidFill>
              </a:rPr>
              <a:t> </a:t>
            </a:r>
            <a:r>
              <a:rPr lang="fr-FR" sz="1700" i="1" dirty="0" smtClean="0">
                <a:solidFill>
                  <a:schemeClr val="bg1"/>
                </a:solidFill>
              </a:rPr>
              <a:t>(“Réjouissons-nous” en Yoruba)</a:t>
            </a:r>
            <a:r>
              <a:rPr lang="fr-FR" sz="1700" dirty="0" smtClean="0">
                <a:solidFill>
                  <a:schemeClr val="bg1"/>
                </a:solidFill>
              </a:rPr>
              <a:t> a été créé sous l’impulsion de huit jeunes musiciens, dont la motivation est de valoriser la musique béninoise hors des frontières du Bénin en produisant une musique moderne basée sur les rythmes traditionnels du pays.</a:t>
            </a:r>
          </a:p>
          <a:p>
            <a:pPr algn="ctr">
              <a:defRPr/>
            </a:pPr>
            <a:r>
              <a:rPr lang="fr-FR" sz="1700" b="1" dirty="0" smtClean="0">
                <a:solidFill>
                  <a:schemeClr val="bg1"/>
                </a:solidFill>
              </a:rPr>
              <a:t>EYO’NLE</a:t>
            </a:r>
            <a:r>
              <a:rPr lang="fr-FR" sz="1700" dirty="0" smtClean="0">
                <a:solidFill>
                  <a:schemeClr val="bg1"/>
                </a:solidFill>
              </a:rPr>
              <a:t> est un orchestre de cuivres agrémenté de percussions. Sa musique puise dans les cultures </a:t>
            </a:r>
            <a:r>
              <a:rPr lang="fr-FR" sz="1700" i="1" dirty="0" smtClean="0">
                <a:solidFill>
                  <a:schemeClr val="bg1"/>
                </a:solidFill>
              </a:rPr>
              <a:t>GOUN</a:t>
            </a:r>
            <a:r>
              <a:rPr lang="fr-FR" sz="1700" dirty="0" smtClean="0">
                <a:solidFill>
                  <a:schemeClr val="bg1"/>
                </a:solidFill>
              </a:rPr>
              <a:t>, </a:t>
            </a:r>
            <a:r>
              <a:rPr lang="fr-FR" sz="1700" i="1" dirty="0" smtClean="0">
                <a:solidFill>
                  <a:schemeClr val="bg1"/>
                </a:solidFill>
              </a:rPr>
              <a:t>YORUBA</a:t>
            </a:r>
            <a:r>
              <a:rPr lang="fr-FR" sz="1700" dirty="0" smtClean="0">
                <a:solidFill>
                  <a:schemeClr val="bg1"/>
                </a:solidFill>
              </a:rPr>
              <a:t>, et </a:t>
            </a:r>
            <a:r>
              <a:rPr lang="fr-FR" sz="1700" i="1" dirty="0" smtClean="0">
                <a:solidFill>
                  <a:schemeClr val="bg1"/>
                </a:solidFill>
              </a:rPr>
              <a:t>TORRI</a:t>
            </a:r>
            <a:r>
              <a:rPr lang="fr-FR" sz="1700" dirty="0" smtClean="0">
                <a:solidFill>
                  <a:schemeClr val="bg1"/>
                </a:solidFill>
              </a:rPr>
              <a:t> du sud-est du pays.</a:t>
            </a:r>
            <a:br>
              <a:rPr lang="fr-FR" sz="1700" dirty="0" smtClean="0">
                <a:solidFill>
                  <a:schemeClr val="bg1"/>
                </a:solidFill>
              </a:rPr>
            </a:br>
            <a:r>
              <a:rPr lang="fr-FR" sz="1700" dirty="0" smtClean="0">
                <a:solidFill>
                  <a:schemeClr val="bg1"/>
                </a:solidFill>
              </a:rPr>
              <a:t>La formation a su allier ingénieusement cet héritage de musique de rue à vocation festive, avec d’une part la tradition musicale béninoise que l’on retrouve dans les percussions et d’autre part un style très jazzy dans l’arrangement des cuivres.</a:t>
            </a:r>
            <a:br>
              <a:rPr lang="fr-FR" sz="1700" dirty="0" smtClean="0">
                <a:solidFill>
                  <a:schemeClr val="bg1"/>
                </a:solidFill>
              </a:rPr>
            </a:br>
            <a:r>
              <a:rPr lang="fr-FR" sz="1700" b="1" dirty="0" smtClean="0">
                <a:solidFill>
                  <a:schemeClr val="bg1"/>
                </a:solidFill>
              </a:rPr>
              <a:t>Les pieds dans la tradition, la tête dans le modernisme.</a:t>
            </a:r>
            <a:r>
              <a:rPr lang="fr-FR" sz="1700" dirty="0" smtClean="0">
                <a:solidFill>
                  <a:schemeClr val="bg1"/>
                </a:solidFill>
              </a:rPr>
              <a:t> Le répertoire reflète en conséquence, la dualité de l’homme béninois d’aujourd’hui, proche de ses racines, de ses traditions et qui aborde la vie moderne avec ses problèmes. Le répertoire du groupe est très varié tant par le style que par le contenu. Pendant que les percussions rythment les cuivres, les chants, eux, se collent à l’actualité sociologique : démocratie, sida, chômage des jeunes… Ces chants célèbrent également les divertissements traditionnels, les cérémonies du culte vaudou, les funérailles rituelles, les rites initiatiques. Les prestations scéniques sont très toniques.</a:t>
            </a:r>
          </a:p>
          <a:p>
            <a:pPr algn="ctr">
              <a:defRPr/>
            </a:pPr>
            <a:r>
              <a:rPr lang="fr-FR" sz="1700" b="1" dirty="0" smtClean="0">
                <a:solidFill>
                  <a:schemeClr val="bg1"/>
                </a:solidFill>
              </a:rPr>
              <a:t>Avec EYO’NLE, ça chante, ça bouge, ça danse, bref, ça vit !</a:t>
            </a:r>
            <a:endParaRPr lang="fr-FR" sz="1700" dirty="0" smtClean="0">
              <a:solidFill>
                <a:schemeClr val="bg1"/>
              </a:solidFill>
            </a:endParaRPr>
          </a:p>
          <a:p>
            <a:pPr algn="ctr" eaLnBrk="1" hangingPunct="1">
              <a:lnSpc>
                <a:spcPct val="90000"/>
              </a:lnSpc>
              <a:defRPr/>
            </a:pPr>
            <a:r>
              <a:rPr lang="fr-FR" sz="1700" dirty="0" smtClean="0">
                <a:solidFill>
                  <a:schemeClr val="bg1"/>
                </a:solidFill>
                <a:latin typeface="Century Gothic" pitchFamily="34" charset="0"/>
                <a:cs typeface="Century Gothic" pitchFamily="34" charset="0"/>
              </a:rPr>
              <a:t/>
            </a:r>
            <a:br>
              <a:rPr lang="fr-FR" sz="1700" dirty="0" smtClean="0">
                <a:solidFill>
                  <a:schemeClr val="bg1"/>
                </a:solidFill>
                <a:latin typeface="Century Gothic" pitchFamily="34" charset="0"/>
                <a:cs typeface="Century Gothic" pitchFamily="34" charset="0"/>
              </a:rPr>
            </a:br>
            <a:r>
              <a:rPr lang="fr-FR" sz="1700" dirty="0" smtClean="0">
                <a:solidFill>
                  <a:schemeClr val="bg1"/>
                </a:solidFill>
                <a:latin typeface="Century Gothic" pitchFamily="34" charset="0"/>
                <a:cs typeface="Century Gothic" pitchFamily="34" charset="0"/>
              </a:rPr>
              <a:t/>
            </a:r>
            <a:br>
              <a:rPr lang="fr-FR" sz="1700" dirty="0" smtClean="0">
                <a:solidFill>
                  <a:schemeClr val="bg1"/>
                </a:solidFill>
                <a:latin typeface="Century Gothic" pitchFamily="34" charset="0"/>
                <a:cs typeface="Century Gothic" pitchFamily="34" charset="0"/>
              </a:rPr>
            </a:br>
            <a:r>
              <a:rPr lang="fr-FR" sz="1700" dirty="0" smtClean="0">
                <a:hlinkClick r:id="rId3"/>
              </a:rPr>
              <a:t>http://www.eyonle.com/</a:t>
            </a:r>
            <a:r>
              <a:rPr lang="fr-FR" sz="1700" dirty="0" smtClean="0"/>
              <a:t/>
            </a:r>
            <a:br>
              <a:rPr lang="fr-FR" sz="1700" dirty="0" smtClean="0"/>
            </a:br>
            <a:r>
              <a:rPr lang="fr-FR" sz="1700" dirty="0" smtClean="0">
                <a:hlinkClick r:id="rId4"/>
              </a:rPr>
              <a:t>https://www.facebook.com/pages/La-fanfare-Eyonlé/149803908386448</a:t>
            </a:r>
            <a:r>
              <a:rPr lang="fr-FR" sz="1700" dirty="0" smtClean="0"/>
              <a:t/>
            </a:r>
            <a:br>
              <a:rPr lang="fr-FR" sz="1700" dirty="0" smtClean="0"/>
            </a:br>
            <a:r>
              <a:rPr lang="fr-FR" sz="800" dirty="0" smtClean="0">
                <a:latin typeface="Century Gothic" pitchFamily="34" charset="0"/>
                <a:cs typeface="Century Gothic" pitchFamily="34" charset="0"/>
              </a:rPr>
              <a:t/>
            </a:r>
            <a:br>
              <a:rPr lang="fr-FR" sz="800" dirty="0" smtClean="0">
                <a:latin typeface="Century Gothic" pitchFamily="34" charset="0"/>
                <a:cs typeface="Century Gothic" pitchFamily="34" charset="0"/>
              </a:rPr>
            </a:br>
            <a:endParaRPr lang="fr-FR" altLang="fr-FR" sz="4800" b="1" dirty="0" smtClean="0">
              <a:solidFill>
                <a:schemeClr val="bg1"/>
              </a:solidFill>
              <a:latin typeface="Century Gothic" pitchFamily="34" charset="0"/>
              <a:cs typeface="Century Gothic" pitchFamily="34" charset="0"/>
            </a:endParaRPr>
          </a:p>
        </p:txBody>
      </p:sp>
      <p:sp>
        <p:nvSpPr>
          <p:cNvPr id="180228" name="Espace réservé de la date 1"/>
          <p:cNvSpPr>
            <a:spLocks noGrp="1"/>
          </p:cNvSpPr>
          <p:nvPr>
            <p:ph type="dt" sz="quarter" idx="10"/>
          </p:nvPr>
        </p:nvSpPr>
        <p:spPr bwMode="auto">
          <a:noFill/>
          <a:ln>
            <a:miter lim="800000"/>
            <a:headEnd/>
            <a:tailEnd/>
          </a:ln>
        </p:spPr>
        <p:txBody>
          <a:bodyPr/>
          <a:lstStyle/>
          <a:p>
            <a:fld id="{1D610314-F452-4300-9C7E-E5F2373406CE}" type="datetime1">
              <a:rPr lang="fr-FR" altLang="fr-FR" smtClean="0">
                <a:ea typeface="MS PGothic" pitchFamily="34" charset="-128"/>
              </a:rPr>
              <a:pPr/>
              <a:t>20/06/2014</a:t>
            </a:fld>
            <a:endParaRPr lang="fr-FR" altLang="fr-FR" smtClean="0">
              <a:ea typeface="MS PGothic" pitchFamily="34" charset="-128"/>
            </a:endParaRPr>
          </a:p>
        </p:txBody>
      </p:sp>
      <p:sp>
        <p:nvSpPr>
          <p:cNvPr id="180229"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80230" name="Espace réservé du numéro de diapositive 3"/>
          <p:cNvSpPr>
            <a:spLocks noGrp="1"/>
          </p:cNvSpPr>
          <p:nvPr>
            <p:ph type="sldNum" sz="quarter" idx="12"/>
          </p:nvPr>
        </p:nvSpPr>
        <p:spPr bwMode="auto">
          <a:noFill/>
          <a:ln>
            <a:miter lim="800000"/>
            <a:headEnd/>
            <a:tailEnd/>
          </a:ln>
        </p:spPr>
        <p:txBody>
          <a:bodyPr/>
          <a:lstStyle/>
          <a:p>
            <a:fld id="{EA1809EE-1B29-49C5-8A25-867238ACAB7D}" type="slidenum">
              <a:rPr lang="fr-FR" altLang="fr-FR"/>
              <a:pPr/>
              <a:t>46</a:t>
            </a:fld>
            <a:endParaRPr lang="fr-FR" altLang="fr-FR"/>
          </a:p>
        </p:txBody>
      </p:sp>
      <p:sp>
        <p:nvSpPr>
          <p:cNvPr id="7" name="Rectangle à coins arrondis 6"/>
          <p:cNvSpPr/>
          <p:nvPr/>
        </p:nvSpPr>
        <p:spPr>
          <a:xfrm rot="544346">
            <a:off x="6038850" y="846138"/>
            <a:ext cx="1492250" cy="452437"/>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Fanfare africaine</a:t>
            </a:r>
          </a:p>
          <a:p>
            <a:pPr algn="ctr">
              <a:defRPr/>
            </a:pPr>
            <a:r>
              <a:rPr lang="fr-FR" sz="900" b="1" u="none" dirty="0">
                <a:solidFill>
                  <a:schemeClr val="tx2"/>
                </a:solidFill>
              </a:rPr>
              <a:t> (Bénin)</a:t>
            </a:r>
          </a:p>
        </p:txBody>
      </p:sp>
    </p:spTree>
  </p:cSld>
  <p:clrMapOvr>
    <a:masterClrMapping/>
  </p:clrMapOvr>
  <p:transition spd="med" advTm="2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Fanfare EYO’NLE du Bénin</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07 Juin</a:t>
            </a:r>
          </a:p>
        </p:txBody>
      </p:sp>
      <p:sp>
        <p:nvSpPr>
          <p:cNvPr id="182275" name="Espace réservé du contenu 2"/>
          <p:cNvSpPr>
            <a:spLocks noGrp="1"/>
          </p:cNvSpPr>
          <p:nvPr>
            <p:ph idx="1"/>
          </p:nvPr>
        </p:nvSpPr>
        <p:spPr>
          <a:xfrm>
            <a:off x="188913" y="1700213"/>
            <a:ext cx="8766175" cy="4838700"/>
          </a:xfrm>
          <a:solidFill>
            <a:schemeClr val="accent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endParaRPr>
          </a:p>
          <a:p>
            <a:pPr algn="ctr" eaLnBrk="1" hangingPunct="1">
              <a:lnSpc>
                <a:spcPct val="90000"/>
              </a:lnSpc>
            </a:pPr>
            <a:endParaRPr lang="fr-FR" altLang="fr-FR" smtClean="0">
              <a:latin typeface="Century Gothic" pitchFamily="34" charset="0"/>
              <a:cs typeface="Century Gothic" pitchFamily="34" charset="0"/>
            </a:endParaRPr>
          </a:p>
        </p:txBody>
      </p:sp>
      <p:sp>
        <p:nvSpPr>
          <p:cNvPr id="182276" name="Espace réservé de la date 1"/>
          <p:cNvSpPr>
            <a:spLocks noGrp="1"/>
          </p:cNvSpPr>
          <p:nvPr>
            <p:ph type="dt" sz="quarter" idx="10"/>
          </p:nvPr>
        </p:nvSpPr>
        <p:spPr bwMode="auto">
          <a:noFill/>
          <a:ln>
            <a:miter lim="800000"/>
            <a:headEnd/>
            <a:tailEnd/>
          </a:ln>
        </p:spPr>
        <p:txBody>
          <a:bodyPr/>
          <a:lstStyle/>
          <a:p>
            <a:fld id="{6FDD05EF-69D5-4C44-A4CD-DCC0C84CDF5D}" type="datetime1">
              <a:rPr lang="fr-FR" altLang="fr-FR" smtClean="0">
                <a:ea typeface="MS PGothic" pitchFamily="34" charset="-128"/>
              </a:rPr>
              <a:pPr/>
              <a:t>20/06/2014</a:t>
            </a:fld>
            <a:endParaRPr lang="fr-FR" altLang="fr-FR" smtClean="0">
              <a:ea typeface="MS PGothic" pitchFamily="34" charset="-128"/>
            </a:endParaRPr>
          </a:p>
        </p:txBody>
      </p:sp>
      <p:sp>
        <p:nvSpPr>
          <p:cNvPr id="182277"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82278" name="Espace réservé du numéro de diapositive 3"/>
          <p:cNvSpPr>
            <a:spLocks noGrp="1"/>
          </p:cNvSpPr>
          <p:nvPr>
            <p:ph type="sldNum" sz="quarter" idx="12"/>
          </p:nvPr>
        </p:nvSpPr>
        <p:spPr bwMode="auto">
          <a:noFill/>
          <a:ln>
            <a:miter lim="800000"/>
            <a:headEnd/>
            <a:tailEnd/>
          </a:ln>
        </p:spPr>
        <p:txBody>
          <a:bodyPr/>
          <a:lstStyle/>
          <a:p>
            <a:fld id="{FD96955E-6EA4-49DC-B60A-B2E81FAB53B2}" type="slidenum">
              <a:rPr lang="fr-FR" altLang="fr-FR"/>
              <a:pPr/>
              <a:t>47</a:t>
            </a:fld>
            <a:endParaRPr lang="fr-FR" altLang="fr-FR"/>
          </a:p>
        </p:txBody>
      </p:sp>
      <p:sp>
        <p:nvSpPr>
          <p:cNvPr id="11" name="Rectangle à coins arrondis 10"/>
          <p:cNvSpPr/>
          <p:nvPr/>
        </p:nvSpPr>
        <p:spPr>
          <a:xfrm rot="544346">
            <a:off x="6038850" y="846138"/>
            <a:ext cx="1492250" cy="452437"/>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Fanfare africaine</a:t>
            </a:r>
          </a:p>
          <a:p>
            <a:pPr algn="ctr">
              <a:defRPr/>
            </a:pPr>
            <a:r>
              <a:rPr lang="fr-FR" sz="900" b="1" u="none" dirty="0">
                <a:solidFill>
                  <a:schemeClr val="tx2"/>
                </a:solidFill>
              </a:rPr>
              <a:t> (Bénin)</a:t>
            </a:r>
          </a:p>
        </p:txBody>
      </p:sp>
      <p:pic>
        <p:nvPicPr>
          <p:cNvPr id="182280" name="Image 11" descr="P1010838.JPG"/>
          <p:cNvPicPr>
            <a:picLocks noChangeAspect="1"/>
          </p:cNvPicPr>
          <p:nvPr/>
        </p:nvPicPr>
        <p:blipFill>
          <a:blip r:embed="rId3" cstate="print"/>
          <a:srcRect/>
          <a:stretch>
            <a:fillRect/>
          </a:stretch>
        </p:blipFill>
        <p:spPr bwMode="auto">
          <a:xfrm>
            <a:off x="528638" y="1989138"/>
            <a:ext cx="3322637" cy="1871662"/>
          </a:xfrm>
          <a:prstGeom prst="rect">
            <a:avLst/>
          </a:prstGeom>
          <a:noFill/>
          <a:ln w="9525">
            <a:noFill/>
            <a:miter lim="800000"/>
            <a:headEnd/>
            <a:tailEnd/>
          </a:ln>
        </p:spPr>
      </p:pic>
      <p:pic>
        <p:nvPicPr>
          <p:cNvPr id="182281" name="Image 17" descr="20140607_170251_1.jpg"/>
          <p:cNvPicPr>
            <a:picLocks noChangeAspect="1"/>
          </p:cNvPicPr>
          <p:nvPr/>
        </p:nvPicPr>
        <p:blipFill>
          <a:blip r:embed="rId4" cstate="print"/>
          <a:srcRect/>
          <a:stretch>
            <a:fillRect/>
          </a:stretch>
        </p:blipFill>
        <p:spPr bwMode="auto">
          <a:xfrm>
            <a:off x="5724525" y="1989138"/>
            <a:ext cx="2447925" cy="1835150"/>
          </a:xfrm>
          <a:prstGeom prst="rect">
            <a:avLst/>
          </a:prstGeom>
          <a:noFill/>
          <a:ln w="9525">
            <a:noFill/>
            <a:miter lim="800000"/>
            <a:headEnd/>
            <a:tailEnd/>
          </a:ln>
        </p:spPr>
      </p:pic>
      <p:pic>
        <p:nvPicPr>
          <p:cNvPr id="182282" name="Image 20" descr="20140607_170326.jpg"/>
          <p:cNvPicPr>
            <a:picLocks noChangeAspect="1"/>
          </p:cNvPicPr>
          <p:nvPr/>
        </p:nvPicPr>
        <p:blipFill>
          <a:blip r:embed="rId5" cstate="print"/>
          <a:srcRect/>
          <a:stretch>
            <a:fillRect/>
          </a:stretch>
        </p:blipFill>
        <p:spPr bwMode="auto">
          <a:xfrm>
            <a:off x="1008063" y="4176713"/>
            <a:ext cx="2843212" cy="2132012"/>
          </a:xfrm>
          <a:prstGeom prst="rect">
            <a:avLst/>
          </a:prstGeom>
          <a:noFill/>
          <a:ln w="9525">
            <a:noFill/>
            <a:miter lim="800000"/>
            <a:headEnd/>
            <a:tailEnd/>
          </a:ln>
        </p:spPr>
      </p:pic>
      <p:pic>
        <p:nvPicPr>
          <p:cNvPr id="182283" name="Image 21" descr="P1010833.JPG"/>
          <p:cNvPicPr>
            <a:picLocks noChangeAspect="1"/>
          </p:cNvPicPr>
          <p:nvPr/>
        </p:nvPicPr>
        <p:blipFill>
          <a:blip r:embed="rId6" cstate="print"/>
          <a:srcRect/>
          <a:stretch>
            <a:fillRect/>
          </a:stretch>
        </p:blipFill>
        <p:spPr bwMode="auto">
          <a:xfrm>
            <a:off x="6443663" y="4149725"/>
            <a:ext cx="1243012" cy="2203450"/>
          </a:xfrm>
          <a:prstGeom prst="rect">
            <a:avLst/>
          </a:prstGeom>
          <a:noFill/>
          <a:ln w="9525">
            <a:noFill/>
            <a:miter lim="800000"/>
            <a:headEnd/>
            <a:tailEnd/>
          </a:ln>
        </p:spPr>
      </p:pic>
    </p:spTree>
  </p:cSld>
  <p:clrMapOvr>
    <a:masterClrMapping/>
  </p:clrMapOvr>
  <p:transition spd="med" advTm="1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Fanfare EYO’NLE du Bénin</a:t>
            </a:r>
            <a:br>
              <a:rPr lang="fr-FR" altLang="fr-FR" b="1" smtClean="0">
                <a:latin typeface="Century Gothic" pitchFamily="34" charset="0"/>
                <a:cs typeface="Century Gothic" pitchFamily="34" charset="0"/>
              </a:rPr>
            </a:br>
            <a:r>
              <a:rPr lang="fr-FR" altLang="fr-FR" b="1" smtClean="0">
                <a:latin typeface="Century Gothic" pitchFamily="34" charset="0"/>
                <a:cs typeface="Century Gothic" pitchFamily="34" charset="0"/>
              </a:rPr>
              <a:t>Samedi 07 Juin</a:t>
            </a:r>
          </a:p>
        </p:txBody>
      </p:sp>
      <p:sp>
        <p:nvSpPr>
          <p:cNvPr id="184323"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pPr>
            <a:endParaRPr lang="fr-FR" altLang="fr-FR" b="1" smtClean="0">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u="sng" smtClean="0">
                <a:solidFill>
                  <a:schemeClr val="bg1"/>
                </a:solidFill>
                <a:latin typeface="Century Gothic" pitchFamily="34" charset="0"/>
                <a:cs typeface="Century Gothic" pitchFamily="34" charset="0"/>
              </a:rPr>
              <a:t>Vidéos Fanfare EYO’NLE</a:t>
            </a:r>
          </a:p>
          <a:p>
            <a:pPr algn="ctr" eaLnBrk="1" hangingPunct="1">
              <a:lnSpc>
                <a:spcPct val="90000"/>
              </a:lnSpc>
            </a:pPr>
            <a:r>
              <a:rPr lang="fr-FR" altLang="fr-FR" smtClean="0">
                <a:solidFill>
                  <a:schemeClr val="bg1"/>
                </a:solidFill>
                <a:latin typeface="Century Gothic" pitchFamily="34" charset="0"/>
                <a:cs typeface="Century Gothic" pitchFamily="34" charset="0"/>
              </a:rPr>
              <a:t>Cliquez sur le lien ci-dessous</a:t>
            </a:r>
          </a:p>
          <a:p>
            <a:pPr algn="ctr" eaLnBrk="1" hangingPunct="1">
              <a:lnSpc>
                <a:spcPct val="90000"/>
              </a:lnSpc>
            </a:pPr>
            <a:endParaRPr lang="fr-FR" altLang="fr-FR" smtClean="0">
              <a:solidFill>
                <a:schemeClr val="bg1"/>
              </a:solidFill>
              <a:latin typeface="Century Gothic" pitchFamily="34" charset="0"/>
              <a:cs typeface="Century Gothic" pitchFamily="34" charset="0"/>
            </a:endParaRPr>
          </a:p>
          <a:p>
            <a:pPr algn="ctr" eaLnBrk="1" hangingPunct="1">
              <a:lnSpc>
                <a:spcPct val="90000"/>
              </a:lnSpc>
            </a:pPr>
            <a:r>
              <a:rPr lang="fr-FR" altLang="fr-FR" smtClean="0">
                <a:solidFill>
                  <a:schemeClr val="bg1"/>
                </a:solidFill>
                <a:latin typeface="Century Gothic" pitchFamily="34" charset="0"/>
                <a:cs typeface="Century Gothic" pitchFamily="34" charset="0"/>
                <a:hlinkClick r:id="rId3" tooltip="https://www.youtube.com/watch?v=kk62wBeCDGU"/>
              </a:rPr>
              <a:t>https://www.youtube.com/watch?v=xZOnRLdh9c0</a:t>
            </a:r>
          </a:p>
          <a:p>
            <a:pPr algn="ctr" eaLnBrk="1" hangingPunct="1">
              <a:lnSpc>
                <a:spcPct val="90000"/>
              </a:lnSpc>
            </a:pPr>
            <a:endParaRPr lang="fr-FR" altLang="fr-FR" smtClean="0">
              <a:solidFill>
                <a:schemeClr val="bg1"/>
              </a:solidFill>
              <a:latin typeface="Century Gothic" pitchFamily="34" charset="0"/>
              <a:cs typeface="Century Gothic" pitchFamily="34" charset="0"/>
              <a:hlinkClick r:id="rId3" tooltip="https://www.youtube.com/watch?v=kk62wBeCDGU"/>
            </a:endParaRPr>
          </a:p>
          <a:p>
            <a:pPr algn="ctr" eaLnBrk="1" hangingPunct="1">
              <a:lnSpc>
                <a:spcPct val="90000"/>
              </a:lnSpc>
            </a:pPr>
            <a:r>
              <a:rPr lang="fr-FR" altLang="fr-FR" smtClean="0">
                <a:solidFill>
                  <a:schemeClr val="bg1"/>
                </a:solidFill>
                <a:latin typeface="Century Gothic" pitchFamily="34" charset="0"/>
                <a:cs typeface="Century Gothic" pitchFamily="34" charset="0"/>
                <a:hlinkClick r:id="rId3" tooltip="https://www.youtube.com/watch?v=kk62wBeCDGU"/>
              </a:rPr>
              <a:t>https://www.youtube.com/watch?v=lqXcwB7BomI</a:t>
            </a:r>
          </a:p>
        </p:txBody>
      </p:sp>
      <p:sp>
        <p:nvSpPr>
          <p:cNvPr id="184324" name="Espace réservé de la date 1"/>
          <p:cNvSpPr>
            <a:spLocks noGrp="1"/>
          </p:cNvSpPr>
          <p:nvPr>
            <p:ph type="dt" sz="quarter" idx="10"/>
          </p:nvPr>
        </p:nvSpPr>
        <p:spPr bwMode="auto">
          <a:noFill/>
          <a:ln>
            <a:miter lim="800000"/>
            <a:headEnd/>
            <a:tailEnd/>
          </a:ln>
        </p:spPr>
        <p:txBody>
          <a:bodyPr/>
          <a:lstStyle/>
          <a:p>
            <a:fld id="{4F035F8F-30CA-4052-8C31-2DCBA92EE8E5}" type="datetime1">
              <a:rPr lang="fr-FR" altLang="fr-FR" smtClean="0">
                <a:ea typeface="MS PGothic" pitchFamily="34" charset="-128"/>
              </a:rPr>
              <a:pPr/>
              <a:t>20/06/2014</a:t>
            </a:fld>
            <a:endParaRPr lang="fr-FR" altLang="fr-FR" smtClean="0">
              <a:ea typeface="MS PGothic" pitchFamily="34" charset="-128"/>
            </a:endParaRPr>
          </a:p>
        </p:txBody>
      </p:sp>
      <p:sp>
        <p:nvSpPr>
          <p:cNvPr id="184325"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84326" name="Espace réservé du numéro de diapositive 3"/>
          <p:cNvSpPr>
            <a:spLocks noGrp="1"/>
          </p:cNvSpPr>
          <p:nvPr>
            <p:ph type="sldNum" sz="quarter" idx="12"/>
          </p:nvPr>
        </p:nvSpPr>
        <p:spPr bwMode="auto">
          <a:noFill/>
          <a:ln>
            <a:miter lim="800000"/>
            <a:headEnd/>
            <a:tailEnd/>
          </a:ln>
        </p:spPr>
        <p:txBody>
          <a:bodyPr/>
          <a:lstStyle/>
          <a:p>
            <a:fld id="{EB54AB75-F3D4-443C-A61F-C44992A6ADA0}" type="slidenum">
              <a:rPr lang="fr-FR" altLang="fr-FR"/>
              <a:pPr/>
              <a:t>48</a:t>
            </a:fld>
            <a:endParaRPr lang="fr-FR" altLang="fr-FR"/>
          </a:p>
        </p:txBody>
      </p:sp>
      <p:sp>
        <p:nvSpPr>
          <p:cNvPr id="7" name="Rectangle à coins arrondis 6"/>
          <p:cNvSpPr/>
          <p:nvPr/>
        </p:nvSpPr>
        <p:spPr>
          <a:xfrm rot="544346">
            <a:off x="6038850" y="846138"/>
            <a:ext cx="1492250" cy="452437"/>
          </a:xfrm>
          <a:prstGeom prst="roundRect">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r>
              <a:rPr lang="fr-FR" sz="900" b="1" u="none" dirty="0">
                <a:solidFill>
                  <a:schemeClr val="tx2"/>
                </a:solidFill>
              </a:rPr>
              <a:t>Fanfare africaine</a:t>
            </a:r>
          </a:p>
          <a:p>
            <a:pPr algn="ctr">
              <a:defRPr/>
            </a:pPr>
            <a:r>
              <a:rPr lang="fr-FR" sz="900" b="1" u="none" dirty="0">
                <a:solidFill>
                  <a:schemeClr val="tx2"/>
                </a:solidFill>
              </a:rPr>
              <a:t> (Bénin)</a:t>
            </a:r>
          </a:p>
        </p:txBody>
      </p:sp>
    </p:spTree>
  </p:cSld>
  <p:clrMapOvr>
    <a:masterClrMapping/>
  </p:clrMapOvr>
  <p:transition spd="med" advTm="1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Titre 1"/>
          <p:cNvSpPr>
            <a:spLocks noGrp="1"/>
          </p:cNvSpPr>
          <p:nvPr>
            <p:ph type="title"/>
          </p:nvPr>
        </p:nvSpPr>
        <p:spPr>
          <a:xfrm>
            <a:off x="422275" y="188913"/>
            <a:ext cx="7081838" cy="1138237"/>
          </a:xfrm>
        </p:spPr>
        <p:txBody>
          <a:bodyPr/>
          <a:lstStyle/>
          <a:p>
            <a:pPr algn="ctr" eaLnBrk="1" hangingPunct="1"/>
            <a:r>
              <a:rPr lang="fr-FR" altLang="fr-FR" b="1" smtClean="0">
                <a:latin typeface="Century Gothic" pitchFamily="34" charset="0"/>
                <a:cs typeface="Century Gothic" pitchFamily="34" charset="0"/>
              </a:rPr>
              <a:t>Bilan</a:t>
            </a:r>
          </a:p>
        </p:txBody>
      </p:sp>
      <p:sp>
        <p:nvSpPr>
          <p:cNvPr id="134147" name="Espace réservé du contenu 2"/>
          <p:cNvSpPr>
            <a:spLocks noGrp="1"/>
          </p:cNvSpPr>
          <p:nvPr>
            <p:ph idx="1"/>
          </p:nvPr>
        </p:nvSpPr>
        <p:spPr>
          <a:xfrm>
            <a:off x="188913" y="1700213"/>
            <a:ext cx="8766175" cy="4838700"/>
          </a:xfrm>
          <a:solidFill>
            <a:schemeClr val="tx2"/>
          </a:solidFill>
          <a:ln>
            <a:solidFill>
              <a:schemeClr val="bg1"/>
            </a:solidFill>
          </a:ln>
        </p:spPr>
        <p:txBody>
          <a:bodyPr/>
          <a:lstStyle/>
          <a:p>
            <a:pPr algn="ctr" eaLnBrk="1" hangingPunct="1">
              <a:lnSpc>
                <a:spcPct val="90000"/>
              </a:lnSpc>
              <a:buFont typeface="Arial" panose="020B0604020202020204" pitchFamily="34" charset="0"/>
              <a:buNone/>
              <a:defRPr/>
            </a:pPr>
            <a:endParaRPr lang="fr-FR" altLang="fr-FR" sz="2000" b="1" dirty="0" smtClean="0">
              <a:latin typeface="Century Gothic" panose="020B0502020202020204" pitchFamily="34" charset="0"/>
              <a:cs typeface="Century Gothic" panose="020B0502020202020204" pitchFamily="34" charset="0"/>
            </a:endParaRP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Cette première édition du </a:t>
            </a:r>
            <a:r>
              <a:rPr lang="fr-FR" altLang="fr-FR" sz="1600" dirty="0" err="1" smtClean="0">
                <a:solidFill>
                  <a:schemeClr val="bg1"/>
                </a:solidFill>
                <a:latin typeface="Century Gothic" panose="020B0502020202020204" pitchFamily="34" charset="0"/>
                <a:cs typeface="Century Gothic" panose="020B0502020202020204" pitchFamily="34" charset="0"/>
              </a:rPr>
              <a:t>Cultura</a:t>
            </a:r>
            <a:r>
              <a:rPr lang="fr-FR" altLang="fr-FR" sz="1600" dirty="0" smtClean="0">
                <a:solidFill>
                  <a:schemeClr val="bg1"/>
                </a:solidFill>
                <a:latin typeface="Century Gothic" panose="020B0502020202020204" pitchFamily="34" charset="0"/>
                <a:cs typeface="Century Gothic" panose="020B0502020202020204" pitchFamily="34" charset="0"/>
              </a:rPr>
              <a:t> Music Tour 2014 à Mâcon a été un franc succès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C’est avec un immense plaisir que nous avons accueillis tous ces artistes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Un grand MERCI à eux pour leur disponibilité, leur gentillesse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et leur professionnalisme !</a:t>
            </a:r>
          </a:p>
          <a:p>
            <a:pPr algn="ctr" eaLnBrk="1" hangingPunct="1">
              <a:lnSpc>
                <a:spcPct val="90000"/>
              </a:lnSpc>
              <a:buFont typeface="Arial" panose="020B0604020202020204" pitchFamily="34" charset="0"/>
              <a:buNone/>
              <a:defRPr/>
            </a:pPr>
            <a:r>
              <a:rPr lang="fr-FR" altLang="fr-FR" sz="1600" dirty="0" smtClean="0">
                <a:solidFill>
                  <a:schemeClr val="bg1"/>
                </a:solidFill>
                <a:latin typeface="Century Gothic" panose="020B0502020202020204" pitchFamily="34" charset="0"/>
                <a:cs typeface="Century Gothic" panose="020B0502020202020204" pitchFamily="34" charset="0"/>
              </a:rPr>
              <a:t>Un grand MERCI à tous les clients qui ont participé en nombre à tous ces événements !</a:t>
            </a:r>
          </a:p>
          <a:p>
            <a:pPr algn="ctr" eaLnBrk="1" hangingPunct="1">
              <a:lnSpc>
                <a:spcPct val="90000"/>
              </a:lnSpc>
              <a:buFont typeface="Arial" panose="020B0604020202020204" pitchFamily="34" charset="0"/>
              <a:buNone/>
              <a:defRPr/>
            </a:pPr>
            <a:endParaRPr lang="fr-FR" altLang="fr-FR" sz="1600" dirty="0" smtClean="0">
              <a:solidFill>
                <a:schemeClr val="bg1"/>
              </a:solidFill>
              <a:latin typeface="Century Gothic" panose="020B0502020202020204" pitchFamily="34" charset="0"/>
              <a:cs typeface="Century Gothic" panose="020B0502020202020204" pitchFamily="34" charset="0"/>
            </a:endParaRPr>
          </a:p>
          <a:p>
            <a:pPr marL="342900" indent="-342900" algn="ctr" eaLnBrk="1" hangingPunct="1">
              <a:lnSpc>
                <a:spcPct val="90000"/>
              </a:lnSpc>
              <a:buFont typeface="Wingdings" panose="05000000000000000000" pitchFamily="2" charset="2"/>
              <a:buChar char="à"/>
              <a:defRPr/>
            </a:pPr>
            <a:r>
              <a:rPr lang="fr-FR" altLang="fr-FR" sz="2000" b="1" dirty="0"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12 </a:t>
            </a:r>
            <a:r>
              <a:rPr lang="fr-FR" altLang="fr-FR" sz="2000" b="1" dirty="0" err="1"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showcases</a:t>
            </a:r>
            <a:r>
              <a:rPr lang="fr-FR" altLang="fr-FR" sz="2000" b="1" dirty="0"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 programmés sur 1 mois</a:t>
            </a:r>
            <a:endParaRPr lang="fr-FR" altLang="fr-FR" sz="2000" b="1" dirty="0">
              <a:solidFill>
                <a:schemeClr val="bg1"/>
              </a:solidFill>
              <a:latin typeface="Century Gothic" panose="020B0502020202020204" pitchFamily="34" charset="0"/>
              <a:cs typeface="Century Gothic" panose="020B0502020202020204" pitchFamily="34" charset="0"/>
              <a:sym typeface="Wingdings" panose="05000000000000000000" pitchFamily="2" charset="2"/>
            </a:endParaRPr>
          </a:p>
          <a:p>
            <a:pPr marL="342900" indent="-342900" algn="ctr" eaLnBrk="1" hangingPunct="1">
              <a:lnSpc>
                <a:spcPct val="90000"/>
              </a:lnSpc>
              <a:buFont typeface="Wingdings" panose="05000000000000000000" pitchFamily="2" charset="2"/>
              <a:buChar char="à"/>
              <a:defRPr/>
            </a:pPr>
            <a:r>
              <a:rPr lang="fr-FR" altLang="fr-FR" sz="2000" b="1" dirty="0"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111 </a:t>
            </a:r>
            <a:r>
              <a:rPr lang="fr-FR" altLang="fr-FR" sz="2000" b="1" dirty="0" err="1"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cds</a:t>
            </a:r>
            <a:r>
              <a:rPr lang="fr-FR" altLang="fr-FR" sz="2000" b="1" dirty="0">
                <a:solidFill>
                  <a:schemeClr val="bg1"/>
                </a:solidFill>
                <a:latin typeface="Century Gothic" panose="020B0502020202020204" pitchFamily="34" charset="0"/>
                <a:cs typeface="Century Gothic" panose="020B0502020202020204" pitchFamily="34" charset="0"/>
                <a:sym typeface="Wingdings" panose="05000000000000000000" pitchFamily="2" charset="2"/>
              </a:rPr>
              <a:t> </a:t>
            </a:r>
            <a:r>
              <a:rPr lang="fr-FR" altLang="fr-FR" sz="2000" b="1" dirty="0"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vendus </a:t>
            </a:r>
            <a:r>
              <a:rPr lang="fr-FR" altLang="fr-FR" sz="2000" b="1" dirty="0"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sur la totalité des artistes</a:t>
            </a:r>
            <a:endParaRPr lang="fr-FR" altLang="fr-FR" sz="2000" b="1" dirty="0" smtClean="0">
              <a:solidFill>
                <a:schemeClr val="bg1"/>
              </a:solidFill>
              <a:latin typeface="Century Gothic" panose="020B0502020202020204" pitchFamily="34" charset="0"/>
              <a:cs typeface="Century Gothic" panose="020B0502020202020204" pitchFamily="34" charset="0"/>
            </a:endParaRPr>
          </a:p>
          <a:p>
            <a:pPr marL="342900" indent="-342900" algn="ctr" eaLnBrk="1" hangingPunct="1">
              <a:lnSpc>
                <a:spcPct val="90000"/>
              </a:lnSpc>
              <a:buFont typeface="Wingdings" panose="05000000000000000000" pitchFamily="2" charset="2"/>
              <a:buChar char="à"/>
              <a:defRPr/>
            </a:pPr>
            <a:r>
              <a:rPr lang="fr-FR" altLang="fr-FR" sz="2000" b="1" dirty="0"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Environ </a:t>
            </a:r>
            <a:r>
              <a:rPr lang="fr-FR" altLang="fr-FR" sz="2000" b="1" dirty="0" smtClean="0">
                <a:solidFill>
                  <a:schemeClr val="bg1"/>
                </a:solidFill>
                <a:latin typeface="Century Gothic" panose="020B0502020202020204" pitchFamily="34" charset="0"/>
                <a:cs typeface="Century Gothic" panose="020B0502020202020204" pitchFamily="34" charset="0"/>
              </a:rPr>
              <a:t>360 personnes présentes sur l’ensemble des événements</a:t>
            </a:r>
          </a:p>
          <a:p>
            <a:pPr marL="342900" indent="-342900" algn="ctr" eaLnBrk="1" hangingPunct="1">
              <a:lnSpc>
                <a:spcPct val="90000"/>
              </a:lnSpc>
              <a:buFont typeface="Wingdings" panose="05000000000000000000" pitchFamily="2" charset="2"/>
              <a:buChar char="à"/>
              <a:defRPr/>
            </a:pPr>
            <a:r>
              <a:rPr lang="fr-FR" altLang="fr-FR" sz="2000" b="1" dirty="0" smtClean="0">
                <a:solidFill>
                  <a:schemeClr val="bg1"/>
                </a:solidFill>
                <a:latin typeface="Century Gothic" panose="020B0502020202020204" pitchFamily="34" charset="0"/>
                <a:cs typeface="Century Gothic" panose="020B0502020202020204" pitchFamily="34" charset="0"/>
                <a:sym typeface="Wingdings" panose="05000000000000000000" pitchFamily="2" charset="2"/>
              </a:rPr>
              <a:t>Progression page Facebook = 150 « j’aime » en plus</a:t>
            </a:r>
          </a:p>
        </p:txBody>
      </p:sp>
      <p:sp>
        <p:nvSpPr>
          <p:cNvPr id="186372" name="Espace réservé de la date 1"/>
          <p:cNvSpPr>
            <a:spLocks noGrp="1"/>
          </p:cNvSpPr>
          <p:nvPr>
            <p:ph type="dt" sz="quarter" idx="10"/>
          </p:nvPr>
        </p:nvSpPr>
        <p:spPr bwMode="auto">
          <a:noFill/>
          <a:ln>
            <a:miter lim="800000"/>
            <a:headEnd/>
            <a:tailEnd/>
          </a:ln>
        </p:spPr>
        <p:txBody>
          <a:bodyPr/>
          <a:lstStyle/>
          <a:p>
            <a:fld id="{4263FD8C-3223-4082-AF47-C4A1DA0F9154}" type="datetime1">
              <a:rPr lang="fr-FR" altLang="fr-FR" smtClean="0">
                <a:ea typeface="MS PGothic" pitchFamily="34" charset="-128"/>
              </a:rPr>
              <a:pPr/>
              <a:t>20/06/2014</a:t>
            </a:fld>
            <a:endParaRPr lang="fr-FR" altLang="fr-FR" smtClean="0">
              <a:ea typeface="MS PGothic" pitchFamily="34" charset="-128"/>
            </a:endParaRPr>
          </a:p>
        </p:txBody>
      </p:sp>
      <p:sp>
        <p:nvSpPr>
          <p:cNvPr id="186373" name="Espace réservé du pied de page 2"/>
          <p:cNvSpPr>
            <a:spLocks noGrp="1"/>
          </p:cNvSpPr>
          <p:nvPr>
            <p:ph type="ftr" sz="quarter" idx="11"/>
          </p:nvPr>
        </p:nvSpPr>
        <p:spPr bwMode="auto">
          <a:noFill/>
          <a:ln>
            <a:miter lim="800000"/>
            <a:headEnd/>
            <a:tailEnd/>
          </a:ln>
        </p:spPr>
        <p:txBody>
          <a:bodyPr/>
          <a:lstStyle/>
          <a:p>
            <a:pPr fontAlgn="base">
              <a:spcBef>
                <a:spcPct val="0"/>
              </a:spcBef>
              <a:spcAft>
                <a:spcPct val="0"/>
              </a:spcAft>
            </a:pPr>
            <a:r>
              <a:rPr lang="fr-FR" altLang="fr-FR" smtClean="0">
                <a:solidFill>
                  <a:srgbClr val="7F7F7F"/>
                </a:solidFill>
                <a:latin typeface="Century Gothic" pitchFamily="34" charset="0"/>
                <a:ea typeface="MS PGothic" pitchFamily="34" charset="-128"/>
                <a:cs typeface="Century Gothic" pitchFamily="34" charset="0"/>
              </a:rPr>
              <a:t>Audit Interne</a:t>
            </a:r>
          </a:p>
        </p:txBody>
      </p:sp>
      <p:sp>
        <p:nvSpPr>
          <p:cNvPr id="186374" name="Espace réservé du numéro de diapositive 3"/>
          <p:cNvSpPr>
            <a:spLocks noGrp="1"/>
          </p:cNvSpPr>
          <p:nvPr>
            <p:ph type="sldNum" sz="quarter" idx="12"/>
          </p:nvPr>
        </p:nvSpPr>
        <p:spPr bwMode="auto">
          <a:noFill/>
          <a:ln>
            <a:miter lim="800000"/>
            <a:headEnd/>
            <a:tailEnd/>
          </a:ln>
        </p:spPr>
        <p:txBody>
          <a:bodyPr/>
          <a:lstStyle/>
          <a:p>
            <a:fld id="{47AA71A3-0566-4329-A476-A8D25F087695}" type="slidenum">
              <a:rPr lang="fr-FR" altLang="fr-FR"/>
              <a:pPr/>
              <a:t>49</a:t>
            </a:fld>
            <a:endParaRPr lang="fr-FR" altLang="fr-FR"/>
          </a:p>
        </p:txBody>
      </p:sp>
    </p:spTree>
  </p:cSld>
  <p:clrMapOvr>
    <a:masterClrMapping/>
  </p:clrMapOvr>
  <p:transition spd="med" advTm="20000">
    <p:fade/>
  </p:transition>
  <p:timing>
    <p:tnLst>
      <p:par>
        <p:cTn id="1" dur="indefinite" restart="never" nodeType="tmRoot"/>
      </p:par>
    </p:tnLst>
  </p:timing>
</p:sld>
</file>

<file path=ppt/theme/theme1.xml><?xml version="1.0" encoding="utf-8"?>
<a:theme xmlns:a="http://schemas.openxmlformats.org/drawingml/2006/main" name="orange corpo">
  <a:themeElements>
    <a:clrScheme name="CULTURA ORANGE 1">
      <a:dk1>
        <a:srgbClr val="0B2B53"/>
      </a:dk1>
      <a:lt1>
        <a:sysClr val="window" lastClr="FFFFFF"/>
      </a:lt1>
      <a:dk2>
        <a:srgbClr val="141313"/>
      </a:dk2>
      <a:lt2>
        <a:srgbClr val="FFFFFE"/>
      </a:lt2>
      <a:accent1>
        <a:srgbClr val="0B2B53"/>
      </a:accent1>
      <a:accent2>
        <a:srgbClr val="D63F20"/>
      </a:accent2>
      <a:accent3>
        <a:srgbClr val="8A847C"/>
      </a:accent3>
      <a:accent4>
        <a:srgbClr val="CC006A"/>
      </a:accent4>
      <a:accent5>
        <a:srgbClr val="009ABC"/>
      </a:accent5>
      <a:accent6>
        <a:srgbClr val="299D37"/>
      </a:accent6>
      <a:hlink>
        <a:srgbClr val="D63F20"/>
      </a:hlink>
      <a:folHlink>
        <a:srgbClr val="FF690C"/>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MASQUE CULTURA BLEU CORPO">
  <a:themeElements>
    <a:clrScheme name="CULTURA ORANGE 1">
      <a:dk1>
        <a:srgbClr val="0B2B53"/>
      </a:dk1>
      <a:lt1>
        <a:sysClr val="window" lastClr="FFFFFF"/>
      </a:lt1>
      <a:dk2>
        <a:srgbClr val="141313"/>
      </a:dk2>
      <a:lt2>
        <a:srgbClr val="FFFFFE"/>
      </a:lt2>
      <a:accent1>
        <a:srgbClr val="0B2B53"/>
      </a:accent1>
      <a:accent2>
        <a:srgbClr val="D63F20"/>
      </a:accent2>
      <a:accent3>
        <a:srgbClr val="8A847C"/>
      </a:accent3>
      <a:accent4>
        <a:srgbClr val="CC006A"/>
      </a:accent4>
      <a:accent5>
        <a:srgbClr val="009ABC"/>
      </a:accent5>
      <a:accent6>
        <a:srgbClr val="299D37"/>
      </a:accent6>
      <a:hlink>
        <a:srgbClr val="D63F20"/>
      </a:hlink>
      <a:folHlink>
        <a:srgbClr val="FF690C"/>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MASQUE CULTURA BLEU CORPO">
  <a:themeElements>
    <a:clrScheme name="CULTURA ORANGE 1">
      <a:dk1>
        <a:srgbClr val="0B2B53"/>
      </a:dk1>
      <a:lt1>
        <a:sysClr val="window" lastClr="FFFFFF"/>
      </a:lt1>
      <a:dk2>
        <a:srgbClr val="141313"/>
      </a:dk2>
      <a:lt2>
        <a:srgbClr val="FFFFFE"/>
      </a:lt2>
      <a:accent1>
        <a:srgbClr val="0B2B53"/>
      </a:accent1>
      <a:accent2>
        <a:srgbClr val="D63F20"/>
      </a:accent2>
      <a:accent3>
        <a:srgbClr val="8A847C"/>
      </a:accent3>
      <a:accent4>
        <a:srgbClr val="CC006A"/>
      </a:accent4>
      <a:accent5>
        <a:srgbClr val="009ABC"/>
      </a:accent5>
      <a:accent6>
        <a:srgbClr val="299D37"/>
      </a:accent6>
      <a:hlink>
        <a:srgbClr val="D63F20"/>
      </a:hlink>
      <a:folHlink>
        <a:srgbClr val="FF690C"/>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MASQUE CULTURA BLEU CORPO">
  <a:themeElements>
    <a:clrScheme name="CULTURA ORANGE 1">
      <a:dk1>
        <a:srgbClr val="0B2B53"/>
      </a:dk1>
      <a:lt1>
        <a:sysClr val="window" lastClr="FFFFFF"/>
      </a:lt1>
      <a:dk2>
        <a:srgbClr val="141313"/>
      </a:dk2>
      <a:lt2>
        <a:srgbClr val="FFFFFE"/>
      </a:lt2>
      <a:accent1>
        <a:srgbClr val="0B2B53"/>
      </a:accent1>
      <a:accent2>
        <a:srgbClr val="D63F20"/>
      </a:accent2>
      <a:accent3>
        <a:srgbClr val="8A847C"/>
      </a:accent3>
      <a:accent4>
        <a:srgbClr val="CC006A"/>
      </a:accent4>
      <a:accent5>
        <a:srgbClr val="009ABC"/>
      </a:accent5>
      <a:accent6>
        <a:srgbClr val="299D37"/>
      </a:accent6>
      <a:hlink>
        <a:srgbClr val="D63F20"/>
      </a:hlink>
      <a:folHlink>
        <a:srgbClr val="FF690C"/>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3_MASQUE CULTURA BLEU CORPO">
  <a:themeElements>
    <a:clrScheme name="CULTURA ORANGE 1">
      <a:dk1>
        <a:srgbClr val="0B2B53"/>
      </a:dk1>
      <a:lt1>
        <a:sysClr val="window" lastClr="FFFFFF"/>
      </a:lt1>
      <a:dk2>
        <a:srgbClr val="141313"/>
      </a:dk2>
      <a:lt2>
        <a:srgbClr val="FFFFFE"/>
      </a:lt2>
      <a:accent1>
        <a:srgbClr val="0B2B53"/>
      </a:accent1>
      <a:accent2>
        <a:srgbClr val="D63F20"/>
      </a:accent2>
      <a:accent3>
        <a:srgbClr val="8A847C"/>
      </a:accent3>
      <a:accent4>
        <a:srgbClr val="CC006A"/>
      </a:accent4>
      <a:accent5>
        <a:srgbClr val="009ABC"/>
      </a:accent5>
      <a:accent6>
        <a:srgbClr val="299D37"/>
      </a:accent6>
      <a:hlink>
        <a:srgbClr val="D63F20"/>
      </a:hlink>
      <a:folHlink>
        <a:srgbClr val="FF690C"/>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4_MASQUE CULTURA BLEU CORPO">
  <a:themeElements>
    <a:clrScheme name="CULTURA ORANGE 1">
      <a:dk1>
        <a:srgbClr val="0B2B53"/>
      </a:dk1>
      <a:lt1>
        <a:sysClr val="window" lastClr="FFFFFF"/>
      </a:lt1>
      <a:dk2>
        <a:srgbClr val="141313"/>
      </a:dk2>
      <a:lt2>
        <a:srgbClr val="FFFFFE"/>
      </a:lt2>
      <a:accent1>
        <a:srgbClr val="0B2B53"/>
      </a:accent1>
      <a:accent2>
        <a:srgbClr val="D63F20"/>
      </a:accent2>
      <a:accent3>
        <a:srgbClr val="8A847C"/>
      </a:accent3>
      <a:accent4>
        <a:srgbClr val="CC006A"/>
      </a:accent4>
      <a:accent5>
        <a:srgbClr val="009ABC"/>
      </a:accent5>
      <a:accent6>
        <a:srgbClr val="299D37"/>
      </a:accent6>
      <a:hlink>
        <a:srgbClr val="D63F20"/>
      </a:hlink>
      <a:folHlink>
        <a:srgbClr val="FF690C"/>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5_MASQUE CULTURA BLEU CORPO">
  <a:themeElements>
    <a:clrScheme name="CULTURA ORANGE 1">
      <a:dk1>
        <a:srgbClr val="0B2B53"/>
      </a:dk1>
      <a:lt1>
        <a:sysClr val="window" lastClr="FFFFFF"/>
      </a:lt1>
      <a:dk2>
        <a:srgbClr val="141313"/>
      </a:dk2>
      <a:lt2>
        <a:srgbClr val="FFFFFE"/>
      </a:lt2>
      <a:accent1>
        <a:srgbClr val="0B2B53"/>
      </a:accent1>
      <a:accent2>
        <a:srgbClr val="D63F20"/>
      </a:accent2>
      <a:accent3>
        <a:srgbClr val="8A847C"/>
      </a:accent3>
      <a:accent4>
        <a:srgbClr val="CC006A"/>
      </a:accent4>
      <a:accent5>
        <a:srgbClr val="009ABC"/>
      </a:accent5>
      <a:accent6>
        <a:srgbClr val="299D37"/>
      </a:accent6>
      <a:hlink>
        <a:srgbClr val="D63F20"/>
      </a:hlink>
      <a:folHlink>
        <a:srgbClr val="FF690C"/>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orange corpo</Template>
  <TotalTime>4608</TotalTime>
  <Words>2793</Words>
  <Application>Microsoft Office PowerPoint</Application>
  <PresentationFormat>Affichage à l'écran (4:3)</PresentationFormat>
  <Paragraphs>646</Paragraphs>
  <Slides>49</Slides>
  <Notes>49</Notes>
  <HiddenSlides>0</HiddenSlides>
  <MMClips>0</MMClips>
  <ScaleCrop>false</ScaleCrop>
  <HeadingPairs>
    <vt:vector size="6" baseType="variant">
      <vt:variant>
        <vt:lpstr>Polices utilisées</vt:lpstr>
      </vt:variant>
      <vt:variant>
        <vt:i4>5</vt:i4>
      </vt:variant>
      <vt:variant>
        <vt:lpstr>Thème</vt:lpstr>
      </vt:variant>
      <vt:variant>
        <vt:i4>7</vt:i4>
      </vt:variant>
      <vt:variant>
        <vt:lpstr>Titres des diapositives</vt:lpstr>
      </vt:variant>
      <vt:variant>
        <vt:i4>49</vt:i4>
      </vt:variant>
    </vt:vector>
  </HeadingPairs>
  <TitlesOfParts>
    <vt:vector size="61" baseType="lpstr">
      <vt:lpstr>Century Gothic</vt:lpstr>
      <vt:lpstr>Arial</vt:lpstr>
      <vt:lpstr>MS PGothic</vt:lpstr>
      <vt:lpstr>Calibri</vt:lpstr>
      <vt:lpstr>Wingdings</vt:lpstr>
      <vt:lpstr>orange corpo</vt:lpstr>
      <vt:lpstr>MASQUE CULTURA BLEU CORPO</vt:lpstr>
      <vt:lpstr>1_MASQUE CULTURA BLEU CORPO</vt:lpstr>
      <vt:lpstr>2_MASQUE CULTURA BLEU CORPO</vt:lpstr>
      <vt:lpstr>3_MASQUE CULTURA BLEU CORPO</vt:lpstr>
      <vt:lpstr>4_MASQUE CULTURA BLEU CORPO</vt:lpstr>
      <vt:lpstr>5_MASQUE CULTURA BLEU CORPO</vt:lpstr>
      <vt:lpstr>Bilan opération CULTURA MUSIC TOUR MÂCON Du 09 Mai au 07 Juin 2014</vt:lpstr>
      <vt:lpstr>FILLS MONKEY Vendredi 09 Mai</vt:lpstr>
      <vt:lpstr>FILLS MONKEY Vendredi 09 Mai</vt:lpstr>
      <vt:lpstr>FILLS MONKEY Vendredi 09 Mai</vt:lpstr>
      <vt:lpstr>FILLS MONKEY Vendredi 09 Mai</vt:lpstr>
      <vt:lpstr>LYRE LE TEMPS Samedi 10 Mai</vt:lpstr>
      <vt:lpstr>LYRE LE TEMPS Samedi 10 Mai</vt:lpstr>
      <vt:lpstr>LYRE LE TEMPS Samedi 10 Mai</vt:lpstr>
      <vt:lpstr>LYRE LE TEMPS Samedi 10 Mai</vt:lpstr>
      <vt:lpstr>Yves JAMAIT Mardi 13 Mai</vt:lpstr>
      <vt:lpstr>Yves JAMAIT Mardi 13 Mai</vt:lpstr>
      <vt:lpstr>Yves JAMAIT Mardi 13 Mai</vt:lpstr>
      <vt:lpstr>Yves JAMAIT Mardi 13 Mai</vt:lpstr>
      <vt:lpstr>LA MAISON QUITIENTCHAUD Mercredi 14 Mai</vt:lpstr>
      <vt:lpstr>LA MAISON QUITIENTCHAUD Mercredi 14 Mai</vt:lpstr>
      <vt:lpstr>LA MAISON QUITIENTCHAUD Mercredi 14 Mai</vt:lpstr>
      <vt:lpstr>LA MAISON QUITIENTCHAUD Mercredi 14 Mai</vt:lpstr>
      <vt:lpstr>PETIT CRUCQ Vendredi 16 Mai</vt:lpstr>
      <vt:lpstr>PETIT CRUCQ Vendredi 16 Mai</vt:lpstr>
      <vt:lpstr>PETIT CRUCQ Vendredi 16 Mai</vt:lpstr>
      <vt:lpstr>PETIT CRUCQ Vendredi 16 Mai</vt:lpstr>
      <vt:lpstr>Emilie LLAMAS Samedi 17 Mai</vt:lpstr>
      <vt:lpstr>Emilie LLAMAS Samedi 17 Mai</vt:lpstr>
      <vt:lpstr>Emilie LLAMAS Samedi 17 Mai</vt:lpstr>
      <vt:lpstr>OKC-P Trio Mercredi 21 Mai</vt:lpstr>
      <vt:lpstr>OKC-P Trio Mercredi 21 Mai</vt:lpstr>
      <vt:lpstr>OKC-P Trio Mercredi 21 Mai</vt:lpstr>
      <vt:lpstr>OKC-P Trio Mercredi 21 Mai</vt:lpstr>
      <vt:lpstr>The BUTTSHAKERS Vendredi 23 Mai</vt:lpstr>
      <vt:lpstr>The BUTTSHAKERS Vendredi 23 Mai</vt:lpstr>
      <vt:lpstr>The BUTTSHAKERS Vendredi 23 Mai</vt:lpstr>
      <vt:lpstr>The BUTTSHAKERS Vendredi 23 Mai</vt:lpstr>
      <vt:lpstr>SAÏ Samedi 24 Mai</vt:lpstr>
      <vt:lpstr>SAÏ Samedi 24 Mai</vt:lpstr>
      <vt:lpstr>SAÏ Samedi 24 Mai</vt:lpstr>
      <vt:lpstr>SAÏ Samedi 24 Mai</vt:lpstr>
      <vt:lpstr>TCHONG LIBO Samedi 31 Mai</vt:lpstr>
      <vt:lpstr>TCHONG LIBO Samedi 31 Mai</vt:lpstr>
      <vt:lpstr>TCHONG LIBO Samedi 31 Mai</vt:lpstr>
      <vt:lpstr>TCHONG LIBO Samedi 31 Mai</vt:lpstr>
      <vt:lpstr>CALVIN COAL Vendredi 06 Juin</vt:lpstr>
      <vt:lpstr>CALVIN COAL Vendredi 06 Juin</vt:lpstr>
      <vt:lpstr>CALVIN COAL Vendredi 06 Juin</vt:lpstr>
      <vt:lpstr>CALVIN COAL Vendredi 06 Juin</vt:lpstr>
      <vt:lpstr>Fanfare EYO’NLE du Bénin Samedi 07 Juin</vt:lpstr>
      <vt:lpstr>Fanfare EYO’NLE du Bénin Samedi 07 Juin</vt:lpstr>
      <vt:lpstr>Fanfare EYO’NLE du Bénin Samedi 07 Juin</vt:lpstr>
      <vt:lpstr>Fanfare EYO’NLE du Bénin Samedi 07 Juin</vt:lpstr>
      <vt:lpstr>Bilan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L’accord d’intéressement 2013 :   Vers un système plus dynamique</dc:title>
  <dc:creator>Lucie Simonneau</dc:creator>
  <cp:lastModifiedBy>TomPao</cp:lastModifiedBy>
  <cp:revision>486</cp:revision>
  <cp:lastPrinted>2013-05-14T09:54:40Z</cp:lastPrinted>
  <dcterms:created xsi:type="dcterms:W3CDTF">2013-02-11T15:46:24Z</dcterms:created>
  <dcterms:modified xsi:type="dcterms:W3CDTF">2014-06-20T16:44:06Z</dcterms:modified>
</cp:coreProperties>
</file>