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4"/>
  </p:notesMasterIdLst>
  <p:handoutMasterIdLst>
    <p:handoutMasterId r:id="rId45"/>
  </p:handoutMasterIdLst>
  <p:sldIdLst>
    <p:sldId id="447" r:id="rId2"/>
    <p:sldId id="772" r:id="rId3"/>
    <p:sldId id="776" r:id="rId4"/>
    <p:sldId id="644" r:id="rId5"/>
    <p:sldId id="770" r:id="rId6"/>
    <p:sldId id="700" r:id="rId7"/>
    <p:sldId id="701" r:id="rId8"/>
    <p:sldId id="718" r:id="rId9"/>
    <p:sldId id="771" r:id="rId10"/>
    <p:sldId id="719" r:id="rId11"/>
    <p:sldId id="716" r:id="rId12"/>
    <p:sldId id="773" r:id="rId13"/>
    <p:sldId id="653" r:id="rId14"/>
    <p:sldId id="720" r:id="rId15"/>
    <p:sldId id="768" r:id="rId16"/>
    <p:sldId id="734" r:id="rId17"/>
    <p:sldId id="703" r:id="rId18"/>
    <p:sldId id="717" r:id="rId19"/>
    <p:sldId id="738" r:id="rId20"/>
    <p:sldId id="784" r:id="rId21"/>
    <p:sldId id="805" r:id="rId22"/>
    <p:sldId id="804" r:id="rId23"/>
    <p:sldId id="801" r:id="rId24"/>
    <p:sldId id="793" r:id="rId25"/>
    <p:sldId id="803" r:id="rId26"/>
    <p:sldId id="802" r:id="rId27"/>
    <p:sldId id="789" r:id="rId28"/>
    <p:sldId id="792" r:id="rId29"/>
    <p:sldId id="690" r:id="rId30"/>
    <p:sldId id="783" r:id="rId31"/>
    <p:sldId id="739" r:id="rId32"/>
    <p:sldId id="777" r:id="rId33"/>
    <p:sldId id="778" r:id="rId34"/>
    <p:sldId id="779" r:id="rId35"/>
    <p:sldId id="780" r:id="rId36"/>
    <p:sldId id="781" r:id="rId37"/>
    <p:sldId id="785" r:id="rId38"/>
    <p:sldId id="786" r:id="rId39"/>
    <p:sldId id="787" r:id="rId40"/>
    <p:sldId id="788" r:id="rId41"/>
    <p:sldId id="795" r:id="rId42"/>
    <p:sldId id="796" r:id="rId43"/>
  </p:sldIdLst>
  <p:sldSz cx="9144000" cy="6858000" type="screen4x3"/>
  <p:notesSz cx="6858000" cy="9926638"/>
  <p:defaultTextStyle>
    <a:defPPr>
      <a:defRPr lang="fr-FR"/>
    </a:defPPr>
    <a:lvl1pPr algn="l" rtl="0" fontAlgn="base">
      <a:spcBef>
        <a:spcPct val="0"/>
      </a:spcBef>
      <a:spcAft>
        <a:spcPct val="0"/>
      </a:spcAft>
      <a:defRPr sz="2000" b="1" kern="1200">
        <a:solidFill>
          <a:schemeClr val="tx1"/>
        </a:solidFill>
        <a:latin typeface="Trebuchet MS" pitchFamily="34" charset="0"/>
        <a:ea typeface="+mn-ea"/>
        <a:cs typeface="Tahoma" pitchFamily="34" charset="0"/>
      </a:defRPr>
    </a:lvl1pPr>
    <a:lvl2pPr marL="457200" algn="l" rtl="0" fontAlgn="base">
      <a:spcBef>
        <a:spcPct val="0"/>
      </a:spcBef>
      <a:spcAft>
        <a:spcPct val="0"/>
      </a:spcAft>
      <a:defRPr sz="2000" b="1" kern="1200">
        <a:solidFill>
          <a:schemeClr val="tx1"/>
        </a:solidFill>
        <a:latin typeface="Trebuchet MS" pitchFamily="34" charset="0"/>
        <a:ea typeface="+mn-ea"/>
        <a:cs typeface="Tahoma" pitchFamily="34" charset="0"/>
      </a:defRPr>
    </a:lvl2pPr>
    <a:lvl3pPr marL="914400" algn="l" rtl="0" fontAlgn="base">
      <a:spcBef>
        <a:spcPct val="0"/>
      </a:spcBef>
      <a:spcAft>
        <a:spcPct val="0"/>
      </a:spcAft>
      <a:defRPr sz="2000" b="1" kern="1200">
        <a:solidFill>
          <a:schemeClr val="tx1"/>
        </a:solidFill>
        <a:latin typeface="Trebuchet MS" pitchFamily="34" charset="0"/>
        <a:ea typeface="+mn-ea"/>
        <a:cs typeface="Tahoma" pitchFamily="34" charset="0"/>
      </a:defRPr>
    </a:lvl3pPr>
    <a:lvl4pPr marL="1371600" algn="l" rtl="0" fontAlgn="base">
      <a:spcBef>
        <a:spcPct val="0"/>
      </a:spcBef>
      <a:spcAft>
        <a:spcPct val="0"/>
      </a:spcAft>
      <a:defRPr sz="2000" b="1" kern="1200">
        <a:solidFill>
          <a:schemeClr val="tx1"/>
        </a:solidFill>
        <a:latin typeface="Trebuchet MS" pitchFamily="34" charset="0"/>
        <a:ea typeface="+mn-ea"/>
        <a:cs typeface="Tahoma" pitchFamily="34" charset="0"/>
      </a:defRPr>
    </a:lvl4pPr>
    <a:lvl5pPr marL="1828800" algn="l" rtl="0" fontAlgn="base">
      <a:spcBef>
        <a:spcPct val="0"/>
      </a:spcBef>
      <a:spcAft>
        <a:spcPct val="0"/>
      </a:spcAft>
      <a:defRPr sz="2000" b="1" kern="1200">
        <a:solidFill>
          <a:schemeClr val="tx1"/>
        </a:solidFill>
        <a:latin typeface="Trebuchet MS" pitchFamily="34" charset="0"/>
        <a:ea typeface="+mn-ea"/>
        <a:cs typeface="Tahoma" pitchFamily="34" charset="0"/>
      </a:defRPr>
    </a:lvl5pPr>
    <a:lvl6pPr marL="2286000" algn="l" defTabSz="914400" rtl="0" eaLnBrk="1" latinLnBrk="0" hangingPunct="1">
      <a:defRPr sz="2000" b="1" kern="1200">
        <a:solidFill>
          <a:schemeClr val="tx1"/>
        </a:solidFill>
        <a:latin typeface="Trebuchet MS" pitchFamily="34" charset="0"/>
        <a:ea typeface="+mn-ea"/>
        <a:cs typeface="Tahoma" pitchFamily="34" charset="0"/>
      </a:defRPr>
    </a:lvl6pPr>
    <a:lvl7pPr marL="2743200" algn="l" defTabSz="914400" rtl="0" eaLnBrk="1" latinLnBrk="0" hangingPunct="1">
      <a:defRPr sz="2000" b="1" kern="1200">
        <a:solidFill>
          <a:schemeClr val="tx1"/>
        </a:solidFill>
        <a:latin typeface="Trebuchet MS" pitchFamily="34" charset="0"/>
        <a:ea typeface="+mn-ea"/>
        <a:cs typeface="Tahoma" pitchFamily="34" charset="0"/>
      </a:defRPr>
    </a:lvl7pPr>
    <a:lvl8pPr marL="3200400" algn="l" defTabSz="914400" rtl="0" eaLnBrk="1" latinLnBrk="0" hangingPunct="1">
      <a:defRPr sz="2000" b="1" kern="1200">
        <a:solidFill>
          <a:schemeClr val="tx1"/>
        </a:solidFill>
        <a:latin typeface="Trebuchet MS" pitchFamily="34" charset="0"/>
        <a:ea typeface="+mn-ea"/>
        <a:cs typeface="Tahoma" pitchFamily="34" charset="0"/>
      </a:defRPr>
    </a:lvl8pPr>
    <a:lvl9pPr marL="3657600" algn="l" defTabSz="914400" rtl="0" eaLnBrk="1" latinLnBrk="0" hangingPunct="1">
      <a:defRPr sz="2000" b="1" kern="1200">
        <a:solidFill>
          <a:schemeClr val="tx1"/>
        </a:solidFill>
        <a:latin typeface="Trebuchet MS" pitchFamily="34"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a:srgbClr val="FF9900"/>
    <a:srgbClr val="1C5A06"/>
    <a:srgbClr val="FF66CC"/>
    <a:srgbClr val="CC6600"/>
    <a:srgbClr val="663300"/>
    <a:srgbClr val="0000FF"/>
    <a:srgbClr val="0099FF"/>
    <a:srgbClr val="222A22"/>
    <a:srgbClr val="3C42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754" autoAdjust="0"/>
    <p:restoredTop sz="99261" autoAdjust="0"/>
  </p:normalViewPr>
  <p:slideViewPr>
    <p:cSldViewPr>
      <p:cViewPr>
        <p:scale>
          <a:sx n="70" d="100"/>
          <a:sy n="70" d="100"/>
        </p:scale>
        <p:origin x="-468" y="-60"/>
      </p:cViewPr>
      <p:guideLst>
        <p:guide orient="horz"/>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view3D>
      <c:hPercent val="23"/>
      <c:depthPercent val="100"/>
      <c:rAngAx val="1"/>
    </c:view3D>
    <c:floor>
      <c:spPr>
        <a:solidFill>
          <a:srgbClr val="C0C0C0"/>
        </a:solidFill>
        <a:ln w="3175">
          <a:solidFill>
            <a:srgbClr val="000000"/>
          </a:solidFill>
          <a:prstDash val="solid"/>
        </a:ln>
      </c:spPr>
    </c:floor>
    <c:sideWall>
      <c:spPr>
        <a:noFill/>
        <a:ln w="25400">
          <a:noFill/>
        </a:ln>
      </c:spPr>
    </c:sideWall>
    <c:backWall>
      <c:spPr>
        <a:noFill/>
        <a:ln w="25400">
          <a:noFill/>
        </a:ln>
      </c:spPr>
    </c:backWall>
    <c:plotArea>
      <c:layout>
        <c:manualLayout>
          <c:layoutTarget val="inner"/>
          <c:xMode val="edge"/>
          <c:yMode val="edge"/>
          <c:x val="3.7096897927570371E-2"/>
          <c:y val="1.7943447762844185E-2"/>
          <c:w val="0.92241382888721191"/>
          <c:h val="0.84742841782943079"/>
        </c:manualLayout>
      </c:layout>
      <c:bar3DChart>
        <c:barDir val="col"/>
        <c:grouping val="clustered"/>
        <c:ser>
          <c:idx val="2"/>
          <c:order val="0"/>
          <c:tx>
            <c:strRef>
              <c:f>Sheet1!$A$2</c:f>
              <c:strCache>
                <c:ptCount val="1"/>
                <c:pt idx="0">
                  <c:v>Effectifs National</c:v>
                </c:pt>
              </c:strCache>
            </c:strRef>
          </c:tx>
          <c:spPr>
            <a:solidFill>
              <a:srgbClr val="3366FF"/>
            </a:solidFill>
            <a:ln w="27784">
              <a:noFill/>
            </a:ln>
          </c:spPr>
          <c:dLbls>
            <c:dLbl>
              <c:idx val="0"/>
              <c:layout>
                <c:manualLayout>
                  <c:x val="1.5851582890658574E-2"/>
                  <c:y val="-0.11554520706844716"/>
                </c:manualLayout>
              </c:layout>
              <c:showVal val="1"/>
            </c:dLbl>
            <c:dLbl>
              <c:idx val="1"/>
              <c:layout>
                <c:manualLayout>
                  <c:x val="-8.3341186765585572E-3"/>
                  <c:y val="-6.4714739800580845E-2"/>
                </c:manualLayout>
              </c:layout>
              <c:showVal val="1"/>
            </c:dLbl>
            <c:dLbl>
              <c:idx val="2"/>
              <c:layout>
                <c:manualLayout>
                  <c:x val="-1.4578788783976639E-2"/>
                  <c:y val="-0.10050944556512502"/>
                </c:manualLayout>
              </c:layout>
              <c:showVal val="1"/>
            </c:dLbl>
            <c:dLbl>
              <c:idx val="3"/>
              <c:layout>
                <c:manualLayout>
                  <c:x val="9.4945305520550815E-3"/>
                  <c:y val="-0.12345727852292929"/>
                </c:manualLayout>
              </c:layout>
              <c:showVal val="1"/>
            </c:dLbl>
            <c:dLbl>
              <c:idx val="4"/>
              <c:layout>
                <c:manualLayout>
                  <c:x val="2.1481609823959726E-2"/>
                  <c:y val="-0.10056172175152112"/>
                </c:manualLayout>
              </c:layout>
              <c:spPr>
                <a:noFill/>
                <a:ln w="27784">
                  <a:noFill/>
                </a:ln>
              </c:spPr>
              <c:txPr>
                <a:bodyPr/>
                <a:lstStyle/>
                <a:p>
                  <a:pPr>
                    <a:defRPr sz="984" b="1" i="0" u="none" strike="noStrike" baseline="0">
                      <a:solidFill>
                        <a:srgbClr val="000000"/>
                      </a:solidFill>
                      <a:latin typeface="Arial"/>
                      <a:ea typeface="Arial"/>
                      <a:cs typeface="Arial"/>
                    </a:defRPr>
                  </a:pPr>
                  <a:endParaRPr lang="fr-FR"/>
                </a:p>
              </c:txPr>
              <c:showVal val="1"/>
            </c:dLbl>
            <c:dLbl>
              <c:idx val="5"/>
              <c:layout>
                <c:manualLayout>
                  <c:x val="8.8855756714455152E-3"/>
                  <c:y val="-8.7084355750751546E-2"/>
                </c:manualLayout>
              </c:layout>
              <c:showVal val="1"/>
            </c:dLbl>
            <c:dLbl>
              <c:idx val="6"/>
              <c:layout>
                <c:manualLayout>
                  <c:x val="9.6764022066274779E-3"/>
                  <c:y val="-0.11838119018041307"/>
                </c:manualLayout>
              </c:layout>
              <c:showVal val="1"/>
            </c:dLbl>
            <c:dLbl>
              <c:idx val="7"/>
              <c:layout>
                <c:manualLayout>
                  <c:x val="7.3527035613483324E-2"/>
                  <c:y val="-5.6490424097626828E-2"/>
                </c:manualLayout>
              </c:layout>
              <c:tx>
                <c:rich>
                  <a:bodyPr/>
                  <a:lstStyle/>
                  <a:p>
                    <a:pPr>
                      <a:defRPr sz="984" b="1" i="0" u="none" strike="noStrike" baseline="0">
                        <a:solidFill>
                          <a:srgbClr val="000000"/>
                        </a:solidFill>
                        <a:latin typeface="Century Gothic"/>
                        <a:ea typeface="Century Gothic"/>
                        <a:cs typeface="Century Gothic"/>
                      </a:defRPr>
                    </a:pPr>
                    <a:r>
                      <a:rPr lang="fr-FR"/>
                      <a:t>340 000*</a:t>
                    </a:r>
                  </a:p>
                </c:rich>
              </c:tx>
              <c:spPr>
                <a:noFill/>
                <a:ln w="27784">
                  <a:noFill/>
                </a:ln>
              </c:spPr>
            </c:dLbl>
            <c:dLbl>
              <c:idx val="8"/>
              <c:numFmt formatCode="#,##0" sourceLinked="0"/>
              <c:spPr>
                <a:noFill/>
                <a:ln w="27784">
                  <a:noFill/>
                </a:ln>
              </c:spPr>
              <c:txPr>
                <a:bodyPr/>
                <a:lstStyle/>
                <a:p>
                  <a:pPr>
                    <a:defRPr sz="875" b="1" i="0" u="none" strike="noStrike" baseline="0">
                      <a:solidFill>
                        <a:srgbClr val="000000"/>
                      </a:solidFill>
                      <a:latin typeface="Century Gothic"/>
                      <a:ea typeface="Century Gothic"/>
                      <a:cs typeface="Century Gothic"/>
                    </a:defRPr>
                  </a:pPr>
                  <a:endParaRPr lang="fr-FR"/>
                </a:p>
              </c:txPr>
            </c:dLbl>
            <c:dLbl>
              <c:idx val="9"/>
              <c:numFmt formatCode="#,##0" sourceLinked="0"/>
              <c:spPr>
                <a:noFill/>
                <a:ln w="27784">
                  <a:noFill/>
                </a:ln>
              </c:spPr>
              <c:txPr>
                <a:bodyPr/>
                <a:lstStyle/>
                <a:p>
                  <a:pPr>
                    <a:defRPr sz="875" b="1" i="0" u="none" strike="noStrike" baseline="0">
                      <a:solidFill>
                        <a:srgbClr val="000000"/>
                      </a:solidFill>
                      <a:latin typeface="Century Gothic"/>
                      <a:ea typeface="Century Gothic"/>
                      <a:cs typeface="Century Gothic"/>
                    </a:defRPr>
                  </a:pPr>
                  <a:endParaRPr lang="fr-FR"/>
                </a:p>
              </c:txPr>
            </c:dLbl>
            <c:dLbl>
              <c:idx val="12"/>
              <c:layout>
                <c:manualLayout>
                  <c:xMode val="edge"/>
                  <c:yMode val="edge"/>
                  <c:x val="0.63782051282051588"/>
                  <c:y val="0.13917525773195877"/>
                </c:manualLayout>
              </c:layout>
              <c:numFmt formatCode="#,##0" sourceLinked="0"/>
              <c:spPr>
                <a:noFill/>
                <a:ln w="27784">
                  <a:noFill/>
                </a:ln>
              </c:spPr>
              <c:txPr>
                <a:bodyPr/>
                <a:lstStyle/>
                <a:p>
                  <a:pPr>
                    <a:defRPr sz="875" b="1" i="0" u="none" strike="noStrike" baseline="0">
                      <a:solidFill>
                        <a:srgbClr val="000000"/>
                      </a:solidFill>
                      <a:latin typeface="Century Gothic"/>
                      <a:ea typeface="Century Gothic"/>
                      <a:cs typeface="Century Gothic"/>
                    </a:defRPr>
                  </a:pPr>
                  <a:endParaRPr lang="fr-FR"/>
                </a:p>
              </c:txPr>
              <c:showVal val="1"/>
            </c:dLbl>
            <c:numFmt formatCode="#,##0" sourceLinked="0"/>
            <c:spPr>
              <a:noFill/>
              <a:ln w="27784">
                <a:noFill/>
              </a:ln>
            </c:spPr>
            <c:txPr>
              <a:bodyPr/>
              <a:lstStyle/>
              <a:p>
                <a:pPr>
                  <a:defRPr sz="984" b="1" i="0" u="none" strike="noStrike" baseline="0">
                    <a:solidFill>
                      <a:srgbClr val="000000"/>
                    </a:solidFill>
                    <a:latin typeface="Century Gothic"/>
                    <a:ea typeface="Century Gothic"/>
                    <a:cs typeface="Century Gothic"/>
                  </a:defRPr>
                </a:pPr>
                <a:endParaRPr lang="fr-FR"/>
              </a:p>
            </c:txPr>
            <c:showVal val="1"/>
          </c:dLbls>
          <c:cat>
            <c:strRef>
              <c:f>Sheet1!$B$1:$N$1</c:f>
              <c:strCache>
                <c:ptCount val="8"/>
                <c:pt idx="0">
                  <c:v>2001/2002</c:v>
                </c:pt>
                <c:pt idx="1">
                  <c:v>2002/2003</c:v>
                </c:pt>
                <c:pt idx="2">
                  <c:v>2004/2005</c:v>
                </c:pt>
                <c:pt idx="3">
                  <c:v>2006/2007</c:v>
                </c:pt>
                <c:pt idx="4">
                  <c:v>2008/2009</c:v>
                </c:pt>
                <c:pt idx="5">
                  <c:v>2010/2011</c:v>
                </c:pt>
                <c:pt idx="6">
                  <c:v>2012/2013</c:v>
                </c:pt>
                <c:pt idx="7">
                  <c:v>2013/2014</c:v>
                </c:pt>
              </c:strCache>
            </c:strRef>
          </c:cat>
          <c:val>
            <c:numRef>
              <c:f>Sheet1!$B$2:$N$2</c:f>
              <c:numCache>
                <c:formatCode>#,##0</c:formatCode>
                <c:ptCount val="8"/>
                <c:pt idx="0">
                  <c:v>54247</c:v>
                </c:pt>
                <c:pt idx="1">
                  <c:v>57581</c:v>
                </c:pt>
                <c:pt idx="2">
                  <c:v>104114</c:v>
                </c:pt>
                <c:pt idx="3">
                  <c:v>136419</c:v>
                </c:pt>
                <c:pt idx="4">
                  <c:v>187888</c:v>
                </c:pt>
                <c:pt idx="5">
                  <c:v>224379</c:v>
                </c:pt>
                <c:pt idx="6">
                  <c:v>246211</c:v>
                </c:pt>
                <c:pt idx="7" formatCode="General">
                  <c:v>340000</c:v>
                </c:pt>
              </c:numCache>
            </c:numRef>
          </c:val>
        </c:ser>
        <c:gapDepth val="0"/>
        <c:shape val="cylinder"/>
        <c:axId val="91783552"/>
        <c:axId val="91785088"/>
        <c:axId val="0"/>
      </c:bar3DChart>
      <c:catAx>
        <c:axId val="91783552"/>
        <c:scaling>
          <c:orientation val="minMax"/>
        </c:scaling>
        <c:axPos val="b"/>
        <c:numFmt formatCode="General" sourceLinked="1"/>
        <c:tickLblPos val="low"/>
        <c:spPr>
          <a:ln w="3473">
            <a:solidFill>
              <a:srgbClr val="000000"/>
            </a:solidFill>
            <a:prstDash val="solid"/>
          </a:ln>
        </c:spPr>
        <c:txPr>
          <a:bodyPr rot="0" vert="horz"/>
          <a:lstStyle/>
          <a:p>
            <a:pPr>
              <a:defRPr sz="875" b="1" i="0" u="none" strike="noStrike" baseline="0">
                <a:solidFill>
                  <a:srgbClr val="000080"/>
                </a:solidFill>
                <a:latin typeface="Century Gothic"/>
                <a:ea typeface="Century Gothic"/>
                <a:cs typeface="Century Gothic"/>
              </a:defRPr>
            </a:pPr>
            <a:endParaRPr lang="fr-FR"/>
          </a:p>
        </c:txPr>
        <c:crossAx val="91785088"/>
        <c:crosses val="autoZero"/>
        <c:auto val="1"/>
        <c:lblAlgn val="ctr"/>
        <c:lblOffset val="100"/>
        <c:tickLblSkip val="1"/>
        <c:tickMarkSkip val="1"/>
      </c:catAx>
      <c:valAx>
        <c:axId val="91785088"/>
        <c:scaling>
          <c:orientation val="minMax"/>
        </c:scaling>
        <c:delete val="1"/>
        <c:axPos val="l"/>
        <c:numFmt formatCode="#,##0" sourceLinked="1"/>
        <c:tickLblPos val="none"/>
        <c:crossAx val="91783552"/>
        <c:crosses val="autoZero"/>
        <c:crossBetween val="between"/>
      </c:valAx>
      <c:spPr>
        <a:noFill/>
        <a:ln w="27784">
          <a:noFill/>
        </a:ln>
      </c:spPr>
    </c:plotArea>
    <c:plotVisOnly val="1"/>
    <c:dispBlanksAs val="gap"/>
  </c:chart>
  <c:spPr>
    <a:noFill/>
    <a:ln>
      <a:noFill/>
    </a:ln>
  </c:spPr>
  <c:txPr>
    <a:bodyPr/>
    <a:lstStyle/>
    <a:p>
      <a:pPr>
        <a:defRPr sz="930" b="1" i="0" u="none" strike="noStrike" baseline="0">
          <a:solidFill>
            <a:srgbClr val="000000"/>
          </a:solidFill>
          <a:latin typeface="Arial"/>
          <a:ea typeface="Arial"/>
          <a:cs typeface="Arial"/>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12"/>
  <c:chart>
    <c:view3D>
      <c:rotX val="90"/>
      <c:hPercent val="40"/>
      <c:rotY val="35"/>
      <c:depthPercent val="50"/>
      <c:rAngAx val="1"/>
    </c:view3D>
    <c:backWall>
      <c:spPr>
        <a:noFill/>
      </c:spPr>
    </c:backWall>
    <c:plotArea>
      <c:layout>
        <c:manualLayout>
          <c:layoutTarget val="inner"/>
          <c:xMode val="edge"/>
          <c:yMode val="edge"/>
          <c:x val="1.1980957737425718E-2"/>
          <c:y val="7.6483729497110918E-5"/>
          <c:w val="0.98643191922438278"/>
          <c:h val="0.79849820552180395"/>
        </c:manualLayout>
      </c:layout>
      <c:bar3DChart>
        <c:barDir val="col"/>
        <c:grouping val="clustered"/>
        <c:ser>
          <c:idx val="1"/>
          <c:order val="0"/>
          <c:spPr>
            <a:solidFill>
              <a:srgbClr val="CC6600"/>
            </a:solidFill>
          </c:spPr>
          <c:dLbls>
            <c:dLbl>
              <c:idx val="0"/>
              <c:layout>
                <c:manualLayout>
                  <c:x val="-8.5757347671541768E-3"/>
                  <c:y val="-5.5773409292370311E-2"/>
                </c:manualLayout>
              </c:layout>
              <c:showVal val="1"/>
            </c:dLbl>
            <c:dLbl>
              <c:idx val="1"/>
              <c:layout>
                <c:manualLayout>
                  <c:x val="-8.5759598520562842E-3"/>
                  <c:y val="-6.0063671545629908E-2"/>
                </c:manualLayout>
              </c:layout>
              <c:showVal val="1"/>
            </c:dLbl>
            <c:dLbl>
              <c:idx val="2"/>
              <c:layout>
                <c:manualLayout>
                  <c:x val="5.7171565114361141E-3"/>
                  <c:y val="-4.7192884785851812E-2"/>
                </c:manualLayout>
              </c:layout>
              <c:showVal val="1"/>
            </c:dLbl>
            <c:dLbl>
              <c:idx val="3"/>
              <c:layout>
                <c:manualLayout>
                  <c:x val="-8.5757347671541247E-3"/>
                  <c:y val="-4.2902622532592513E-2"/>
                </c:manualLayout>
              </c:layout>
              <c:showVal val="1"/>
            </c:dLbl>
            <c:dLbl>
              <c:idx val="4"/>
              <c:layout>
                <c:manualLayout>
                  <c:x val="-8.5757347671541768E-3"/>
                  <c:y val="-3.0031835772814999E-2"/>
                </c:manualLayout>
              </c:layout>
              <c:showVal val="1"/>
            </c:dLbl>
            <c:dLbl>
              <c:idx val="5"/>
              <c:layout>
                <c:manualLayout>
                  <c:x val="-1.715146953430834E-2"/>
                  <c:y val="-2.5741573519555656E-2"/>
                </c:manualLayout>
              </c:layout>
              <c:showVal val="1"/>
            </c:dLbl>
            <c:dLbl>
              <c:idx val="6"/>
              <c:layout>
                <c:manualLayout>
                  <c:x val="0"/>
                  <c:y val="-3.8612360279333242E-2"/>
                </c:manualLayout>
              </c:layout>
              <c:showVal val="1"/>
            </c:dLbl>
            <c:dLbl>
              <c:idx val="7"/>
              <c:layout>
                <c:manualLayout>
                  <c:x val="-1.4292891278590285E-2"/>
                  <c:y val="-6.0063671545629908E-2"/>
                </c:manualLayout>
              </c:layout>
              <c:showVal val="1"/>
            </c:dLbl>
            <c:dLbl>
              <c:idx val="8"/>
              <c:layout>
                <c:manualLayout>
                  <c:x val="0"/>
                  <c:y val="-4.2902622532592513E-2"/>
                </c:manualLayout>
              </c:layout>
              <c:showVal val="1"/>
            </c:dLbl>
            <c:dLbl>
              <c:idx val="9"/>
              <c:layout>
                <c:manualLayout>
                  <c:x val="2.6524517530513231E-2"/>
                  <c:y val="-2.7501864361129908E-2"/>
                </c:manualLayout>
              </c:layout>
              <c:tx>
                <c:rich>
                  <a:bodyPr/>
                  <a:lstStyle/>
                  <a:p>
                    <a:r>
                      <a:rPr lang="en-US" dirty="0" smtClean="0"/>
                      <a:t>22092</a:t>
                    </a:r>
                    <a:endParaRPr lang="en-US" dirty="0"/>
                  </a:p>
                </c:rich>
              </c:tx>
            </c:dLbl>
            <c:txPr>
              <a:bodyPr/>
              <a:lstStyle/>
              <a:p>
                <a:pPr>
                  <a:defRPr sz="1091" b="1">
                    <a:solidFill>
                      <a:schemeClr val="tx1">
                        <a:lumMod val="75000"/>
                        <a:lumOff val="25000"/>
                      </a:schemeClr>
                    </a:solidFill>
                  </a:defRPr>
                </a:pPr>
                <a:endParaRPr lang="fr-FR"/>
              </a:p>
            </c:txPr>
            <c:showVal val="1"/>
          </c:dLbls>
          <c:cat>
            <c:strRef>
              <c:f>Sheet1!$B$1:$M$1</c:f>
              <c:strCache>
                <c:ptCount val="10"/>
                <c:pt idx="0">
                  <c:v>2002/03</c:v>
                </c:pt>
                <c:pt idx="1">
                  <c:v>2003/04</c:v>
                </c:pt>
                <c:pt idx="2">
                  <c:v>2004/05</c:v>
                </c:pt>
                <c:pt idx="3">
                  <c:v>2006/07</c:v>
                </c:pt>
                <c:pt idx="4">
                  <c:v>2007/08</c:v>
                </c:pt>
                <c:pt idx="5">
                  <c:v>2008/09</c:v>
                </c:pt>
                <c:pt idx="6">
                  <c:v>2009/10</c:v>
                </c:pt>
                <c:pt idx="7">
                  <c:v>2010/11</c:v>
                </c:pt>
                <c:pt idx="8">
                  <c:v>2012/13</c:v>
                </c:pt>
                <c:pt idx="9">
                  <c:v>2013/14</c:v>
                </c:pt>
              </c:strCache>
            </c:strRef>
          </c:cat>
          <c:val>
            <c:numRef>
              <c:f>Sheet1!$B$2:$M$2</c:f>
              <c:numCache>
                <c:formatCode>General</c:formatCode>
                <c:ptCount val="10"/>
                <c:pt idx="0">
                  <c:v>3380</c:v>
                </c:pt>
                <c:pt idx="1">
                  <c:v>5491</c:v>
                </c:pt>
                <c:pt idx="2">
                  <c:v>6763</c:v>
                </c:pt>
                <c:pt idx="3">
                  <c:v>9493</c:v>
                </c:pt>
                <c:pt idx="4">
                  <c:v>11167</c:v>
                </c:pt>
                <c:pt idx="5">
                  <c:v>13074</c:v>
                </c:pt>
                <c:pt idx="6">
                  <c:v>14055</c:v>
                </c:pt>
                <c:pt idx="7">
                  <c:v>15240</c:v>
                </c:pt>
                <c:pt idx="8">
                  <c:v>19335</c:v>
                </c:pt>
                <c:pt idx="9">
                  <c:v>22092</c:v>
                </c:pt>
              </c:numCache>
            </c:numRef>
          </c:val>
        </c:ser>
        <c:dLbls>
          <c:showVal val="1"/>
        </c:dLbls>
        <c:gapWidth val="138"/>
        <c:gapDepth val="0"/>
        <c:shape val="cylinder"/>
        <c:axId val="91645440"/>
        <c:axId val="91646976"/>
        <c:axId val="0"/>
      </c:bar3DChart>
      <c:catAx>
        <c:axId val="91645440"/>
        <c:scaling>
          <c:orientation val="minMax"/>
        </c:scaling>
        <c:axPos val="b"/>
        <c:numFmt formatCode="General" sourceLinked="1"/>
        <c:tickLblPos val="low"/>
        <c:txPr>
          <a:bodyPr rot="-1680000" vert="horz"/>
          <a:lstStyle/>
          <a:p>
            <a:pPr>
              <a:defRPr sz="909" b="1">
                <a:solidFill>
                  <a:schemeClr val="tx1"/>
                </a:solidFill>
              </a:defRPr>
            </a:pPr>
            <a:endParaRPr lang="fr-FR"/>
          </a:p>
        </c:txPr>
        <c:crossAx val="91646976"/>
        <c:crosses val="autoZero"/>
        <c:auto val="1"/>
        <c:lblAlgn val="ctr"/>
        <c:lblOffset val="100"/>
        <c:tickLblSkip val="1"/>
        <c:tickMarkSkip val="1"/>
      </c:catAx>
      <c:valAx>
        <c:axId val="91646976"/>
        <c:scaling>
          <c:orientation val="minMax"/>
        </c:scaling>
        <c:delete val="1"/>
        <c:axPos val="l"/>
        <c:numFmt formatCode="General" sourceLinked="1"/>
        <c:tickLblPos val="none"/>
        <c:crossAx val="91645440"/>
        <c:crosses val="autoZero"/>
        <c:crossBetween val="between"/>
      </c:valAx>
      <c:spPr>
        <a:noFill/>
        <a:ln w="23097">
          <a:noFill/>
        </a:ln>
      </c:spPr>
    </c:plotArea>
    <c:plotVisOnly val="1"/>
    <c:dispBlanksAs val="gap"/>
  </c:chart>
  <c:spPr>
    <a:noFill/>
    <a:ln>
      <a:noFill/>
    </a:ln>
  </c:spPr>
  <c:txPr>
    <a:bodyPr/>
    <a:lstStyle/>
    <a:p>
      <a:pPr>
        <a:defRPr sz="1637"/>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9155085301837269"/>
          <c:y val="8.8900170373440196E-2"/>
          <c:w val="0.73325634295713038"/>
          <c:h val="0.64959363632177591"/>
        </c:manualLayout>
      </c:layout>
      <c:barChart>
        <c:barDir val="bar"/>
        <c:grouping val="stacked"/>
        <c:ser>
          <c:idx val="0"/>
          <c:order val="0"/>
          <c:tx>
            <c:strRef>
              <c:f>Feuil1!$B$1</c:f>
              <c:strCache>
                <c:ptCount val="1"/>
                <c:pt idx="0">
                  <c:v>Régional</c:v>
                </c:pt>
              </c:strCache>
            </c:strRef>
          </c:tx>
          <c:spPr>
            <a:solidFill>
              <a:srgbClr val="FF6600"/>
            </a:solidFill>
            <a:scene3d>
              <a:camera prst="orthographicFront"/>
              <a:lightRig rig="sunset" dir="t"/>
            </a:scene3d>
            <a:sp3d prstMaterial="dkEdge">
              <a:bevelT/>
              <a:bevelB w="0" h="0"/>
            </a:sp3d>
          </c:spPr>
          <c:dPt>
            <c:idx val="2"/>
            <c:spPr>
              <a:solidFill>
                <a:srgbClr val="1C5A06"/>
              </a:solidFill>
              <a:scene3d>
                <a:camera prst="orthographicFront"/>
                <a:lightRig rig="sunset" dir="t"/>
              </a:scene3d>
              <a:sp3d prstMaterial="dkEdge">
                <a:bevelT/>
                <a:bevelB w="0" h="0"/>
              </a:sp3d>
            </c:spPr>
          </c:dPt>
          <c:dLbls>
            <c:dLbl>
              <c:idx val="0"/>
              <c:layout>
                <c:manualLayout>
                  <c:x val="8.6419510061242107E-3"/>
                  <c:y val="-6.8493150684931581E-3"/>
                </c:manualLayout>
              </c:layout>
              <c:showVal val="1"/>
            </c:dLbl>
            <c:dLbl>
              <c:idx val="1"/>
              <c:layout>
                <c:manualLayout>
                  <c:x val="-4.5987642169728782E-2"/>
                  <c:y val="-2.283105022831057E-3"/>
                </c:manualLayout>
              </c:layout>
              <c:showVal val="1"/>
            </c:dLbl>
            <c:dLbl>
              <c:idx val="2"/>
              <c:layout>
                <c:manualLayout>
                  <c:x val="-0.17638899825021873"/>
                  <c:y val="0"/>
                </c:manualLayout>
              </c:layout>
              <c:spPr/>
              <c:txPr>
                <a:bodyPr/>
                <a:lstStyle/>
                <a:p>
                  <a:pPr>
                    <a:defRPr b="1">
                      <a:solidFill>
                        <a:schemeClr val="bg1"/>
                      </a:solidFill>
                    </a:defRPr>
                  </a:pPr>
                  <a:endParaRPr lang="fr-FR"/>
                </a:p>
              </c:txPr>
              <c:showVal val="1"/>
            </c:dLbl>
            <c:dLbl>
              <c:idx val="3"/>
              <c:layout>
                <c:manualLayout>
                  <c:x val="-6.25E-2"/>
                  <c:y val="0"/>
                </c:manualLayout>
              </c:layout>
              <c:showVal val="1"/>
            </c:dLbl>
            <c:dLbl>
              <c:idx val="4"/>
              <c:layout>
                <c:manualLayout>
                  <c:x val="-1.1111111111111125E-2"/>
                  <c:y val="4.5662100456621106E-3"/>
                </c:manualLayout>
              </c:layout>
              <c:showVal val="1"/>
            </c:dLbl>
            <c:dLbl>
              <c:idx val="5"/>
              <c:layout>
                <c:manualLayout>
                  <c:x val="-9.7222222222222265E-2"/>
                  <c:y val="4.5662100456621106E-3"/>
                </c:manualLayout>
              </c:layout>
              <c:showVal val="1"/>
            </c:dLbl>
            <c:dLbl>
              <c:idx val="6"/>
              <c:layout>
                <c:manualLayout>
                  <c:x val="-8.3333333333333343E-2"/>
                  <c:y val="4.5662100456621106E-3"/>
                </c:manualLayout>
              </c:layout>
              <c:showVal val="1"/>
            </c:dLbl>
            <c:dLbl>
              <c:idx val="7"/>
              <c:layout>
                <c:manualLayout>
                  <c:x val="-0.10277777777777777"/>
                  <c:y val="4.5662100456621106E-3"/>
                </c:manualLayout>
              </c:layout>
              <c:showVal val="1"/>
            </c:dLbl>
            <c:txPr>
              <a:bodyPr/>
              <a:lstStyle/>
              <a:p>
                <a:pPr>
                  <a:defRPr b="1">
                    <a:solidFill>
                      <a:srgbClr val="0000FF"/>
                    </a:solidFill>
                  </a:defRPr>
                </a:pPr>
                <a:endParaRPr lang="fr-FR"/>
              </a:p>
            </c:txPr>
            <c:showVal val="1"/>
          </c:dLbls>
          <c:cat>
            <c:strRef>
              <c:f>Feuil1!$A$2:$A$5</c:f>
              <c:strCache>
                <c:ptCount val="4"/>
                <c:pt idx="0">
                  <c:v>Spécialisation</c:v>
                </c:pt>
                <c:pt idx="1">
                  <c:v>Qualification</c:v>
                </c:pt>
                <c:pt idx="2">
                  <c:v>Technicien</c:v>
                </c:pt>
                <c:pt idx="3">
                  <c:v>Technicien Spécialisé</c:v>
                </c:pt>
              </c:strCache>
            </c:strRef>
          </c:cat>
          <c:val>
            <c:numRef>
              <c:f>Feuil1!$B$2:$B$5</c:f>
              <c:numCache>
                <c:formatCode>0%</c:formatCode>
                <c:ptCount val="4"/>
                <c:pt idx="0">
                  <c:v>0.13</c:v>
                </c:pt>
                <c:pt idx="1">
                  <c:v>0.22</c:v>
                </c:pt>
                <c:pt idx="2">
                  <c:v>0.42000000000000032</c:v>
                </c:pt>
                <c:pt idx="3">
                  <c:v>0.23</c:v>
                </c:pt>
              </c:numCache>
            </c:numRef>
          </c:val>
        </c:ser>
        <c:ser>
          <c:idx val="1"/>
          <c:order val="1"/>
          <c:tx>
            <c:strRef>
              <c:f>Feuil1!$C$1</c:f>
              <c:strCache>
                <c:ptCount val="1"/>
                <c:pt idx="0">
                  <c:v>National</c:v>
                </c:pt>
              </c:strCache>
            </c:strRef>
          </c:tx>
          <c:spPr>
            <a:solidFill>
              <a:srgbClr val="92D050"/>
            </a:solidFill>
          </c:spPr>
          <c:dPt>
            <c:idx val="0"/>
            <c:spPr>
              <a:solidFill>
                <a:srgbClr val="92D050"/>
              </a:solidFill>
              <a:scene3d>
                <a:camera prst="orthographicFront"/>
                <a:lightRig rig="threePt" dir="t"/>
              </a:scene3d>
              <a:sp3d>
                <a:bevelT w="38100"/>
              </a:sp3d>
            </c:spPr>
          </c:dPt>
          <c:dPt>
            <c:idx val="1"/>
            <c:spPr>
              <a:solidFill>
                <a:srgbClr val="92D050"/>
              </a:solidFill>
              <a:scene3d>
                <a:camera prst="orthographicFront"/>
                <a:lightRig rig="threePt" dir="t"/>
              </a:scene3d>
              <a:sp3d>
                <a:bevelT w="38100"/>
              </a:sp3d>
            </c:spPr>
          </c:dPt>
          <c:dPt>
            <c:idx val="2"/>
            <c:spPr>
              <a:solidFill>
                <a:srgbClr val="92D050"/>
              </a:solidFill>
              <a:scene3d>
                <a:camera prst="orthographicFront"/>
                <a:lightRig rig="threePt" dir="t"/>
              </a:scene3d>
              <a:sp3d>
                <a:bevelT w="38100"/>
              </a:sp3d>
            </c:spPr>
          </c:dPt>
          <c:dPt>
            <c:idx val="3"/>
            <c:spPr>
              <a:solidFill>
                <a:srgbClr val="92D050"/>
              </a:solidFill>
              <a:scene3d>
                <a:camera prst="orthographicFront"/>
                <a:lightRig rig="threePt" dir="t"/>
              </a:scene3d>
              <a:sp3d>
                <a:bevelT w="38100"/>
              </a:sp3d>
            </c:spPr>
          </c:dPt>
          <c:dLbls>
            <c:dLbl>
              <c:idx val="0"/>
              <c:layout>
                <c:manualLayout>
                  <c:x val="-3.3045977011494261E-2"/>
                  <c:y val="4.748818897637795E-3"/>
                </c:manualLayout>
              </c:layout>
              <c:showVal val="1"/>
            </c:dLbl>
            <c:dLbl>
              <c:idx val="1"/>
              <c:layout>
                <c:manualLayout>
                  <c:x val="-8.6702077111050754E-2"/>
                  <c:y val="4.3834645669291348E-3"/>
                </c:manualLayout>
              </c:layout>
              <c:showVal val="1"/>
            </c:dLbl>
            <c:dLbl>
              <c:idx val="2"/>
              <c:layout>
                <c:manualLayout>
                  <c:x val="-0.14290648474975112"/>
                  <c:y val="4.3834645669291348E-3"/>
                </c:manualLayout>
              </c:layout>
              <c:showVal val="1"/>
            </c:dLbl>
            <c:dLbl>
              <c:idx val="3"/>
              <c:layout>
                <c:manualLayout>
                  <c:x val="-0.12694237035025793"/>
                  <c:y val="-1.3698950131233598E-2"/>
                </c:manualLayout>
              </c:layout>
              <c:showVal val="1"/>
            </c:dLbl>
            <c:dLbl>
              <c:idx val="4"/>
              <c:layout>
                <c:manualLayout>
                  <c:x val="-2.8240704286964173E-2"/>
                  <c:y val="-6.8493150684931581E-3"/>
                </c:manualLayout>
              </c:layout>
              <c:showVal val="1"/>
            </c:dLbl>
            <c:dLbl>
              <c:idx val="5"/>
              <c:layout>
                <c:manualLayout>
                  <c:x val="-8.024693788276463E-2"/>
                  <c:y val="-6.8493150684931581E-3"/>
                </c:manualLayout>
              </c:layout>
              <c:showVal val="1"/>
            </c:dLbl>
            <c:dLbl>
              <c:idx val="6"/>
              <c:layout>
                <c:manualLayout>
                  <c:x val="-9.1820975503062396E-2"/>
                  <c:y val="-9.132420091324223E-3"/>
                </c:manualLayout>
              </c:layout>
              <c:showVal val="1"/>
            </c:dLbl>
            <c:dLbl>
              <c:idx val="7"/>
              <c:layout>
                <c:manualLayout>
                  <c:x val="-0.18055577427821512"/>
                  <c:y val="-6.8493150684931581E-3"/>
                </c:manualLayout>
              </c:layout>
              <c:showVal val="1"/>
            </c:dLbl>
            <c:showVal val="1"/>
          </c:dLbls>
          <c:cat>
            <c:strRef>
              <c:f>Feuil1!$A$2:$A$5</c:f>
              <c:strCache>
                <c:ptCount val="4"/>
                <c:pt idx="0">
                  <c:v>Spécialisation</c:v>
                </c:pt>
                <c:pt idx="1">
                  <c:v>Qualification</c:v>
                </c:pt>
                <c:pt idx="2">
                  <c:v>Technicien</c:v>
                </c:pt>
                <c:pt idx="3">
                  <c:v>Technicien Spécialisé</c:v>
                </c:pt>
              </c:strCache>
            </c:strRef>
          </c:cat>
          <c:val>
            <c:numRef>
              <c:f>Feuil1!$C$2:$C$5</c:f>
              <c:numCache>
                <c:formatCode>0%</c:formatCode>
                <c:ptCount val="4"/>
                <c:pt idx="0">
                  <c:v>0.13</c:v>
                </c:pt>
                <c:pt idx="1">
                  <c:v>0.23</c:v>
                </c:pt>
                <c:pt idx="2">
                  <c:v>0.34</c:v>
                </c:pt>
                <c:pt idx="3">
                  <c:v>0.30000000000000032</c:v>
                </c:pt>
              </c:numCache>
            </c:numRef>
          </c:val>
        </c:ser>
        <c:gapWidth val="48"/>
        <c:overlap val="100"/>
        <c:axId val="92316800"/>
        <c:axId val="92290432"/>
      </c:barChart>
      <c:valAx>
        <c:axId val="92290432"/>
        <c:scaling>
          <c:orientation val="minMax"/>
          <c:max val="0.69000000000000117"/>
          <c:min val="0"/>
        </c:scaling>
        <c:axPos val="b"/>
        <c:majorGridlines/>
        <c:numFmt formatCode="0%" sourceLinked="1"/>
        <c:tickLblPos val="nextTo"/>
        <c:crossAx val="92316800"/>
        <c:crosses val="autoZero"/>
        <c:crossBetween val="between"/>
      </c:valAx>
      <c:catAx>
        <c:axId val="92316800"/>
        <c:scaling>
          <c:orientation val="minMax"/>
        </c:scaling>
        <c:axPos val="l"/>
        <c:tickLblPos val="nextTo"/>
        <c:txPr>
          <a:bodyPr/>
          <a:lstStyle/>
          <a:p>
            <a:pPr>
              <a:defRPr sz="1600"/>
            </a:pPr>
            <a:endParaRPr lang="fr-FR"/>
          </a:p>
        </c:txPr>
        <c:crossAx val="92290432"/>
        <c:crosses val="autoZero"/>
        <c:auto val="1"/>
        <c:lblAlgn val="ctr"/>
        <c:lblOffset val="100"/>
      </c:catAx>
    </c:plotArea>
    <c:legend>
      <c:legendPos val="t"/>
      <c:layout>
        <c:manualLayout>
          <c:xMode val="edge"/>
          <c:yMode val="edge"/>
          <c:x val="0.39577529640691472"/>
          <c:y val="0.90983946774095092"/>
          <c:w val="0.28881342957130357"/>
          <c:h val="9.0160532259049048E-2"/>
        </c:manualLayout>
      </c:layout>
    </c:legend>
    <c:plotVisOnly val="1"/>
  </c:chart>
  <c:spPr>
    <a:scene3d>
      <a:camera prst="orthographicFront"/>
      <a:lightRig rig="threePt" dir="t"/>
    </a:scene3d>
    <a:sp3d>
      <a:bevelT w="6350"/>
    </a:sp3d>
  </c:spPr>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9155086516963155"/>
          <c:y val="4.2116456333369315E-2"/>
          <c:w val="0.73325634295713038"/>
          <c:h val="0.76655269118757463"/>
        </c:manualLayout>
      </c:layout>
      <c:barChart>
        <c:barDir val="bar"/>
        <c:grouping val="stacked"/>
        <c:ser>
          <c:idx val="0"/>
          <c:order val="0"/>
          <c:tx>
            <c:strRef>
              <c:f>Feuil1!$B$1</c:f>
              <c:strCache>
                <c:ptCount val="1"/>
                <c:pt idx="0">
                  <c:v>Régional</c:v>
                </c:pt>
              </c:strCache>
            </c:strRef>
          </c:tx>
          <c:spPr>
            <a:solidFill>
              <a:srgbClr val="FF6600"/>
            </a:solidFill>
            <a:scene3d>
              <a:camera prst="orthographicFront"/>
              <a:lightRig rig="sunset" dir="t"/>
            </a:scene3d>
            <a:sp3d prstMaterial="dkEdge">
              <a:bevelT/>
              <a:bevelB w="0" h="0"/>
            </a:sp3d>
          </c:spPr>
          <c:dPt>
            <c:idx val="4"/>
            <c:spPr>
              <a:solidFill>
                <a:srgbClr val="FF6600"/>
              </a:solidFill>
              <a:scene3d>
                <a:camera prst="orthographicFront"/>
                <a:lightRig rig="sunset" dir="t">
                  <a:rot lat="0" lon="0" rev="0"/>
                </a:lightRig>
              </a:scene3d>
              <a:sp3d prstMaterial="dkEdge">
                <a:bevelT/>
                <a:bevelB w="0" h="0"/>
              </a:sp3d>
            </c:spPr>
          </c:dPt>
          <c:dLbls>
            <c:dLbl>
              <c:idx val="0"/>
              <c:layout>
                <c:manualLayout>
                  <c:x val="8.6419510061242107E-3"/>
                  <c:y val="-6.8493150684931538E-3"/>
                </c:manualLayout>
              </c:layout>
              <c:showVal val="1"/>
            </c:dLbl>
            <c:dLbl>
              <c:idx val="1"/>
              <c:layout>
                <c:manualLayout>
                  <c:x val="1.6512357830271215E-2"/>
                  <c:y val="-6.8493150684931538E-3"/>
                </c:manualLayout>
              </c:layout>
              <c:showVal val="1"/>
            </c:dLbl>
            <c:dLbl>
              <c:idx val="2"/>
              <c:layout>
                <c:manualLayout>
                  <c:x val="-1.1111111111111096E-2"/>
                  <c:y val="4.5662100456621037E-3"/>
                </c:manualLayout>
              </c:layout>
              <c:showVal val="1"/>
            </c:dLbl>
            <c:dLbl>
              <c:idx val="3"/>
              <c:layout>
                <c:manualLayout>
                  <c:x val="-6.9444444444444503E-2"/>
                  <c:y val="4.5662100456621037E-3"/>
                </c:manualLayout>
              </c:layout>
              <c:showVal val="1"/>
            </c:dLbl>
            <c:dLbl>
              <c:idx val="4"/>
              <c:layout>
                <c:manualLayout>
                  <c:x val="-1.1111111111111122E-2"/>
                  <c:y val="4.5662100456621037E-3"/>
                </c:manualLayout>
              </c:layout>
              <c:showVal val="1"/>
            </c:dLbl>
            <c:dLbl>
              <c:idx val="5"/>
              <c:layout>
                <c:manualLayout>
                  <c:x val="-9.7222222222222265E-2"/>
                  <c:y val="4.5662100456621037E-3"/>
                </c:manualLayout>
              </c:layout>
              <c:showVal val="1"/>
            </c:dLbl>
            <c:dLbl>
              <c:idx val="6"/>
              <c:layout>
                <c:manualLayout>
                  <c:x val="-8.3333333333333343E-2"/>
                  <c:y val="4.5662100456621037E-3"/>
                </c:manualLayout>
              </c:layout>
              <c:showVal val="1"/>
            </c:dLbl>
            <c:dLbl>
              <c:idx val="7"/>
              <c:layout>
                <c:manualLayout>
                  <c:x val="-0.10277777777777777"/>
                  <c:y val="4.5662100456621037E-3"/>
                </c:manualLayout>
              </c:layout>
              <c:showVal val="1"/>
            </c:dLbl>
            <c:txPr>
              <a:bodyPr/>
              <a:lstStyle/>
              <a:p>
                <a:pPr>
                  <a:defRPr b="1">
                    <a:solidFill>
                      <a:srgbClr val="0000FF"/>
                    </a:solidFill>
                  </a:defRPr>
                </a:pPr>
                <a:endParaRPr lang="fr-FR"/>
              </a:p>
            </c:txPr>
            <c:showVal val="1"/>
          </c:dLbls>
          <c:cat>
            <c:strRef>
              <c:f>Feuil1!$A$2:$A$9</c:f>
              <c:strCache>
                <c:ptCount val="8"/>
                <c:pt idx="0">
                  <c:v>Autres</c:v>
                </c:pt>
                <c:pt idx="1">
                  <c:v>Offshore</c:v>
                </c:pt>
                <c:pt idx="2">
                  <c:v>Transport &amp; Logistique</c:v>
                </c:pt>
                <c:pt idx="3">
                  <c:v>Hôtellerie &amp; Tourisme</c:v>
                </c:pt>
                <c:pt idx="4">
                  <c:v>NTIC</c:v>
                </c:pt>
                <c:pt idx="5">
                  <c:v>BTP</c:v>
                </c:pt>
                <c:pt idx="6">
                  <c:v>Tertiaire</c:v>
                </c:pt>
                <c:pt idx="7">
                  <c:v>Industriel</c:v>
                </c:pt>
              </c:strCache>
            </c:strRef>
          </c:cat>
          <c:val>
            <c:numRef>
              <c:f>Feuil1!$B$2:$B$9</c:f>
              <c:numCache>
                <c:formatCode>0%</c:formatCode>
                <c:ptCount val="8"/>
                <c:pt idx="0">
                  <c:v>2.358319753757019E-2</c:v>
                </c:pt>
                <c:pt idx="1">
                  <c:v>1.1406844106463889E-2</c:v>
                </c:pt>
                <c:pt idx="2">
                  <c:v>6.6132536664856051E-2</c:v>
                </c:pt>
                <c:pt idx="3">
                  <c:v>0.17716820568531594</c:v>
                </c:pt>
                <c:pt idx="4">
                  <c:v>6.9617961252942354E-2</c:v>
                </c:pt>
                <c:pt idx="5">
                  <c:v>0.22075864566358852</c:v>
                </c:pt>
                <c:pt idx="6">
                  <c:v>0.19930291508238276</c:v>
                </c:pt>
                <c:pt idx="7">
                  <c:v>0.23202969400688031</c:v>
                </c:pt>
              </c:numCache>
            </c:numRef>
          </c:val>
        </c:ser>
        <c:ser>
          <c:idx val="1"/>
          <c:order val="1"/>
          <c:tx>
            <c:strRef>
              <c:f>Feuil1!$C$1</c:f>
              <c:strCache>
                <c:ptCount val="1"/>
                <c:pt idx="0">
                  <c:v>National</c:v>
                </c:pt>
              </c:strCache>
            </c:strRef>
          </c:tx>
          <c:spPr>
            <a:solidFill>
              <a:srgbClr val="FFFF00"/>
            </a:solidFill>
          </c:spPr>
          <c:dPt>
            <c:idx val="0"/>
            <c:spPr>
              <a:solidFill>
                <a:srgbClr val="FFFF00"/>
              </a:solidFill>
              <a:scene3d>
                <a:camera prst="orthographicFront"/>
                <a:lightRig rig="threePt" dir="t"/>
              </a:scene3d>
              <a:sp3d>
                <a:bevelT w="38100"/>
              </a:sp3d>
            </c:spPr>
          </c:dPt>
          <c:dPt>
            <c:idx val="1"/>
            <c:spPr>
              <a:solidFill>
                <a:srgbClr val="FFFF00"/>
              </a:solidFill>
              <a:scene3d>
                <a:camera prst="orthographicFront"/>
                <a:lightRig rig="threePt" dir="t"/>
              </a:scene3d>
              <a:sp3d>
                <a:bevelT w="38100"/>
              </a:sp3d>
            </c:spPr>
          </c:dPt>
          <c:dPt>
            <c:idx val="2"/>
            <c:spPr>
              <a:solidFill>
                <a:srgbClr val="FFFF00"/>
              </a:solidFill>
              <a:scene3d>
                <a:camera prst="orthographicFront"/>
                <a:lightRig rig="threePt" dir="t"/>
              </a:scene3d>
              <a:sp3d>
                <a:bevelT w="38100"/>
              </a:sp3d>
            </c:spPr>
          </c:dPt>
          <c:dPt>
            <c:idx val="3"/>
            <c:spPr>
              <a:solidFill>
                <a:srgbClr val="FFFF00"/>
              </a:solidFill>
              <a:scene3d>
                <a:camera prst="orthographicFront"/>
                <a:lightRig rig="threePt" dir="t"/>
              </a:scene3d>
              <a:sp3d>
                <a:bevelT w="38100"/>
              </a:sp3d>
            </c:spPr>
          </c:dPt>
          <c:dPt>
            <c:idx val="4"/>
            <c:spPr>
              <a:solidFill>
                <a:srgbClr val="FFFF00"/>
              </a:solidFill>
              <a:scene3d>
                <a:camera prst="orthographicFront"/>
                <a:lightRig rig="threePt" dir="t"/>
              </a:scene3d>
              <a:sp3d>
                <a:bevelT w="38100"/>
              </a:sp3d>
            </c:spPr>
          </c:dPt>
          <c:dPt>
            <c:idx val="5"/>
            <c:spPr>
              <a:solidFill>
                <a:srgbClr val="FFFF00"/>
              </a:solidFill>
              <a:scene3d>
                <a:camera prst="orthographicFront"/>
                <a:lightRig rig="threePt" dir="t"/>
              </a:scene3d>
              <a:sp3d>
                <a:bevelT w="38100"/>
                <a:bevelB/>
              </a:sp3d>
            </c:spPr>
          </c:dPt>
          <c:dPt>
            <c:idx val="6"/>
            <c:spPr>
              <a:solidFill>
                <a:srgbClr val="FFFF00"/>
              </a:solidFill>
              <a:scene3d>
                <a:camera prst="orthographicFront"/>
                <a:lightRig rig="threePt" dir="t"/>
              </a:scene3d>
              <a:sp3d>
                <a:bevelT w="38100"/>
              </a:sp3d>
            </c:spPr>
          </c:dPt>
          <c:dPt>
            <c:idx val="7"/>
            <c:spPr>
              <a:solidFill>
                <a:srgbClr val="FFFF00"/>
              </a:solidFill>
              <a:scene3d>
                <a:camera prst="orthographicFront"/>
                <a:lightRig rig="threePt" dir="t"/>
              </a:scene3d>
              <a:sp3d>
                <a:bevelT w="38100"/>
              </a:sp3d>
            </c:spPr>
          </c:dPt>
          <c:dLbls>
            <c:dLbl>
              <c:idx val="0"/>
              <c:layout>
                <c:manualLayout>
                  <c:x val="6.3888888888888884E-2"/>
                  <c:y val="4.5662100456621037E-3"/>
                </c:manualLayout>
              </c:layout>
              <c:showVal val="1"/>
            </c:dLbl>
            <c:dLbl>
              <c:idx val="1"/>
              <c:layout>
                <c:manualLayout>
                  <c:x val="7.4073818897637811E-2"/>
                  <c:y val="-6.8493150684931538E-3"/>
                </c:manualLayout>
              </c:layout>
              <c:showVal val="1"/>
            </c:dLbl>
            <c:dLbl>
              <c:idx val="2"/>
              <c:layout>
                <c:manualLayout>
                  <c:x val="3.5493827160493853E-2"/>
                  <c:y val="-4.5662100456621037E-3"/>
                </c:manualLayout>
              </c:layout>
              <c:showVal val="1"/>
            </c:dLbl>
            <c:dLbl>
              <c:idx val="3"/>
              <c:layout>
                <c:manualLayout>
                  <c:x val="-1.7746937882764654E-2"/>
                  <c:y val="-6.8493150684931538E-3"/>
                </c:manualLayout>
              </c:layout>
              <c:showVal val="1"/>
            </c:dLbl>
            <c:dLbl>
              <c:idx val="4"/>
              <c:layout>
                <c:manualLayout>
                  <c:x val="-2.8240704286964149E-2"/>
                  <c:y val="-6.8493150684931538E-3"/>
                </c:manualLayout>
              </c:layout>
              <c:showVal val="1"/>
            </c:dLbl>
            <c:dLbl>
              <c:idx val="5"/>
              <c:layout>
                <c:manualLayout>
                  <c:x val="-8.024693788276463E-2"/>
                  <c:y val="-6.8493150684931538E-3"/>
                </c:manualLayout>
              </c:layout>
              <c:showVal val="1"/>
            </c:dLbl>
            <c:dLbl>
              <c:idx val="6"/>
              <c:layout>
                <c:manualLayout>
                  <c:x val="-9.182097550306223E-2"/>
                  <c:y val="-9.1324200913242091E-3"/>
                </c:manualLayout>
              </c:layout>
              <c:showVal val="1"/>
            </c:dLbl>
            <c:dLbl>
              <c:idx val="7"/>
              <c:layout>
                <c:manualLayout>
                  <c:x val="-0.18055577427821512"/>
                  <c:y val="-6.8493150684931538E-3"/>
                </c:manualLayout>
              </c:layout>
              <c:showVal val="1"/>
            </c:dLbl>
            <c:showVal val="1"/>
          </c:dLbls>
          <c:cat>
            <c:strRef>
              <c:f>Feuil1!$A$2:$A$9</c:f>
              <c:strCache>
                <c:ptCount val="8"/>
                <c:pt idx="0">
                  <c:v>Autres</c:v>
                </c:pt>
                <c:pt idx="1">
                  <c:v>Offshore</c:v>
                </c:pt>
                <c:pt idx="2">
                  <c:v>Transport &amp; Logistique</c:v>
                </c:pt>
                <c:pt idx="3">
                  <c:v>Hôtellerie &amp; Tourisme</c:v>
                </c:pt>
                <c:pt idx="4">
                  <c:v>NTIC</c:v>
                </c:pt>
                <c:pt idx="5">
                  <c:v>BTP</c:v>
                </c:pt>
                <c:pt idx="6">
                  <c:v>Tertiaire</c:v>
                </c:pt>
                <c:pt idx="7">
                  <c:v>Industriel</c:v>
                </c:pt>
              </c:strCache>
            </c:strRef>
          </c:cat>
          <c:val>
            <c:numRef>
              <c:f>Feuil1!$C$2:$C$9</c:f>
              <c:numCache>
                <c:formatCode>0%</c:formatCode>
                <c:ptCount val="8"/>
                <c:pt idx="0">
                  <c:v>3.5035294117647081E-2</c:v>
                </c:pt>
                <c:pt idx="1">
                  <c:v>1.7082352941176472E-2</c:v>
                </c:pt>
                <c:pt idx="2">
                  <c:v>1.8270588235294132E-2</c:v>
                </c:pt>
                <c:pt idx="3">
                  <c:v>8.0164705882353027E-2</c:v>
                </c:pt>
                <c:pt idx="4">
                  <c:v>9.3779411764705903E-2</c:v>
                </c:pt>
                <c:pt idx="5">
                  <c:v>0.18786176470588234</c:v>
                </c:pt>
                <c:pt idx="6">
                  <c:v>0.21044411764705895</c:v>
                </c:pt>
                <c:pt idx="7">
                  <c:v>0.35736176470588277</c:v>
                </c:pt>
              </c:numCache>
            </c:numRef>
          </c:val>
        </c:ser>
        <c:gapWidth val="8"/>
        <c:overlap val="100"/>
        <c:axId val="92605824"/>
        <c:axId val="92604288"/>
      </c:barChart>
      <c:valAx>
        <c:axId val="92604288"/>
        <c:scaling>
          <c:orientation val="minMax"/>
          <c:max val="0.60000000000000053"/>
          <c:min val="0"/>
        </c:scaling>
        <c:axPos val="b"/>
        <c:majorGridlines/>
        <c:numFmt formatCode="0%" sourceLinked="1"/>
        <c:tickLblPos val="nextTo"/>
        <c:crossAx val="92605824"/>
        <c:crosses val="autoZero"/>
        <c:crossBetween val="between"/>
      </c:valAx>
      <c:catAx>
        <c:axId val="92605824"/>
        <c:scaling>
          <c:orientation val="minMax"/>
        </c:scaling>
        <c:axPos val="l"/>
        <c:tickLblPos val="nextTo"/>
        <c:txPr>
          <a:bodyPr/>
          <a:lstStyle/>
          <a:p>
            <a:pPr>
              <a:defRPr sz="1600"/>
            </a:pPr>
            <a:endParaRPr lang="fr-FR"/>
          </a:p>
        </c:txPr>
        <c:crossAx val="92604288"/>
        <c:crosses val="autoZero"/>
        <c:auto val="1"/>
        <c:lblAlgn val="ctr"/>
        <c:lblOffset val="100"/>
      </c:catAx>
    </c:plotArea>
    <c:legend>
      <c:legendPos val="t"/>
      <c:layout>
        <c:manualLayout>
          <c:xMode val="edge"/>
          <c:yMode val="edge"/>
          <c:x val="0.39864884076990403"/>
          <c:y val="0.9408472656671345"/>
          <c:w val="0.28881342957130357"/>
          <c:h val="5.915273433286599E-2"/>
        </c:manualLayout>
      </c:layout>
    </c:legend>
    <c:plotVisOnly val="1"/>
  </c:chart>
  <c:spPr>
    <a:scene3d>
      <a:camera prst="orthographicFront"/>
      <a:lightRig rig="threePt" dir="t"/>
    </a:scene3d>
    <a:sp3d>
      <a:bevelT w="6350"/>
    </a:sp3d>
  </c:spPr>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tx>
            <c:strRef>
              <c:f>Feuil1!$B$1</c:f>
              <c:strCache>
                <c:ptCount val="1"/>
                <c:pt idx="0">
                  <c:v>Part</c:v>
                </c:pt>
              </c:strCache>
            </c:strRef>
          </c:tx>
          <c:spPr>
            <a:scene3d>
              <a:camera prst="orthographicFront"/>
              <a:lightRig rig="threePt" dir="t">
                <a:rot lat="0" lon="0" rev="1800000"/>
              </a:lightRig>
            </a:scene3d>
            <a:sp3d>
              <a:bevelT w="152400" h="50800" prst="softRound"/>
              <a:bevelB h="0"/>
            </a:sp3d>
          </c:spPr>
          <c:explosion val="5"/>
          <c:dPt>
            <c:idx val="0"/>
            <c:spPr>
              <a:solidFill>
                <a:srgbClr val="FF0000"/>
              </a:solidFill>
              <a:scene3d>
                <a:camera prst="orthographicFront"/>
                <a:lightRig rig="threePt" dir="t">
                  <a:rot lat="0" lon="0" rev="1800000"/>
                </a:lightRig>
              </a:scene3d>
              <a:sp3d>
                <a:bevelT w="152400" h="50800" prst="softRound"/>
                <a:bevelB h="0"/>
              </a:sp3d>
            </c:spPr>
          </c:dPt>
          <c:dPt>
            <c:idx val="1"/>
            <c:spPr>
              <a:solidFill>
                <a:srgbClr val="92D050"/>
              </a:solidFill>
              <a:scene3d>
                <a:camera prst="orthographicFront"/>
                <a:lightRig rig="threePt" dir="t">
                  <a:rot lat="0" lon="0" rev="1800000"/>
                </a:lightRig>
              </a:scene3d>
              <a:sp3d>
                <a:bevelT w="152400" h="50800" prst="softRound"/>
                <a:bevelB h="0"/>
              </a:sp3d>
            </c:spPr>
          </c:dPt>
          <c:dPt>
            <c:idx val="2"/>
            <c:spPr>
              <a:solidFill>
                <a:srgbClr val="FF66CC"/>
              </a:solidFill>
              <a:scene3d>
                <a:camera prst="orthographicFront"/>
                <a:lightRig rig="threePt" dir="t">
                  <a:rot lat="0" lon="0" rev="1800000"/>
                </a:lightRig>
              </a:scene3d>
              <a:sp3d>
                <a:bevelT w="152400" h="50800" prst="softRound"/>
                <a:bevelB h="0"/>
              </a:sp3d>
            </c:spPr>
          </c:dPt>
          <c:dPt>
            <c:idx val="3"/>
            <c:spPr>
              <a:solidFill>
                <a:srgbClr val="7030A0"/>
              </a:solidFill>
              <a:scene3d>
                <a:camera prst="orthographicFront"/>
                <a:lightRig rig="threePt" dir="t">
                  <a:rot lat="0" lon="0" rev="1800000"/>
                </a:lightRig>
              </a:scene3d>
              <a:sp3d>
                <a:bevelT w="152400" h="50800" prst="softRound"/>
                <a:bevelB h="0"/>
              </a:sp3d>
            </c:spPr>
          </c:dPt>
          <c:dPt>
            <c:idx val="4"/>
            <c:spPr>
              <a:solidFill>
                <a:srgbClr val="CC6600"/>
              </a:solidFill>
              <a:scene3d>
                <a:camera prst="orthographicFront"/>
                <a:lightRig rig="threePt" dir="t">
                  <a:rot lat="0" lon="0" rev="1800000"/>
                </a:lightRig>
              </a:scene3d>
              <a:sp3d>
                <a:bevelT w="152400" h="50800" prst="softRound"/>
                <a:bevelB h="0"/>
              </a:sp3d>
            </c:spPr>
          </c:dPt>
          <c:dPt>
            <c:idx val="5"/>
            <c:spPr>
              <a:solidFill>
                <a:srgbClr val="1C5A06"/>
              </a:solidFill>
              <a:scene3d>
                <a:camera prst="orthographicFront"/>
                <a:lightRig rig="threePt" dir="t">
                  <a:rot lat="0" lon="0" rev="1800000"/>
                </a:lightRig>
              </a:scene3d>
              <a:sp3d>
                <a:bevelT w="152400" h="50800" prst="softRound"/>
                <a:bevelB h="0"/>
              </a:sp3d>
            </c:spPr>
          </c:dPt>
          <c:dPt>
            <c:idx val="6"/>
            <c:spPr>
              <a:solidFill>
                <a:srgbClr val="00B0F0"/>
              </a:solidFill>
              <a:scene3d>
                <a:camera prst="orthographicFront"/>
                <a:lightRig rig="threePt" dir="t">
                  <a:rot lat="0" lon="0" rev="1800000"/>
                </a:lightRig>
              </a:scene3d>
              <a:sp3d>
                <a:bevelT w="152400" h="50800" prst="softRound"/>
                <a:bevelB h="0"/>
              </a:sp3d>
            </c:spPr>
          </c:dPt>
          <c:dPt>
            <c:idx val="7"/>
            <c:spPr>
              <a:solidFill>
                <a:srgbClr val="FFC000"/>
              </a:solidFill>
              <a:scene3d>
                <a:camera prst="orthographicFront"/>
                <a:lightRig rig="threePt" dir="t">
                  <a:rot lat="0" lon="0" rev="1800000"/>
                </a:lightRig>
              </a:scene3d>
              <a:sp3d>
                <a:bevelT w="152400" h="50800" prst="softRound"/>
                <a:bevelB h="0"/>
              </a:sp3d>
            </c:spPr>
          </c:dPt>
          <c:dPt>
            <c:idx val="8"/>
            <c:spPr>
              <a:solidFill>
                <a:schemeClr val="accent1">
                  <a:lumMod val="75000"/>
                </a:schemeClr>
              </a:solidFill>
              <a:scene3d>
                <a:camera prst="orthographicFront"/>
                <a:lightRig rig="threePt" dir="t">
                  <a:rot lat="0" lon="0" rev="1800000"/>
                </a:lightRig>
              </a:scene3d>
              <a:sp3d>
                <a:bevelT w="152400" h="50800" prst="softRound"/>
                <a:bevelB h="0"/>
              </a:sp3d>
            </c:spPr>
          </c:dPt>
          <c:dLbls>
            <c:dLbl>
              <c:idx val="0"/>
              <c:layout>
                <c:manualLayout>
                  <c:x val="1.2723157869155247E-2"/>
                  <c:y val="-2.3791364314754777E-2"/>
                </c:manualLayout>
              </c:layout>
              <c:showVal val="1"/>
              <c:showCatName val="1"/>
            </c:dLbl>
            <c:dLbl>
              <c:idx val="1"/>
              <c:layout>
                <c:manualLayout>
                  <c:x val="-2.1465867113832998E-2"/>
                  <c:y val="2.585301837270342E-3"/>
                </c:manualLayout>
              </c:layout>
              <c:showVal val="1"/>
              <c:showCatName val="1"/>
            </c:dLbl>
            <c:dLbl>
              <c:idx val="2"/>
              <c:layout>
                <c:manualLayout>
                  <c:x val="-1.29785165743171E-2"/>
                  <c:y val="1.4489732901034426E-2"/>
                </c:manualLayout>
              </c:layout>
              <c:showVal val="1"/>
              <c:showCatName val="1"/>
            </c:dLbl>
            <c:dLbl>
              <c:idx val="3"/>
              <c:layout>
                <c:manualLayout>
                  <c:x val="-3.5572506561679797E-2"/>
                  <c:y val="-7.9754258658844113E-2"/>
                </c:manualLayout>
              </c:layout>
              <c:showVal val="1"/>
              <c:showCatName val="1"/>
            </c:dLbl>
            <c:dLbl>
              <c:idx val="4"/>
              <c:layout>
                <c:manualLayout>
                  <c:x val="-7.931977252843397E-3"/>
                  <c:y val="-8.7936802017394913E-3"/>
                </c:manualLayout>
              </c:layout>
              <c:showVal val="1"/>
              <c:showCatName val="1"/>
            </c:dLbl>
            <c:dLbl>
              <c:idx val="5"/>
              <c:layout>
                <c:manualLayout>
                  <c:x val="-1.6598619616992323E-4"/>
                  <c:y val="-1.4192270083886576E-2"/>
                </c:manualLayout>
              </c:layout>
              <c:showVal val="1"/>
              <c:showCatName val="1"/>
            </c:dLbl>
            <c:dLbl>
              <c:idx val="6"/>
              <c:layout>
                <c:manualLayout>
                  <c:x val="6.6132375814134364E-2"/>
                  <c:y val="-4.2090216664093467E-2"/>
                </c:manualLayout>
              </c:layout>
              <c:showVal val="1"/>
              <c:showCatName val="1"/>
            </c:dLbl>
            <c:dLbl>
              <c:idx val="7"/>
              <c:layout>
                <c:manualLayout>
                  <c:x val="3.2455283367356855E-2"/>
                  <c:y val="-6.9167824610159032E-4"/>
                </c:manualLayout>
              </c:layout>
              <c:showVal val="1"/>
              <c:showCatName val="1"/>
            </c:dLbl>
            <c:dLbl>
              <c:idx val="8"/>
              <c:layout>
                <c:manualLayout>
                  <c:x val="9.2011883931175237E-2"/>
                  <c:y val="6.463383253563891E-2"/>
                </c:manualLayout>
              </c:layout>
              <c:showVal val="1"/>
              <c:showCatName val="1"/>
            </c:dLbl>
            <c:txPr>
              <a:bodyPr/>
              <a:lstStyle/>
              <a:p>
                <a:pPr>
                  <a:defRPr sz="1200" b="1"/>
                </a:pPr>
                <a:endParaRPr lang="fr-FR"/>
              </a:p>
            </c:txPr>
            <c:showVal val="1"/>
            <c:showCatName val="1"/>
            <c:showLeaderLines val="1"/>
          </c:dLbls>
          <c:cat>
            <c:strRef>
              <c:f>Feuil1!$A$2:$A$10</c:f>
              <c:strCache>
                <c:ptCount val="9"/>
                <c:pt idx="0">
                  <c:v>Agadir Idaoutanane</c:v>
                </c:pt>
                <c:pt idx="1">
                  <c:v>Inezgane Ait Melloul</c:v>
                </c:pt>
                <c:pt idx="2">
                  <c:v>Taroudant</c:v>
                </c:pt>
                <c:pt idx="3">
                  <c:v>Ouarzazate</c:v>
                </c:pt>
                <c:pt idx="4">
                  <c:v>Tiznit</c:v>
                </c:pt>
                <c:pt idx="5">
                  <c:v>Sidi Ifni</c:v>
                </c:pt>
                <c:pt idx="6">
                  <c:v>Tinghir</c:v>
                </c:pt>
                <c:pt idx="7">
                  <c:v>Zagora</c:v>
                </c:pt>
                <c:pt idx="8">
                  <c:v>Ctouka Ait Baha</c:v>
                </c:pt>
              </c:strCache>
            </c:strRef>
          </c:cat>
          <c:val>
            <c:numRef>
              <c:f>Feuil1!$B$2:$B$10</c:f>
              <c:numCache>
                <c:formatCode>0%</c:formatCode>
                <c:ptCount val="9"/>
                <c:pt idx="0">
                  <c:v>0.45</c:v>
                </c:pt>
                <c:pt idx="1">
                  <c:v>0.1</c:v>
                </c:pt>
                <c:pt idx="2">
                  <c:v>0.1</c:v>
                </c:pt>
                <c:pt idx="3">
                  <c:v>0.1</c:v>
                </c:pt>
                <c:pt idx="4">
                  <c:v>9.0000000000000011E-2</c:v>
                </c:pt>
                <c:pt idx="5">
                  <c:v>7.0000000000000021E-2</c:v>
                </c:pt>
                <c:pt idx="6">
                  <c:v>4.0000000000000008E-2</c:v>
                </c:pt>
                <c:pt idx="7">
                  <c:v>3.0000000000000002E-2</c:v>
                </c:pt>
                <c:pt idx="8">
                  <c:v>2.0000000000000004E-2</c:v>
                </c:pt>
              </c:numCache>
            </c:numRef>
          </c:val>
        </c:ser>
        <c:firstSliceAng val="55"/>
      </c:pieChart>
    </c:plotArea>
    <c:plotVisOnly val="1"/>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885A0-5018-4934-A234-9E87DC8E41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98D5B16B-9F2B-4E12-8BFD-A89C9EECE53E}" type="asst">
      <dgm:prSet phldrT="[Texte]"/>
      <dgm:spPr>
        <a:solidFill>
          <a:schemeClr val="bg2">
            <a:lumMod val="60000"/>
            <a:lumOff val="40000"/>
          </a:schemeClr>
        </a:solidFill>
      </dgm:spPr>
      <dgm:t>
        <a:bodyPr/>
        <a:lstStyle/>
        <a:p>
          <a:r>
            <a:rPr lang="fr-FR" b="1" dirty="0" smtClean="0"/>
            <a:t>Pôle Pilotage</a:t>
          </a:r>
          <a:endParaRPr lang="fr-FR" b="1" dirty="0"/>
        </a:p>
      </dgm:t>
    </dgm:pt>
    <dgm:pt modelId="{BCEC7C2B-DEED-407E-9D1C-7A85073960C6}" type="parTrans" cxnId="{DC41B5EC-F87D-42AD-8FDB-626F845BCA19}">
      <dgm:prSet/>
      <dgm:spPr/>
      <dgm:t>
        <a:bodyPr/>
        <a:lstStyle/>
        <a:p>
          <a:endParaRPr lang="fr-FR"/>
        </a:p>
      </dgm:t>
    </dgm:pt>
    <dgm:pt modelId="{0EC7BC76-A834-496A-916A-72CB44DEC6B2}" type="sibTrans" cxnId="{DC41B5EC-F87D-42AD-8FDB-626F845BCA19}">
      <dgm:prSet/>
      <dgm:spPr/>
      <dgm:t>
        <a:bodyPr/>
        <a:lstStyle/>
        <a:p>
          <a:endParaRPr lang="fr-FR"/>
        </a:p>
      </dgm:t>
    </dgm:pt>
    <dgm:pt modelId="{AAB12F08-0559-402C-AAF4-F4002F3F816F}" type="asst">
      <dgm:prSet phldrT="[Texte]"/>
      <dgm:spPr>
        <a:solidFill>
          <a:schemeClr val="bg2">
            <a:lumMod val="60000"/>
            <a:lumOff val="40000"/>
          </a:schemeClr>
        </a:solidFill>
      </dgm:spPr>
      <dgm:t>
        <a:bodyPr/>
        <a:lstStyle/>
        <a:p>
          <a:r>
            <a:rPr lang="fr-FR" b="1" dirty="0" smtClean="0"/>
            <a:t>Pôle Logistique</a:t>
          </a:r>
          <a:endParaRPr lang="fr-FR" b="1" dirty="0"/>
        </a:p>
      </dgm:t>
    </dgm:pt>
    <dgm:pt modelId="{38BBBD8E-3088-4BFB-929D-1645E2ABE4A5}" type="parTrans" cxnId="{735C9320-8637-4668-9D30-8BA08B16FD8F}">
      <dgm:prSet/>
      <dgm:spPr/>
      <dgm:t>
        <a:bodyPr/>
        <a:lstStyle/>
        <a:p>
          <a:endParaRPr lang="fr-FR"/>
        </a:p>
      </dgm:t>
    </dgm:pt>
    <dgm:pt modelId="{A3CC3687-153B-4781-B096-5EA09245552D}" type="sibTrans" cxnId="{735C9320-8637-4668-9D30-8BA08B16FD8F}">
      <dgm:prSet/>
      <dgm:spPr/>
      <dgm:t>
        <a:bodyPr/>
        <a:lstStyle/>
        <a:p>
          <a:endParaRPr lang="fr-FR"/>
        </a:p>
      </dgm:t>
    </dgm:pt>
    <dgm:pt modelId="{01A24D03-D6D8-43AA-8F20-865C40EF6944}" type="asst">
      <dgm:prSet phldrT="[Texte]"/>
      <dgm:spPr>
        <a:solidFill>
          <a:schemeClr val="bg2">
            <a:lumMod val="60000"/>
            <a:lumOff val="40000"/>
          </a:schemeClr>
        </a:solidFill>
      </dgm:spPr>
      <dgm:t>
        <a:bodyPr/>
        <a:lstStyle/>
        <a:p>
          <a:r>
            <a:rPr lang="fr-FR" b="1" dirty="0" smtClean="0"/>
            <a:t>Pôle Technique</a:t>
          </a:r>
          <a:endParaRPr lang="fr-FR" b="1" dirty="0"/>
        </a:p>
      </dgm:t>
    </dgm:pt>
    <dgm:pt modelId="{764F9C93-296F-4180-8405-82293EE8E642}" type="parTrans" cxnId="{7EFD788D-26A5-4D6B-810C-AB61860918C2}">
      <dgm:prSet/>
      <dgm:spPr/>
      <dgm:t>
        <a:bodyPr/>
        <a:lstStyle/>
        <a:p>
          <a:endParaRPr lang="fr-FR"/>
        </a:p>
      </dgm:t>
    </dgm:pt>
    <dgm:pt modelId="{9C4F27D8-1501-4F04-9614-B7E4AE3CAB0D}" type="sibTrans" cxnId="{7EFD788D-26A5-4D6B-810C-AB61860918C2}">
      <dgm:prSet/>
      <dgm:spPr/>
      <dgm:t>
        <a:bodyPr/>
        <a:lstStyle/>
        <a:p>
          <a:endParaRPr lang="fr-FR"/>
        </a:p>
      </dgm:t>
    </dgm:pt>
    <dgm:pt modelId="{DC633998-476C-4BD7-B684-9B90063D2B17}" type="asst">
      <dgm:prSet phldrT="[Texte]"/>
      <dgm:spPr>
        <a:solidFill>
          <a:schemeClr val="bg2">
            <a:lumMod val="60000"/>
            <a:lumOff val="40000"/>
          </a:schemeClr>
        </a:solidFill>
      </dgm:spPr>
      <dgm:t>
        <a:bodyPr/>
        <a:lstStyle/>
        <a:p>
          <a:r>
            <a:rPr lang="fr-FR" b="1" dirty="0" smtClean="0"/>
            <a:t>Directions régionales</a:t>
          </a:r>
          <a:endParaRPr lang="fr-FR" b="1" dirty="0"/>
        </a:p>
      </dgm:t>
    </dgm:pt>
    <dgm:pt modelId="{02CED36D-384F-4D2F-91F7-16DEAC279423}" type="parTrans" cxnId="{C0D82E89-8C20-4003-BF1F-7ABB32E096BD}">
      <dgm:prSet/>
      <dgm:spPr/>
      <dgm:t>
        <a:bodyPr/>
        <a:lstStyle/>
        <a:p>
          <a:endParaRPr lang="fr-FR"/>
        </a:p>
      </dgm:t>
    </dgm:pt>
    <dgm:pt modelId="{5FDA1077-38FF-4FFA-A136-A340726AC10F}" type="sibTrans" cxnId="{C0D82E89-8C20-4003-BF1F-7ABB32E096BD}">
      <dgm:prSet/>
      <dgm:spPr/>
      <dgm:t>
        <a:bodyPr/>
        <a:lstStyle/>
        <a:p>
          <a:endParaRPr lang="fr-FR"/>
        </a:p>
      </dgm:t>
    </dgm:pt>
    <dgm:pt modelId="{87D2E0BE-4968-4858-B488-507AA1261BBD}" type="asst">
      <dgm:prSet phldrT="[Texte]" custT="1"/>
      <dgm:spPr>
        <a:solidFill>
          <a:srgbClr val="FF66CC"/>
        </a:solidFill>
      </dgm:spPr>
      <dgm:t>
        <a:bodyPr/>
        <a:lstStyle/>
        <a:p>
          <a:r>
            <a:rPr lang="fr-FR" sz="1400" b="1" dirty="0" smtClean="0"/>
            <a:t>DD</a:t>
          </a:r>
          <a:endParaRPr lang="fr-FR" sz="1400" b="1" dirty="0"/>
        </a:p>
      </dgm:t>
    </dgm:pt>
    <dgm:pt modelId="{626288F8-7FD2-4A32-ADE0-15DA491F3865}" type="parTrans" cxnId="{7CE289FC-5E85-4AB3-8EC2-3AA0B28F17EF}">
      <dgm:prSet/>
      <dgm:spPr/>
      <dgm:t>
        <a:bodyPr/>
        <a:lstStyle/>
        <a:p>
          <a:endParaRPr lang="fr-FR"/>
        </a:p>
      </dgm:t>
    </dgm:pt>
    <dgm:pt modelId="{CD2E6B3D-1C26-471C-835A-9D5BC2895B8C}" type="sibTrans" cxnId="{7CE289FC-5E85-4AB3-8EC2-3AA0B28F17EF}">
      <dgm:prSet/>
      <dgm:spPr/>
      <dgm:t>
        <a:bodyPr/>
        <a:lstStyle/>
        <a:p>
          <a:endParaRPr lang="fr-FR"/>
        </a:p>
      </dgm:t>
    </dgm:pt>
    <dgm:pt modelId="{A7D119F8-C646-439A-AC96-11F24F9A251F}" type="asst">
      <dgm:prSet phldrT="[Texte]" custT="1"/>
      <dgm:spPr>
        <a:solidFill>
          <a:srgbClr val="FF66CC"/>
        </a:solidFill>
      </dgm:spPr>
      <dgm:t>
        <a:bodyPr/>
        <a:lstStyle/>
        <a:p>
          <a:r>
            <a:rPr lang="fr-FR" sz="1400" b="1" dirty="0" smtClean="0"/>
            <a:t>IG</a:t>
          </a:r>
          <a:endParaRPr lang="fr-FR" sz="1400" b="1" dirty="0"/>
        </a:p>
      </dgm:t>
    </dgm:pt>
    <dgm:pt modelId="{EC64934A-3D33-41C1-BE13-41B132D7A048}" type="parTrans" cxnId="{084B985C-FC22-48B9-85E4-8BFD70ADE9F0}">
      <dgm:prSet/>
      <dgm:spPr/>
      <dgm:t>
        <a:bodyPr/>
        <a:lstStyle/>
        <a:p>
          <a:endParaRPr lang="fr-FR"/>
        </a:p>
      </dgm:t>
    </dgm:pt>
    <dgm:pt modelId="{E1FEDBB6-493C-4B7D-B5B5-6A57DE106058}" type="sibTrans" cxnId="{084B985C-FC22-48B9-85E4-8BFD70ADE9F0}">
      <dgm:prSet/>
      <dgm:spPr/>
      <dgm:t>
        <a:bodyPr/>
        <a:lstStyle/>
        <a:p>
          <a:endParaRPr lang="fr-FR"/>
        </a:p>
      </dgm:t>
    </dgm:pt>
    <dgm:pt modelId="{BB41379A-0757-4198-9545-E3E561943EF2}" type="asst">
      <dgm:prSet phldrT="[Texte]" custT="1"/>
      <dgm:spPr>
        <a:solidFill>
          <a:srgbClr val="FF66CC"/>
        </a:solidFill>
      </dgm:spPr>
      <dgm:t>
        <a:bodyPr/>
        <a:lstStyle/>
        <a:p>
          <a:r>
            <a:rPr lang="fr-FR" sz="1400" b="1" dirty="0" smtClean="0"/>
            <a:t>DOSI</a:t>
          </a:r>
          <a:endParaRPr lang="fr-FR" sz="1400" b="1" dirty="0"/>
        </a:p>
      </dgm:t>
    </dgm:pt>
    <dgm:pt modelId="{F54423D8-ADAD-4454-85C1-80FCFBA7A843}" type="parTrans" cxnId="{1E2A85AF-7D7A-4CA1-880D-DA658A9DD03C}">
      <dgm:prSet/>
      <dgm:spPr/>
      <dgm:t>
        <a:bodyPr/>
        <a:lstStyle/>
        <a:p>
          <a:endParaRPr lang="fr-FR"/>
        </a:p>
      </dgm:t>
    </dgm:pt>
    <dgm:pt modelId="{ADDF3BD9-FE0D-4B92-86F5-E2190EBEC48D}" type="sibTrans" cxnId="{1E2A85AF-7D7A-4CA1-880D-DA658A9DD03C}">
      <dgm:prSet/>
      <dgm:spPr/>
      <dgm:t>
        <a:bodyPr/>
        <a:lstStyle/>
        <a:p>
          <a:endParaRPr lang="fr-FR"/>
        </a:p>
      </dgm:t>
    </dgm:pt>
    <dgm:pt modelId="{E33DE958-BAF9-48B5-B844-41B2AD7D255F}" type="asst">
      <dgm:prSet phldrT="[Texte]" custT="1"/>
      <dgm:spPr>
        <a:solidFill>
          <a:srgbClr val="FF66CC"/>
        </a:solidFill>
      </dgm:spPr>
      <dgm:t>
        <a:bodyPr/>
        <a:lstStyle/>
        <a:p>
          <a:r>
            <a:rPr lang="fr-FR" sz="1400" b="1" dirty="0" smtClean="0"/>
            <a:t>DRH</a:t>
          </a:r>
          <a:endParaRPr lang="fr-FR" sz="1400" b="1" dirty="0"/>
        </a:p>
      </dgm:t>
    </dgm:pt>
    <dgm:pt modelId="{013B74B4-AB1E-48E6-A072-3DBDEEB5DD99}" type="parTrans" cxnId="{3F62400A-9B3A-4D0E-BFE2-DEFDEA4830D7}">
      <dgm:prSet/>
      <dgm:spPr/>
      <dgm:t>
        <a:bodyPr/>
        <a:lstStyle/>
        <a:p>
          <a:endParaRPr lang="fr-FR"/>
        </a:p>
      </dgm:t>
    </dgm:pt>
    <dgm:pt modelId="{D620094F-FE48-4807-9B36-8B1EB84E04FC}" type="sibTrans" cxnId="{3F62400A-9B3A-4D0E-BFE2-DEFDEA4830D7}">
      <dgm:prSet/>
      <dgm:spPr/>
      <dgm:t>
        <a:bodyPr/>
        <a:lstStyle/>
        <a:p>
          <a:endParaRPr lang="fr-FR"/>
        </a:p>
      </dgm:t>
    </dgm:pt>
    <dgm:pt modelId="{97269C0C-8266-425B-82C7-DB8DE6D1C2F0}" type="asst">
      <dgm:prSet phldrT="[Texte]" custT="1"/>
      <dgm:spPr>
        <a:solidFill>
          <a:srgbClr val="FF66CC"/>
        </a:solidFill>
      </dgm:spPr>
      <dgm:t>
        <a:bodyPr/>
        <a:lstStyle/>
        <a:p>
          <a:r>
            <a:rPr lang="fr-FR" sz="1400" b="1" dirty="0" smtClean="0"/>
            <a:t>DFC</a:t>
          </a:r>
          <a:endParaRPr lang="fr-FR" sz="1400" b="1" dirty="0"/>
        </a:p>
      </dgm:t>
    </dgm:pt>
    <dgm:pt modelId="{D60FF3A9-D627-4BCF-84D0-0798F52627E2}" type="parTrans" cxnId="{55200616-98F7-4F09-9524-3226DB725F07}">
      <dgm:prSet/>
      <dgm:spPr/>
      <dgm:t>
        <a:bodyPr/>
        <a:lstStyle/>
        <a:p>
          <a:endParaRPr lang="fr-FR"/>
        </a:p>
      </dgm:t>
    </dgm:pt>
    <dgm:pt modelId="{991DF0EF-B0D6-4E42-9CC9-47E297E10250}" type="sibTrans" cxnId="{55200616-98F7-4F09-9524-3226DB725F07}">
      <dgm:prSet/>
      <dgm:spPr/>
      <dgm:t>
        <a:bodyPr/>
        <a:lstStyle/>
        <a:p>
          <a:endParaRPr lang="fr-FR"/>
        </a:p>
      </dgm:t>
    </dgm:pt>
    <dgm:pt modelId="{70F124E5-715A-4D00-962E-3F8CC90EA800}" type="asst">
      <dgm:prSet phldrT="[Texte]" custT="1"/>
      <dgm:spPr>
        <a:solidFill>
          <a:srgbClr val="FF66CC"/>
        </a:solidFill>
      </dgm:spPr>
      <dgm:t>
        <a:bodyPr/>
        <a:lstStyle/>
        <a:p>
          <a:r>
            <a:rPr lang="fr-FR" sz="1400" b="1" dirty="0" smtClean="0"/>
            <a:t>DMG</a:t>
          </a:r>
          <a:endParaRPr lang="fr-FR" sz="1400" b="1" dirty="0"/>
        </a:p>
      </dgm:t>
    </dgm:pt>
    <dgm:pt modelId="{DAF78C70-C94C-41FF-97C7-97ABAFE63DCA}" type="parTrans" cxnId="{C13039FD-4FE0-4215-B1ED-08E4E8EA0FFC}">
      <dgm:prSet/>
      <dgm:spPr/>
      <dgm:t>
        <a:bodyPr/>
        <a:lstStyle/>
        <a:p>
          <a:endParaRPr lang="fr-FR"/>
        </a:p>
      </dgm:t>
    </dgm:pt>
    <dgm:pt modelId="{504D4B23-58E6-4B7C-838D-6C69726A039A}" type="sibTrans" cxnId="{C13039FD-4FE0-4215-B1ED-08E4E8EA0FFC}">
      <dgm:prSet/>
      <dgm:spPr/>
      <dgm:t>
        <a:bodyPr/>
        <a:lstStyle/>
        <a:p>
          <a:endParaRPr lang="fr-FR"/>
        </a:p>
      </dgm:t>
    </dgm:pt>
    <dgm:pt modelId="{974E78D3-9DD7-476A-8BD4-B20421EA340E}" type="asst">
      <dgm:prSet phldrT="[Texte]" custT="1"/>
      <dgm:spPr>
        <a:solidFill>
          <a:srgbClr val="FF66CC"/>
        </a:solidFill>
      </dgm:spPr>
      <dgm:t>
        <a:bodyPr/>
        <a:lstStyle/>
        <a:p>
          <a:r>
            <a:rPr lang="fr-FR" sz="1400" b="1" dirty="0" smtClean="0"/>
            <a:t>DFCE</a:t>
          </a:r>
          <a:endParaRPr lang="fr-FR" sz="1400" b="1" dirty="0"/>
        </a:p>
      </dgm:t>
    </dgm:pt>
    <dgm:pt modelId="{C8A66860-4906-48BD-A007-106CD3F34951}" type="parTrans" cxnId="{27DBF392-DE0D-468C-A66B-C4D52E41A662}">
      <dgm:prSet/>
      <dgm:spPr/>
      <dgm:t>
        <a:bodyPr/>
        <a:lstStyle/>
        <a:p>
          <a:endParaRPr lang="fr-FR"/>
        </a:p>
      </dgm:t>
    </dgm:pt>
    <dgm:pt modelId="{5CBEA8F2-5F7B-466D-A58E-4FC361582960}" type="sibTrans" cxnId="{27DBF392-DE0D-468C-A66B-C4D52E41A662}">
      <dgm:prSet/>
      <dgm:spPr/>
      <dgm:t>
        <a:bodyPr/>
        <a:lstStyle/>
        <a:p>
          <a:endParaRPr lang="fr-FR"/>
        </a:p>
      </dgm:t>
    </dgm:pt>
    <dgm:pt modelId="{E1DE09D0-3588-4A6C-848E-7FD12F8939BF}" type="asst">
      <dgm:prSet phldrT="[Texte]" custT="1"/>
      <dgm:spPr>
        <a:solidFill>
          <a:srgbClr val="FF66CC"/>
        </a:solidFill>
      </dgm:spPr>
      <dgm:t>
        <a:bodyPr/>
        <a:lstStyle/>
        <a:p>
          <a:r>
            <a:rPr lang="fr-FR" sz="1400" b="1" dirty="0" smtClean="0"/>
            <a:t>DF</a:t>
          </a:r>
          <a:endParaRPr lang="fr-FR" sz="1400" b="1" dirty="0"/>
        </a:p>
      </dgm:t>
    </dgm:pt>
    <dgm:pt modelId="{6FE9A742-EEF5-4A55-8824-85D875DEEC29}" type="parTrans" cxnId="{FE5B9419-3403-4329-98A1-141D46FE5EDC}">
      <dgm:prSet/>
      <dgm:spPr/>
      <dgm:t>
        <a:bodyPr/>
        <a:lstStyle/>
        <a:p>
          <a:endParaRPr lang="fr-FR"/>
        </a:p>
      </dgm:t>
    </dgm:pt>
    <dgm:pt modelId="{D63E1922-3E63-4285-B4CD-5B063BDC4028}" type="sibTrans" cxnId="{FE5B9419-3403-4329-98A1-141D46FE5EDC}">
      <dgm:prSet/>
      <dgm:spPr/>
      <dgm:t>
        <a:bodyPr/>
        <a:lstStyle/>
        <a:p>
          <a:endParaRPr lang="fr-FR"/>
        </a:p>
      </dgm:t>
    </dgm:pt>
    <dgm:pt modelId="{6F5D76FB-D87D-49CA-8118-80C5365E96B5}" type="asst">
      <dgm:prSet phldrT="[Texte]" custT="1"/>
      <dgm:spPr>
        <a:solidFill>
          <a:srgbClr val="FF66CC"/>
        </a:solidFill>
      </dgm:spPr>
      <dgm:t>
        <a:bodyPr/>
        <a:lstStyle/>
        <a:p>
          <a:r>
            <a:rPr lang="fr-FR" sz="1400" b="1" dirty="0" smtClean="0"/>
            <a:t>DRIF</a:t>
          </a:r>
          <a:endParaRPr lang="fr-FR" sz="1400" b="1" dirty="0"/>
        </a:p>
      </dgm:t>
    </dgm:pt>
    <dgm:pt modelId="{F3C39592-BB9F-4F88-A9A4-93168A62CEEB}" type="parTrans" cxnId="{AF8A2605-A407-4E46-91D3-BFF085ECA73D}">
      <dgm:prSet/>
      <dgm:spPr/>
      <dgm:t>
        <a:bodyPr/>
        <a:lstStyle/>
        <a:p>
          <a:endParaRPr lang="fr-FR"/>
        </a:p>
      </dgm:t>
    </dgm:pt>
    <dgm:pt modelId="{E0E97193-47CA-4161-8193-24BDC3256374}" type="sibTrans" cxnId="{AF8A2605-A407-4E46-91D3-BFF085ECA73D}">
      <dgm:prSet/>
      <dgm:spPr/>
      <dgm:t>
        <a:bodyPr/>
        <a:lstStyle/>
        <a:p>
          <a:endParaRPr lang="fr-FR"/>
        </a:p>
      </dgm:t>
    </dgm:pt>
    <dgm:pt modelId="{E8E81A01-9E19-4AC9-AB33-F1EEACE1E757}" type="asst">
      <dgm:prSet phldrT="[Texte]"/>
      <dgm:spPr>
        <a:solidFill>
          <a:srgbClr val="FF9900"/>
        </a:solidFill>
      </dgm:spPr>
      <dgm:t>
        <a:bodyPr/>
        <a:lstStyle/>
        <a:p>
          <a:r>
            <a:rPr lang="fr-FR" baseline="0" dirty="0" smtClean="0">
              <a:solidFill>
                <a:schemeClr val="tx1"/>
              </a:solidFill>
            </a:rPr>
            <a:t>Tensift Atlantique</a:t>
          </a:r>
          <a:endParaRPr lang="fr-FR" baseline="0" dirty="0">
            <a:solidFill>
              <a:schemeClr val="tx1"/>
            </a:solidFill>
          </a:endParaRPr>
        </a:p>
      </dgm:t>
    </dgm:pt>
    <dgm:pt modelId="{D9A83F79-ED23-4321-90FA-49743BA66917}" type="parTrans" cxnId="{AE157C26-31CB-45DB-84F4-07DEB397F7AC}">
      <dgm:prSet/>
      <dgm:spPr/>
      <dgm:t>
        <a:bodyPr/>
        <a:lstStyle/>
        <a:p>
          <a:endParaRPr lang="fr-FR"/>
        </a:p>
      </dgm:t>
    </dgm:pt>
    <dgm:pt modelId="{6B6CFDF7-71D7-486E-BF18-7ED58C678E5B}" type="sibTrans" cxnId="{AE157C26-31CB-45DB-84F4-07DEB397F7AC}">
      <dgm:prSet/>
      <dgm:spPr/>
      <dgm:t>
        <a:bodyPr/>
        <a:lstStyle/>
        <a:p>
          <a:endParaRPr lang="fr-FR"/>
        </a:p>
      </dgm:t>
    </dgm:pt>
    <dgm:pt modelId="{B9208B2A-5735-449D-AC96-43B5CF0FEE7A}" type="asst">
      <dgm:prSet phldrT="[Texte]"/>
      <dgm:spPr>
        <a:solidFill>
          <a:srgbClr val="FF9900"/>
        </a:solidFill>
      </dgm:spPr>
      <dgm:t>
        <a:bodyPr/>
        <a:lstStyle/>
        <a:p>
          <a:r>
            <a:rPr lang="fr-FR" dirty="0" smtClean="0">
              <a:solidFill>
                <a:schemeClr val="tx1"/>
              </a:solidFill>
            </a:rPr>
            <a:t>Grand Casablanca</a:t>
          </a:r>
          <a:endParaRPr lang="fr-FR" dirty="0">
            <a:solidFill>
              <a:schemeClr val="tx1"/>
            </a:solidFill>
          </a:endParaRPr>
        </a:p>
      </dgm:t>
    </dgm:pt>
    <dgm:pt modelId="{217419C9-2422-4B5A-85C4-B1512DA6DE1D}" type="parTrans" cxnId="{9E198F65-6955-40C9-B1AC-C0872655058F}">
      <dgm:prSet/>
      <dgm:spPr/>
      <dgm:t>
        <a:bodyPr/>
        <a:lstStyle/>
        <a:p>
          <a:endParaRPr lang="fr-FR"/>
        </a:p>
      </dgm:t>
    </dgm:pt>
    <dgm:pt modelId="{2DA4669C-7BA3-4293-B05B-7F94BC733C16}" type="sibTrans" cxnId="{9E198F65-6955-40C9-B1AC-C0872655058F}">
      <dgm:prSet/>
      <dgm:spPr/>
      <dgm:t>
        <a:bodyPr/>
        <a:lstStyle/>
        <a:p>
          <a:endParaRPr lang="fr-FR"/>
        </a:p>
      </dgm:t>
    </dgm:pt>
    <dgm:pt modelId="{FC853EE4-BFDA-4F80-9E27-1FEC98FFF978}" type="asst">
      <dgm:prSet phldrT="[Texte]"/>
      <dgm:spPr>
        <a:solidFill>
          <a:srgbClr val="FF9900"/>
        </a:solidFill>
      </dgm:spPr>
      <dgm:t>
        <a:bodyPr/>
        <a:lstStyle/>
        <a:p>
          <a:r>
            <a:rPr lang="fr-FR" dirty="0" smtClean="0">
              <a:solidFill>
                <a:schemeClr val="tx1"/>
              </a:solidFill>
            </a:rPr>
            <a:t>Provinces  Du Sud</a:t>
          </a:r>
          <a:endParaRPr lang="fr-FR" dirty="0">
            <a:solidFill>
              <a:schemeClr val="tx1"/>
            </a:solidFill>
          </a:endParaRPr>
        </a:p>
      </dgm:t>
    </dgm:pt>
    <dgm:pt modelId="{C4A6D659-9844-46AB-90F9-FF4F8438ED14}" type="parTrans" cxnId="{1959615B-8007-4BBD-8EDD-14E91BD3BCF2}">
      <dgm:prSet/>
      <dgm:spPr/>
      <dgm:t>
        <a:bodyPr/>
        <a:lstStyle/>
        <a:p>
          <a:endParaRPr lang="fr-FR"/>
        </a:p>
      </dgm:t>
    </dgm:pt>
    <dgm:pt modelId="{EE1E7E12-386F-4780-B5E4-0B08F41274CE}" type="sibTrans" cxnId="{1959615B-8007-4BBD-8EDD-14E91BD3BCF2}">
      <dgm:prSet/>
      <dgm:spPr/>
      <dgm:t>
        <a:bodyPr/>
        <a:lstStyle/>
        <a:p>
          <a:endParaRPr lang="fr-FR"/>
        </a:p>
      </dgm:t>
    </dgm:pt>
    <dgm:pt modelId="{107562AA-1C58-49F4-B005-0E2F4C25EA15}" type="asst">
      <dgm:prSet phldrT="[Texte]"/>
      <dgm:spPr>
        <a:solidFill>
          <a:srgbClr val="FF9900"/>
        </a:solidFill>
      </dgm:spPr>
      <dgm:t>
        <a:bodyPr/>
        <a:lstStyle/>
        <a:p>
          <a:r>
            <a:rPr lang="fr-FR" dirty="0" smtClean="0">
              <a:solidFill>
                <a:schemeClr val="tx1"/>
              </a:solidFill>
            </a:rPr>
            <a:t>Nord Ouest I</a:t>
          </a:r>
          <a:endParaRPr lang="fr-FR" dirty="0">
            <a:solidFill>
              <a:schemeClr val="tx1"/>
            </a:solidFill>
          </a:endParaRPr>
        </a:p>
      </dgm:t>
    </dgm:pt>
    <dgm:pt modelId="{D2430DF9-F3FB-4870-8B8A-933FD3BA749B}" type="parTrans" cxnId="{9D42B602-64E5-4279-8007-06322BF3FC12}">
      <dgm:prSet/>
      <dgm:spPr/>
      <dgm:t>
        <a:bodyPr/>
        <a:lstStyle/>
        <a:p>
          <a:endParaRPr lang="fr-FR"/>
        </a:p>
      </dgm:t>
    </dgm:pt>
    <dgm:pt modelId="{3DEDE3EE-720E-4281-889A-DA657A9FFD16}" type="sibTrans" cxnId="{9D42B602-64E5-4279-8007-06322BF3FC12}">
      <dgm:prSet/>
      <dgm:spPr/>
      <dgm:t>
        <a:bodyPr/>
        <a:lstStyle/>
        <a:p>
          <a:endParaRPr lang="fr-FR"/>
        </a:p>
      </dgm:t>
    </dgm:pt>
    <dgm:pt modelId="{2A3A09A0-A19E-40A0-B10F-6A9993C398DF}" type="asst">
      <dgm:prSet phldrT="[Texte]"/>
      <dgm:spPr>
        <a:solidFill>
          <a:srgbClr val="FF9900"/>
        </a:solidFill>
      </dgm:spPr>
      <dgm:t>
        <a:bodyPr/>
        <a:lstStyle/>
        <a:p>
          <a:r>
            <a:rPr lang="fr-FR" dirty="0" smtClean="0">
              <a:solidFill>
                <a:schemeClr val="tx1"/>
              </a:solidFill>
            </a:rPr>
            <a:t>Souss Massa Drâa</a:t>
          </a:r>
          <a:endParaRPr lang="fr-FR" dirty="0">
            <a:solidFill>
              <a:schemeClr val="tx1"/>
            </a:solidFill>
          </a:endParaRPr>
        </a:p>
      </dgm:t>
    </dgm:pt>
    <dgm:pt modelId="{78400FBB-4F5A-49FF-946A-3F535DE9E76D}" type="parTrans" cxnId="{9A3BC410-0D74-4AB0-8696-4025A4586C83}">
      <dgm:prSet/>
      <dgm:spPr/>
      <dgm:t>
        <a:bodyPr/>
        <a:lstStyle/>
        <a:p>
          <a:endParaRPr lang="fr-FR"/>
        </a:p>
      </dgm:t>
    </dgm:pt>
    <dgm:pt modelId="{5EFF6BD5-59E0-46E6-B98E-C43CB4291C7D}" type="sibTrans" cxnId="{9A3BC410-0D74-4AB0-8696-4025A4586C83}">
      <dgm:prSet/>
      <dgm:spPr/>
      <dgm:t>
        <a:bodyPr/>
        <a:lstStyle/>
        <a:p>
          <a:endParaRPr lang="fr-FR"/>
        </a:p>
      </dgm:t>
    </dgm:pt>
    <dgm:pt modelId="{71809EC7-7F93-42AD-AB7A-922AF2EBAC95}" type="asst">
      <dgm:prSet phldrT="[Texte]"/>
      <dgm:spPr>
        <a:solidFill>
          <a:srgbClr val="FF9900"/>
        </a:solidFill>
      </dgm:spPr>
      <dgm:t>
        <a:bodyPr/>
        <a:lstStyle/>
        <a:p>
          <a:r>
            <a:rPr lang="fr-FR" dirty="0" smtClean="0">
              <a:solidFill>
                <a:schemeClr val="tx1"/>
              </a:solidFill>
            </a:rPr>
            <a:t>Centre Sud</a:t>
          </a:r>
          <a:endParaRPr lang="fr-FR" dirty="0">
            <a:solidFill>
              <a:schemeClr val="tx1"/>
            </a:solidFill>
          </a:endParaRPr>
        </a:p>
      </dgm:t>
    </dgm:pt>
    <dgm:pt modelId="{9FDEDC45-FD52-415F-AD58-1F766F1A4F9D}" type="parTrans" cxnId="{876EE0DB-61B6-4F86-9BDB-CAE389612D63}">
      <dgm:prSet/>
      <dgm:spPr/>
      <dgm:t>
        <a:bodyPr/>
        <a:lstStyle/>
        <a:p>
          <a:endParaRPr lang="fr-FR"/>
        </a:p>
      </dgm:t>
    </dgm:pt>
    <dgm:pt modelId="{679D76F7-8DEE-4E43-980B-9A0A4C14BD61}" type="sibTrans" cxnId="{876EE0DB-61B6-4F86-9BDB-CAE389612D63}">
      <dgm:prSet/>
      <dgm:spPr/>
      <dgm:t>
        <a:bodyPr/>
        <a:lstStyle/>
        <a:p>
          <a:endParaRPr lang="fr-FR"/>
        </a:p>
      </dgm:t>
    </dgm:pt>
    <dgm:pt modelId="{1C5444DF-4AA8-4ADC-8E0E-BBF0F55CAD49}" type="asst">
      <dgm:prSet phldrT="[Texte]"/>
      <dgm:spPr>
        <a:solidFill>
          <a:srgbClr val="FF9900"/>
        </a:solidFill>
      </dgm:spPr>
      <dgm:t>
        <a:bodyPr/>
        <a:lstStyle/>
        <a:p>
          <a:r>
            <a:rPr lang="fr-FR" dirty="0" smtClean="0">
              <a:solidFill>
                <a:schemeClr val="tx1"/>
              </a:solidFill>
            </a:rPr>
            <a:t>Chaouia Tadla</a:t>
          </a:r>
          <a:endParaRPr lang="fr-FR" dirty="0">
            <a:solidFill>
              <a:schemeClr val="tx1"/>
            </a:solidFill>
          </a:endParaRPr>
        </a:p>
      </dgm:t>
    </dgm:pt>
    <dgm:pt modelId="{33661800-CB6C-41DB-ABFF-F90DB3061A56}" type="parTrans" cxnId="{42FABBD5-A8A2-419A-BDD0-89B3F6CAC08E}">
      <dgm:prSet/>
      <dgm:spPr/>
      <dgm:t>
        <a:bodyPr/>
        <a:lstStyle/>
        <a:p>
          <a:endParaRPr lang="fr-FR"/>
        </a:p>
      </dgm:t>
    </dgm:pt>
    <dgm:pt modelId="{6C368B4B-532C-4CEE-A6AD-0BDA3935403E}" type="sibTrans" cxnId="{42FABBD5-A8A2-419A-BDD0-89B3F6CAC08E}">
      <dgm:prSet/>
      <dgm:spPr/>
      <dgm:t>
        <a:bodyPr/>
        <a:lstStyle/>
        <a:p>
          <a:endParaRPr lang="fr-FR"/>
        </a:p>
      </dgm:t>
    </dgm:pt>
    <dgm:pt modelId="{A431C2A8-10F7-4657-AC6D-4C15EADE8D87}" type="asst">
      <dgm:prSet phldrT="[Texte]"/>
      <dgm:spPr>
        <a:solidFill>
          <a:srgbClr val="FF9900"/>
        </a:solidFill>
      </dgm:spPr>
      <dgm:t>
        <a:bodyPr/>
        <a:lstStyle/>
        <a:p>
          <a:r>
            <a:rPr lang="fr-FR" dirty="0" smtClean="0">
              <a:solidFill>
                <a:schemeClr val="tx1"/>
              </a:solidFill>
            </a:rPr>
            <a:t>Oriental</a:t>
          </a:r>
          <a:endParaRPr lang="fr-FR" dirty="0">
            <a:solidFill>
              <a:schemeClr val="tx1"/>
            </a:solidFill>
          </a:endParaRPr>
        </a:p>
      </dgm:t>
    </dgm:pt>
    <dgm:pt modelId="{9B1C30B7-9335-49BC-B9F3-BA8625617E75}" type="parTrans" cxnId="{7832EB82-6003-42C2-A717-CA3EF764AEB1}">
      <dgm:prSet/>
      <dgm:spPr/>
      <dgm:t>
        <a:bodyPr/>
        <a:lstStyle/>
        <a:p>
          <a:endParaRPr lang="fr-FR"/>
        </a:p>
      </dgm:t>
    </dgm:pt>
    <dgm:pt modelId="{F76CCDA5-45F7-4ABA-B795-FDDF3C2B0147}" type="sibTrans" cxnId="{7832EB82-6003-42C2-A717-CA3EF764AEB1}">
      <dgm:prSet/>
      <dgm:spPr/>
      <dgm:t>
        <a:bodyPr/>
        <a:lstStyle/>
        <a:p>
          <a:endParaRPr lang="fr-FR"/>
        </a:p>
      </dgm:t>
    </dgm:pt>
    <dgm:pt modelId="{86E0F766-82A7-4FF5-BDD2-72B2FBB05D6A}" type="asst">
      <dgm:prSet phldrT="[Texte]"/>
      <dgm:spPr>
        <a:solidFill>
          <a:srgbClr val="FF9900"/>
        </a:solidFill>
      </dgm:spPr>
      <dgm:t>
        <a:bodyPr/>
        <a:lstStyle/>
        <a:p>
          <a:r>
            <a:rPr lang="fr-FR" dirty="0" smtClean="0">
              <a:solidFill>
                <a:schemeClr val="tx1"/>
              </a:solidFill>
            </a:rPr>
            <a:t>Nord Ouest II</a:t>
          </a:r>
          <a:endParaRPr lang="fr-FR" dirty="0">
            <a:solidFill>
              <a:schemeClr val="tx1"/>
            </a:solidFill>
          </a:endParaRPr>
        </a:p>
      </dgm:t>
    </dgm:pt>
    <dgm:pt modelId="{B51247AB-B194-4C51-84E1-8D83AD4D2A14}" type="parTrans" cxnId="{25A61B0D-5C82-4982-A69A-9C7436052C75}">
      <dgm:prSet/>
      <dgm:spPr/>
      <dgm:t>
        <a:bodyPr/>
        <a:lstStyle/>
        <a:p>
          <a:endParaRPr lang="fr-FR"/>
        </a:p>
      </dgm:t>
    </dgm:pt>
    <dgm:pt modelId="{A58FDF3B-47E1-45B8-B4BD-92F5E2711A08}" type="sibTrans" cxnId="{25A61B0D-5C82-4982-A69A-9C7436052C75}">
      <dgm:prSet/>
      <dgm:spPr/>
      <dgm:t>
        <a:bodyPr/>
        <a:lstStyle/>
        <a:p>
          <a:endParaRPr lang="fr-FR"/>
        </a:p>
      </dgm:t>
    </dgm:pt>
    <dgm:pt modelId="{C46C0EB6-5FE1-4043-BCF4-4FBD2986A4B8}">
      <dgm:prSet phldrT="[Texte]" custT="1"/>
      <dgm:spPr>
        <a:solidFill>
          <a:srgbClr val="1C5A06"/>
        </a:solidFill>
      </dgm:spPr>
      <dgm:t>
        <a:bodyPr/>
        <a:lstStyle/>
        <a:p>
          <a:r>
            <a:rPr lang="fr-FR" sz="1400" b="1" dirty="0" smtClean="0"/>
            <a:t>Direction Générale</a:t>
          </a:r>
          <a:endParaRPr lang="fr-FR" sz="1400" b="1" dirty="0"/>
        </a:p>
      </dgm:t>
    </dgm:pt>
    <dgm:pt modelId="{36ACD1D8-3469-47C4-B342-1523BC6417F6}" type="sibTrans" cxnId="{CF1FB962-C9EB-4559-9AEC-244B21A0DA66}">
      <dgm:prSet/>
      <dgm:spPr/>
      <dgm:t>
        <a:bodyPr/>
        <a:lstStyle/>
        <a:p>
          <a:endParaRPr lang="fr-FR"/>
        </a:p>
      </dgm:t>
    </dgm:pt>
    <dgm:pt modelId="{B0E4E644-CAD4-4182-9B60-E5A23833D9CE}" type="parTrans" cxnId="{CF1FB962-C9EB-4559-9AEC-244B21A0DA66}">
      <dgm:prSet/>
      <dgm:spPr/>
      <dgm:t>
        <a:bodyPr/>
        <a:lstStyle/>
        <a:p>
          <a:endParaRPr lang="fr-FR"/>
        </a:p>
      </dgm:t>
    </dgm:pt>
    <dgm:pt modelId="{FB1B940C-D868-47D1-B43D-DC708FA53C8B}" type="asst">
      <dgm:prSet phldrT="[Texte]"/>
      <dgm:spPr>
        <a:solidFill>
          <a:srgbClr val="FF9900"/>
        </a:solidFill>
      </dgm:spPr>
      <dgm:t>
        <a:bodyPr/>
        <a:lstStyle/>
        <a:p>
          <a:r>
            <a:rPr lang="fr-FR" dirty="0" smtClean="0">
              <a:solidFill>
                <a:schemeClr val="tx1"/>
              </a:solidFill>
            </a:rPr>
            <a:t>Centre Nord</a:t>
          </a:r>
          <a:endParaRPr lang="fr-FR" dirty="0">
            <a:solidFill>
              <a:schemeClr val="tx1"/>
            </a:solidFill>
          </a:endParaRPr>
        </a:p>
      </dgm:t>
    </dgm:pt>
    <dgm:pt modelId="{D209FB59-7A4D-4CCC-B9AF-2EC8C1E94074}" type="sibTrans" cxnId="{7615B8F7-3806-48C7-938B-2293A20812ED}">
      <dgm:prSet/>
      <dgm:spPr/>
      <dgm:t>
        <a:bodyPr/>
        <a:lstStyle/>
        <a:p>
          <a:endParaRPr lang="fr-FR"/>
        </a:p>
      </dgm:t>
    </dgm:pt>
    <dgm:pt modelId="{792A8C8B-BDCB-4650-BFC9-7D887D42F1C1}" type="parTrans" cxnId="{7615B8F7-3806-48C7-938B-2293A20812ED}">
      <dgm:prSet/>
      <dgm:spPr/>
      <dgm:t>
        <a:bodyPr/>
        <a:lstStyle/>
        <a:p>
          <a:endParaRPr lang="fr-FR"/>
        </a:p>
      </dgm:t>
    </dgm:pt>
    <dgm:pt modelId="{A23B0EA4-4793-48DF-BB6D-FA2B6E12C818}" type="pres">
      <dgm:prSet presAssocID="{875885A0-5018-4934-A234-9E87DC8E418F}" presName="hierChild1" presStyleCnt="0">
        <dgm:presLayoutVars>
          <dgm:orgChart val="1"/>
          <dgm:chPref val="1"/>
          <dgm:dir/>
          <dgm:animOne val="branch"/>
          <dgm:animLvl val="lvl"/>
          <dgm:resizeHandles/>
        </dgm:presLayoutVars>
      </dgm:prSet>
      <dgm:spPr/>
      <dgm:t>
        <a:bodyPr/>
        <a:lstStyle/>
        <a:p>
          <a:endParaRPr lang="fr-FR"/>
        </a:p>
      </dgm:t>
    </dgm:pt>
    <dgm:pt modelId="{EDA8E3A3-6070-486F-9B20-22F74AAF59D0}" type="pres">
      <dgm:prSet presAssocID="{C46C0EB6-5FE1-4043-BCF4-4FBD2986A4B8}" presName="hierRoot1" presStyleCnt="0">
        <dgm:presLayoutVars>
          <dgm:hierBranch val="init"/>
        </dgm:presLayoutVars>
      </dgm:prSet>
      <dgm:spPr/>
      <dgm:t>
        <a:bodyPr/>
        <a:lstStyle/>
        <a:p>
          <a:endParaRPr lang="fr-FR"/>
        </a:p>
      </dgm:t>
    </dgm:pt>
    <dgm:pt modelId="{BE3D9CCA-E1D1-4013-98F7-8FA13FE93072}" type="pres">
      <dgm:prSet presAssocID="{C46C0EB6-5FE1-4043-BCF4-4FBD2986A4B8}" presName="rootComposite1" presStyleCnt="0"/>
      <dgm:spPr/>
      <dgm:t>
        <a:bodyPr/>
        <a:lstStyle/>
        <a:p>
          <a:endParaRPr lang="fr-FR"/>
        </a:p>
      </dgm:t>
    </dgm:pt>
    <dgm:pt modelId="{4974AC50-04FB-4438-AECB-6AC4A57C5714}" type="pres">
      <dgm:prSet presAssocID="{C46C0EB6-5FE1-4043-BCF4-4FBD2986A4B8}" presName="rootText1" presStyleLbl="node0" presStyleIdx="0" presStyleCnt="1" custScaleX="260094" custScaleY="240898" custLinFactNeighborX="1789" custLinFactNeighborY="56750">
        <dgm:presLayoutVars>
          <dgm:chPref val="3"/>
        </dgm:presLayoutVars>
      </dgm:prSet>
      <dgm:spPr/>
      <dgm:t>
        <a:bodyPr/>
        <a:lstStyle/>
        <a:p>
          <a:endParaRPr lang="fr-FR"/>
        </a:p>
      </dgm:t>
    </dgm:pt>
    <dgm:pt modelId="{1C150F50-1797-497A-875B-038B1D5C9C00}" type="pres">
      <dgm:prSet presAssocID="{C46C0EB6-5FE1-4043-BCF4-4FBD2986A4B8}" presName="rootConnector1" presStyleLbl="node1" presStyleIdx="0" presStyleCnt="0"/>
      <dgm:spPr/>
      <dgm:t>
        <a:bodyPr/>
        <a:lstStyle/>
        <a:p>
          <a:endParaRPr lang="fr-FR"/>
        </a:p>
      </dgm:t>
    </dgm:pt>
    <dgm:pt modelId="{42415C57-0015-4245-B5D8-32F67841447D}" type="pres">
      <dgm:prSet presAssocID="{C46C0EB6-5FE1-4043-BCF4-4FBD2986A4B8}" presName="hierChild2" presStyleCnt="0"/>
      <dgm:spPr/>
      <dgm:t>
        <a:bodyPr/>
        <a:lstStyle/>
        <a:p>
          <a:endParaRPr lang="fr-FR"/>
        </a:p>
      </dgm:t>
    </dgm:pt>
    <dgm:pt modelId="{88905D8A-54DF-4CDB-B98D-8BFE43C2142D}" type="pres">
      <dgm:prSet presAssocID="{C46C0EB6-5FE1-4043-BCF4-4FBD2986A4B8}" presName="hierChild3" presStyleCnt="0"/>
      <dgm:spPr/>
      <dgm:t>
        <a:bodyPr/>
        <a:lstStyle/>
        <a:p>
          <a:endParaRPr lang="fr-FR"/>
        </a:p>
      </dgm:t>
    </dgm:pt>
    <dgm:pt modelId="{7D1C04D7-E960-4560-9460-1B2228429424}" type="pres">
      <dgm:prSet presAssocID="{BCEC7C2B-DEED-407E-9D1C-7A85073960C6}" presName="Name111" presStyleLbl="parChTrans1D2" presStyleIdx="0" presStyleCnt="4"/>
      <dgm:spPr/>
      <dgm:t>
        <a:bodyPr/>
        <a:lstStyle/>
        <a:p>
          <a:endParaRPr lang="fr-FR"/>
        </a:p>
      </dgm:t>
    </dgm:pt>
    <dgm:pt modelId="{B6221D9F-CE18-446B-8D90-F09D7017EC21}" type="pres">
      <dgm:prSet presAssocID="{98D5B16B-9F2B-4E12-8BFD-A89C9EECE53E}" presName="hierRoot3" presStyleCnt="0">
        <dgm:presLayoutVars>
          <dgm:hierBranch val="init"/>
        </dgm:presLayoutVars>
      </dgm:prSet>
      <dgm:spPr/>
      <dgm:t>
        <a:bodyPr/>
        <a:lstStyle/>
        <a:p>
          <a:endParaRPr lang="fr-FR"/>
        </a:p>
      </dgm:t>
    </dgm:pt>
    <dgm:pt modelId="{0BCB9A66-B671-4436-8739-19393215C260}" type="pres">
      <dgm:prSet presAssocID="{98D5B16B-9F2B-4E12-8BFD-A89C9EECE53E}" presName="rootComposite3" presStyleCnt="0"/>
      <dgm:spPr/>
      <dgm:t>
        <a:bodyPr/>
        <a:lstStyle/>
        <a:p>
          <a:endParaRPr lang="fr-FR"/>
        </a:p>
      </dgm:t>
    </dgm:pt>
    <dgm:pt modelId="{59281B57-A3B4-43CE-A8F4-EA6B2BDE9110}" type="pres">
      <dgm:prSet presAssocID="{98D5B16B-9F2B-4E12-8BFD-A89C9EECE53E}" presName="rootText3" presStyleLbl="asst1" presStyleIdx="0" presStyleCnt="23" custScaleX="171834" custScaleY="174461" custLinFactX="-280716" custLinFactY="100000" custLinFactNeighborX="-300000" custLinFactNeighborY="115916">
        <dgm:presLayoutVars>
          <dgm:chPref val="3"/>
        </dgm:presLayoutVars>
      </dgm:prSet>
      <dgm:spPr/>
      <dgm:t>
        <a:bodyPr/>
        <a:lstStyle/>
        <a:p>
          <a:endParaRPr lang="fr-FR"/>
        </a:p>
      </dgm:t>
    </dgm:pt>
    <dgm:pt modelId="{7D685DEE-E2C1-4A0D-99B9-F12D651C57AB}" type="pres">
      <dgm:prSet presAssocID="{98D5B16B-9F2B-4E12-8BFD-A89C9EECE53E}" presName="rootConnector3" presStyleLbl="asst1" presStyleIdx="0" presStyleCnt="23"/>
      <dgm:spPr/>
      <dgm:t>
        <a:bodyPr/>
        <a:lstStyle/>
        <a:p>
          <a:endParaRPr lang="fr-FR"/>
        </a:p>
      </dgm:t>
    </dgm:pt>
    <dgm:pt modelId="{A908C0DA-C7E8-48E4-8A67-6E955BFBB706}" type="pres">
      <dgm:prSet presAssocID="{98D5B16B-9F2B-4E12-8BFD-A89C9EECE53E}" presName="hierChild6" presStyleCnt="0"/>
      <dgm:spPr/>
      <dgm:t>
        <a:bodyPr/>
        <a:lstStyle/>
        <a:p>
          <a:endParaRPr lang="fr-FR"/>
        </a:p>
      </dgm:t>
    </dgm:pt>
    <dgm:pt modelId="{BEDC507D-68D5-42F8-A478-0B1052794442}" type="pres">
      <dgm:prSet presAssocID="{98D5B16B-9F2B-4E12-8BFD-A89C9EECE53E}" presName="hierChild7" presStyleCnt="0"/>
      <dgm:spPr/>
      <dgm:t>
        <a:bodyPr/>
        <a:lstStyle/>
        <a:p>
          <a:endParaRPr lang="fr-FR"/>
        </a:p>
      </dgm:t>
    </dgm:pt>
    <dgm:pt modelId="{1CF97475-2DEB-4DB6-B049-6403E8C5F9EB}" type="pres">
      <dgm:prSet presAssocID="{EC64934A-3D33-41C1-BE13-41B132D7A048}" presName="Name111" presStyleLbl="parChTrans1D3" presStyleIdx="0" presStyleCnt="19"/>
      <dgm:spPr/>
      <dgm:t>
        <a:bodyPr/>
        <a:lstStyle/>
        <a:p>
          <a:endParaRPr lang="fr-FR"/>
        </a:p>
      </dgm:t>
    </dgm:pt>
    <dgm:pt modelId="{6C67B289-9273-4B90-A0FF-1651103AC7F6}" type="pres">
      <dgm:prSet presAssocID="{A7D119F8-C646-439A-AC96-11F24F9A251F}" presName="hierRoot3" presStyleCnt="0">
        <dgm:presLayoutVars>
          <dgm:hierBranch val="init"/>
        </dgm:presLayoutVars>
      </dgm:prSet>
      <dgm:spPr/>
      <dgm:t>
        <a:bodyPr/>
        <a:lstStyle/>
        <a:p>
          <a:endParaRPr lang="fr-FR"/>
        </a:p>
      </dgm:t>
    </dgm:pt>
    <dgm:pt modelId="{BF1C79EF-A8D8-4955-9F45-93C094F10D6E}" type="pres">
      <dgm:prSet presAssocID="{A7D119F8-C646-439A-AC96-11F24F9A251F}" presName="rootComposite3" presStyleCnt="0"/>
      <dgm:spPr/>
      <dgm:t>
        <a:bodyPr/>
        <a:lstStyle/>
        <a:p>
          <a:endParaRPr lang="fr-FR"/>
        </a:p>
      </dgm:t>
    </dgm:pt>
    <dgm:pt modelId="{C11DF35C-86AF-4CC1-8234-65078B458D7F}" type="pres">
      <dgm:prSet presAssocID="{A7D119F8-C646-439A-AC96-11F24F9A251F}" presName="rootText3" presStyleLbl="asst1" presStyleIdx="1" presStyleCnt="23" custScaleX="141121" custScaleY="159986" custLinFactX="-185327" custLinFactY="221967" custLinFactNeighborX="-200000" custLinFactNeighborY="300000">
        <dgm:presLayoutVars>
          <dgm:chPref val="3"/>
        </dgm:presLayoutVars>
      </dgm:prSet>
      <dgm:spPr/>
      <dgm:t>
        <a:bodyPr/>
        <a:lstStyle/>
        <a:p>
          <a:endParaRPr lang="fr-FR"/>
        </a:p>
      </dgm:t>
    </dgm:pt>
    <dgm:pt modelId="{F11568E9-8F85-4BF8-BE11-DB9F49E2A214}" type="pres">
      <dgm:prSet presAssocID="{A7D119F8-C646-439A-AC96-11F24F9A251F}" presName="rootConnector3" presStyleLbl="asst1" presStyleIdx="1" presStyleCnt="23"/>
      <dgm:spPr/>
      <dgm:t>
        <a:bodyPr/>
        <a:lstStyle/>
        <a:p>
          <a:endParaRPr lang="fr-FR"/>
        </a:p>
      </dgm:t>
    </dgm:pt>
    <dgm:pt modelId="{51DF294E-8885-4E69-8682-CD24CB9BFB07}" type="pres">
      <dgm:prSet presAssocID="{A7D119F8-C646-439A-AC96-11F24F9A251F}" presName="hierChild6" presStyleCnt="0"/>
      <dgm:spPr/>
      <dgm:t>
        <a:bodyPr/>
        <a:lstStyle/>
        <a:p>
          <a:endParaRPr lang="fr-FR"/>
        </a:p>
      </dgm:t>
    </dgm:pt>
    <dgm:pt modelId="{EA2C7229-8660-42A8-9A05-655DE050E32E}" type="pres">
      <dgm:prSet presAssocID="{A7D119F8-C646-439A-AC96-11F24F9A251F}" presName="hierChild7" presStyleCnt="0"/>
      <dgm:spPr/>
      <dgm:t>
        <a:bodyPr/>
        <a:lstStyle/>
        <a:p>
          <a:endParaRPr lang="fr-FR"/>
        </a:p>
      </dgm:t>
    </dgm:pt>
    <dgm:pt modelId="{1678A9A5-A3B2-4DD3-AE06-3EA6CDACF6F8}" type="pres">
      <dgm:prSet presAssocID="{F54423D8-ADAD-4454-85C1-80FCFBA7A843}" presName="Name111" presStyleLbl="parChTrans1D3" presStyleIdx="1" presStyleCnt="19"/>
      <dgm:spPr/>
      <dgm:t>
        <a:bodyPr/>
        <a:lstStyle/>
        <a:p>
          <a:endParaRPr lang="fr-FR"/>
        </a:p>
      </dgm:t>
    </dgm:pt>
    <dgm:pt modelId="{9396740B-DE75-4199-B7CF-16DD56B5E721}" type="pres">
      <dgm:prSet presAssocID="{BB41379A-0757-4198-9545-E3E561943EF2}" presName="hierRoot3" presStyleCnt="0">
        <dgm:presLayoutVars>
          <dgm:hierBranch val="init"/>
        </dgm:presLayoutVars>
      </dgm:prSet>
      <dgm:spPr/>
      <dgm:t>
        <a:bodyPr/>
        <a:lstStyle/>
        <a:p>
          <a:endParaRPr lang="fr-FR"/>
        </a:p>
      </dgm:t>
    </dgm:pt>
    <dgm:pt modelId="{5EB5EFE5-7884-45EE-A068-6D9BC2A4AD6A}" type="pres">
      <dgm:prSet presAssocID="{BB41379A-0757-4198-9545-E3E561943EF2}" presName="rootComposite3" presStyleCnt="0"/>
      <dgm:spPr/>
      <dgm:t>
        <a:bodyPr/>
        <a:lstStyle/>
        <a:p>
          <a:endParaRPr lang="fr-FR"/>
        </a:p>
      </dgm:t>
    </dgm:pt>
    <dgm:pt modelId="{51B1C7A6-451F-4FDF-87F1-7F3BD2194676}" type="pres">
      <dgm:prSet presAssocID="{BB41379A-0757-4198-9545-E3E561943EF2}" presName="rootText3" presStyleLbl="asst1" presStyleIdx="2" presStyleCnt="23" custScaleX="132113" custScaleY="145848" custLinFactX="-355603" custLinFactY="300000" custLinFactNeighborX="-400000" custLinFactNeighborY="394867">
        <dgm:presLayoutVars>
          <dgm:chPref val="3"/>
        </dgm:presLayoutVars>
      </dgm:prSet>
      <dgm:spPr/>
      <dgm:t>
        <a:bodyPr/>
        <a:lstStyle/>
        <a:p>
          <a:endParaRPr lang="fr-FR"/>
        </a:p>
      </dgm:t>
    </dgm:pt>
    <dgm:pt modelId="{9D03C6D5-58CC-4D94-9934-B24076AA3B59}" type="pres">
      <dgm:prSet presAssocID="{BB41379A-0757-4198-9545-E3E561943EF2}" presName="rootConnector3" presStyleLbl="asst1" presStyleIdx="2" presStyleCnt="23"/>
      <dgm:spPr/>
      <dgm:t>
        <a:bodyPr/>
        <a:lstStyle/>
        <a:p>
          <a:endParaRPr lang="fr-FR"/>
        </a:p>
      </dgm:t>
    </dgm:pt>
    <dgm:pt modelId="{8AAB3C11-616B-4D06-8358-A49A6638716C}" type="pres">
      <dgm:prSet presAssocID="{BB41379A-0757-4198-9545-E3E561943EF2}" presName="hierChild6" presStyleCnt="0"/>
      <dgm:spPr/>
      <dgm:t>
        <a:bodyPr/>
        <a:lstStyle/>
        <a:p>
          <a:endParaRPr lang="fr-FR"/>
        </a:p>
      </dgm:t>
    </dgm:pt>
    <dgm:pt modelId="{7C0C3236-20C5-440A-A1E5-8228F9D39EAF}" type="pres">
      <dgm:prSet presAssocID="{BB41379A-0757-4198-9545-E3E561943EF2}" presName="hierChild7" presStyleCnt="0"/>
      <dgm:spPr/>
      <dgm:t>
        <a:bodyPr/>
        <a:lstStyle/>
        <a:p>
          <a:endParaRPr lang="fr-FR"/>
        </a:p>
      </dgm:t>
    </dgm:pt>
    <dgm:pt modelId="{8AD799DD-2278-44D5-B8B6-991D6D823E9E}" type="pres">
      <dgm:prSet presAssocID="{626288F8-7FD2-4A32-ADE0-15DA491F3865}" presName="Name111" presStyleLbl="parChTrans1D3" presStyleIdx="2" presStyleCnt="19"/>
      <dgm:spPr/>
      <dgm:t>
        <a:bodyPr/>
        <a:lstStyle/>
        <a:p>
          <a:endParaRPr lang="fr-FR"/>
        </a:p>
      </dgm:t>
    </dgm:pt>
    <dgm:pt modelId="{9EB4442A-4CDF-4BC9-891B-1486AAE34D8B}" type="pres">
      <dgm:prSet presAssocID="{87D2E0BE-4968-4858-B488-507AA1261BBD}" presName="hierRoot3" presStyleCnt="0">
        <dgm:presLayoutVars>
          <dgm:hierBranch val="init"/>
        </dgm:presLayoutVars>
      </dgm:prSet>
      <dgm:spPr/>
      <dgm:t>
        <a:bodyPr/>
        <a:lstStyle/>
        <a:p>
          <a:endParaRPr lang="fr-FR"/>
        </a:p>
      </dgm:t>
    </dgm:pt>
    <dgm:pt modelId="{F312DF61-2E72-4304-B43A-F103FD698F4A}" type="pres">
      <dgm:prSet presAssocID="{87D2E0BE-4968-4858-B488-507AA1261BBD}" presName="rootComposite3" presStyleCnt="0"/>
      <dgm:spPr/>
      <dgm:t>
        <a:bodyPr/>
        <a:lstStyle/>
        <a:p>
          <a:endParaRPr lang="fr-FR"/>
        </a:p>
      </dgm:t>
    </dgm:pt>
    <dgm:pt modelId="{ABEE3C93-F21B-4E86-A4C4-0442A7ED7FDB}" type="pres">
      <dgm:prSet presAssocID="{87D2E0BE-4968-4858-B488-507AA1261BBD}" presName="rootText3" presStyleLbl="asst1" presStyleIdx="3" presStyleCnt="23" custScaleX="126353" custScaleY="169083" custLinFactX="-186436" custLinFactY="300000" custLinFactNeighborX="-200000" custLinFactNeighborY="381577">
        <dgm:presLayoutVars>
          <dgm:chPref val="3"/>
        </dgm:presLayoutVars>
      </dgm:prSet>
      <dgm:spPr/>
      <dgm:t>
        <a:bodyPr/>
        <a:lstStyle/>
        <a:p>
          <a:endParaRPr lang="fr-FR"/>
        </a:p>
      </dgm:t>
    </dgm:pt>
    <dgm:pt modelId="{31692144-EC73-491C-BDB9-D205232625CD}" type="pres">
      <dgm:prSet presAssocID="{87D2E0BE-4968-4858-B488-507AA1261BBD}" presName="rootConnector3" presStyleLbl="asst1" presStyleIdx="3" presStyleCnt="23"/>
      <dgm:spPr/>
      <dgm:t>
        <a:bodyPr/>
        <a:lstStyle/>
        <a:p>
          <a:endParaRPr lang="fr-FR"/>
        </a:p>
      </dgm:t>
    </dgm:pt>
    <dgm:pt modelId="{323E9555-89DF-4B49-949C-7BCEA1902C09}" type="pres">
      <dgm:prSet presAssocID="{87D2E0BE-4968-4858-B488-507AA1261BBD}" presName="hierChild6" presStyleCnt="0"/>
      <dgm:spPr/>
      <dgm:t>
        <a:bodyPr/>
        <a:lstStyle/>
        <a:p>
          <a:endParaRPr lang="fr-FR"/>
        </a:p>
      </dgm:t>
    </dgm:pt>
    <dgm:pt modelId="{C681BA5B-E23C-4C25-AD88-B730D5DE7DF6}" type="pres">
      <dgm:prSet presAssocID="{87D2E0BE-4968-4858-B488-507AA1261BBD}" presName="hierChild7" presStyleCnt="0"/>
      <dgm:spPr/>
      <dgm:t>
        <a:bodyPr/>
        <a:lstStyle/>
        <a:p>
          <a:endParaRPr lang="fr-FR"/>
        </a:p>
      </dgm:t>
    </dgm:pt>
    <dgm:pt modelId="{C56014D3-66F5-4294-9AB3-F36DD5184D62}" type="pres">
      <dgm:prSet presAssocID="{38BBBD8E-3088-4BFB-929D-1645E2ABE4A5}" presName="Name111" presStyleLbl="parChTrans1D2" presStyleIdx="1" presStyleCnt="4"/>
      <dgm:spPr/>
      <dgm:t>
        <a:bodyPr/>
        <a:lstStyle/>
        <a:p>
          <a:endParaRPr lang="fr-FR"/>
        </a:p>
      </dgm:t>
    </dgm:pt>
    <dgm:pt modelId="{C3790C83-61C0-47A9-A07D-F51C9CA0D0F6}" type="pres">
      <dgm:prSet presAssocID="{AAB12F08-0559-402C-AAF4-F4002F3F816F}" presName="hierRoot3" presStyleCnt="0">
        <dgm:presLayoutVars>
          <dgm:hierBranch val="init"/>
        </dgm:presLayoutVars>
      </dgm:prSet>
      <dgm:spPr/>
      <dgm:t>
        <a:bodyPr/>
        <a:lstStyle/>
        <a:p>
          <a:endParaRPr lang="fr-FR"/>
        </a:p>
      </dgm:t>
    </dgm:pt>
    <dgm:pt modelId="{AF6629EC-BA54-4CEE-A206-2C9AB2B60F26}" type="pres">
      <dgm:prSet presAssocID="{AAB12F08-0559-402C-AAF4-F4002F3F816F}" presName="rootComposite3" presStyleCnt="0"/>
      <dgm:spPr/>
      <dgm:t>
        <a:bodyPr/>
        <a:lstStyle/>
        <a:p>
          <a:endParaRPr lang="fr-FR"/>
        </a:p>
      </dgm:t>
    </dgm:pt>
    <dgm:pt modelId="{2AF8366D-A17A-4297-B325-CEA96B58DBB9}" type="pres">
      <dgm:prSet presAssocID="{AAB12F08-0559-402C-AAF4-F4002F3F816F}" presName="rootText3" presStyleLbl="asst1" presStyleIdx="4" presStyleCnt="23" custScaleX="161870" custScaleY="177634" custLinFactY="100000" custLinFactNeighborX="-14028" custLinFactNeighborY="112743">
        <dgm:presLayoutVars>
          <dgm:chPref val="3"/>
        </dgm:presLayoutVars>
      </dgm:prSet>
      <dgm:spPr/>
      <dgm:t>
        <a:bodyPr/>
        <a:lstStyle/>
        <a:p>
          <a:endParaRPr lang="fr-FR"/>
        </a:p>
      </dgm:t>
    </dgm:pt>
    <dgm:pt modelId="{DD687E0B-6232-42A7-ADB9-F3DA351C0BCB}" type="pres">
      <dgm:prSet presAssocID="{AAB12F08-0559-402C-AAF4-F4002F3F816F}" presName="rootConnector3" presStyleLbl="asst1" presStyleIdx="4" presStyleCnt="23"/>
      <dgm:spPr/>
      <dgm:t>
        <a:bodyPr/>
        <a:lstStyle/>
        <a:p>
          <a:endParaRPr lang="fr-FR"/>
        </a:p>
      </dgm:t>
    </dgm:pt>
    <dgm:pt modelId="{D3D0E690-1594-4CC1-A662-6979E5229C29}" type="pres">
      <dgm:prSet presAssocID="{AAB12F08-0559-402C-AAF4-F4002F3F816F}" presName="hierChild6" presStyleCnt="0"/>
      <dgm:spPr/>
      <dgm:t>
        <a:bodyPr/>
        <a:lstStyle/>
        <a:p>
          <a:endParaRPr lang="fr-FR"/>
        </a:p>
      </dgm:t>
    </dgm:pt>
    <dgm:pt modelId="{28199EE0-774C-4C96-B346-B84758299211}" type="pres">
      <dgm:prSet presAssocID="{AAB12F08-0559-402C-AAF4-F4002F3F816F}" presName="hierChild7" presStyleCnt="0"/>
      <dgm:spPr/>
      <dgm:t>
        <a:bodyPr/>
        <a:lstStyle/>
        <a:p>
          <a:endParaRPr lang="fr-FR"/>
        </a:p>
      </dgm:t>
    </dgm:pt>
    <dgm:pt modelId="{3AFE3AE3-0508-4F9E-96BA-D214C646C429}" type="pres">
      <dgm:prSet presAssocID="{D60FF3A9-D627-4BCF-84D0-0798F52627E2}" presName="Name111" presStyleLbl="parChTrans1D3" presStyleIdx="3" presStyleCnt="19"/>
      <dgm:spPr/>
      <dgm:t>
        <a:bodyPr/>
        <a:lstStyle/>
        <a:p>
          <a:endParaRPr lang="fr-FR"/>
        </a:p>
      </dgm:t>
    </dgm:pt>
    <dgm:pt modelId="{6F29F029-F0CF-421E-98EE-DDA10968D32F}" type="pres">
      <dgm:prSet presAssocID="{97269C0C-8266-425B-82C7-DB8DE6D1C2F0}" presName="hierRoot3" presStyleCnt="0">
        <dgm:presLayoutVars>
          <dgm:hierBranch val="init"/>
        </dgm:presLayoutVars>
      </dgm:prSet>
      <dgm:spPr/>
      <dgm:t>
        <a:bodyPr/>
        <a:lstStyle/>
        <a:p>
          <a:endParaRPr lang="fr-FR"/>
        </a:p>
      </dgm:t>
    </dgm:pt>
    <dgm:pt modelId="{ACDD8EE4-95DB-4E9E-A3F8-CEE4561C5E92}" type="pres">
      <dgm:prSet presAssocID="{97269C0C-8266-425B-82C7-DB8DE6D1C2F0}" presName="rootComposite3" presStyleCnt="0"/>
      <dgm:spPr/>
      <dgm:t>
        <a:bodyPr/>
        <a:lstStyle/>
        <a:p>
          <a:endParaRPr lang="fr-FR"/>
        </a:p>
      </dgm:t>
    </dgm:pt>
    <dgm:pt modelId="{B5D1A834-BAA6-4D97-B60F-75BC295776A8}" type="pres">
      <dgm:prSet presAssocID="{97269C0C-8266-425B-82C7-DB8DE6D1C2F0}" presName="rootText3" presStyleLbl="asst1" presStyleIdx="5" presStyleCnt="23" custScaleX="108308" custScaleY="176502" custLinFactY="300000" custLinFactNeighborX="-19651" custLinFactNeighborY="378780">
        <dgm:presLayoutVars>
          <dgm:chPref val="3"/>
        </dgm:presLayoutVars>
      </dgm:prSet>
      <dgm:spPr/>
      <dgm:t>
        <a:bodyPr/>
        <a:lstStyle/>
        <a:p>
          <a:endParaRPr lang="fr-FR"/>
        </a:p>
      </dgm:t>
    </dgm:pt>
    <dgm:pt modelId="{DC053473-78FA-4F36-B82F-8B4824BEED43}" type="pres">
      <dgm:prSet presAssocID="{97269C0C-8266-425B-82C7-DB8DE6D1C2F0}" presName="rootConnector3" presStyleLbl="asst1" presStyleIdx="5" presStyleCnt="23"/>
      <dgm:spPr/>
      <dgm:t>
        <a:bodyPr/>
        <a:lstStyle/>
        <a:p>
          <a:endParaRPr lang="fr-FR"/>
        </a:p>
      </dgm:t>
    </dgm:pt>
    <dgm:pt modelId="{D7E75524-8A9F-4EC9-AE8F-5FB3D5B2DD57}" type="pres">
      <dgm:prSet presAssocID="{97269C0C-8266-425B-82C7-DB8DE6D1C2F0}" presName="hierChild6" presStyleCnt="0"/>
      <dgm:spPr/>
      <dgm:t>
        <a:bodyPr/>
        <a:lstStyle/>
        <a:p>
          <a:endParaRPr lang="fr-FR"/>
        </a:p>
      </dgm:t>
    </dgm:pt>
    <dgm:pt modelId="{5B0AF413-2275-4925-BFE3-1ACD3DF54031}" type="pres">
      <dgm:prSet presAssocID="{97269C0C-8266-425B-82C7-DB8DE6D1C2F0}" presName="hierChild7" presStyleCnt="0"/>
      <dgm:spPr/>
      <dgm:t>
        <a:bodyPr/>
        <a:lstStyle/>
        <a:p>
          <a:endParaRPr lang="fr-FR"/>
        </a:p>
      </dgm:t>
    </dgm:pt>
    <dgm:pt modelId="{C66A4D59-C719-4863-B5E1-DEAC3C6C04D0}" type="pres">
      <dgm:prSet presAssocID="{DAF78C70-C94C-41FF-97C7-97ABAFE63DCA}" presName="Name111" presStyleLbl="parChTrans1D3" presStyleIdx="4" presStyleCnt="19"/>
      <dgm:spPr/>
      <dgm:t>
        <a:bodyPr/>
        <a:lstStyle/>
        <a:p>
          <a:endParaRPr lang="fr-FR"/>
        </a:p>
      </dgm:t>
    </dgm:pt>
    <dgm:pt modelId="{27A8ACFC-F746-4A7D-92BF-32CE4EC23A1C}" type="pres">
      <dgm:prSet presAssocID="{70F124E5-715A-4D00-962E-3F8CC90EA800}" presName="hierRoot3" presStyleCnt="0">
        <dgm:presLayoutVars>
          <dgm:hierBranch val="init"/>
        </dgm:presLayoutVars>
      </dgm:prSet>
      <dgm:spPr/>
      <dgm:t>
        <a:bodyPr/>
        <a:lstStyle/>
        <a:p>
          <a:endParaRPr lang="fr-FR"/>
        </a:p>
      </dgm:t>
    </dgm:pt>
    <dgm:pt modelId="{9624782D-CF9C-4B2C-8317-785A30E2F8FA}" type="pres">
      <dgm:prSet presAssocID="{70F124E5-715A-4D00-962E-3F8CC90EA800}" presName="rootComposite3" presStyleCnt="0"/>
      <dgm:spPr/>
      <dgm:t>
        <a:bodyPr/>
        <a:lstStyle/>
        <a:p>
          <a:endParaRPr lang="fr-FR"/>
        </a:p>
      </dgm:t>
    </dgm:pt>
    <dgm:pt modelId="{BA7D3F59-C7BC-4BA3-A8D9-F48B43BB8BBE}" type="pres">
      <dgm:prSet presAssocID="{70F124E5-715A-4D00-962E-3F8CC90EA800}" presName="rootText3" presStyleLbl="asst1" presStyleIdx="6" presStyleCnt="23" custScaleX="115026" custScaleY="166593" custLinFactY="424967" custLinFactNeighborX="5670" custLinFactNeighborY="500000">
        <dgm:presLayoutVars>
          <dgm:chPref val="3"/>
        </dgm:presLayoutVars>
      </dgm:prSet>
      <dgm:spPr/>
      <dgm:t>
        <a:bodyPr/>
        <a:lstStyle/>
        <a:p>
          <a:endParaRPr lang="fr-FR"/>
        </a:p>
      </dgm:t>
    </dgm:pt>
    <dgm:pt modelId="{183333EE-1CCC-43AE-9DEE-7F2BAC23FA60}" type="pres">
      <dgm:prSet presAssocID="{70F124E5-715A-4D00-962E-3F8CC90EA800}" presName="rootConnector3" presStyleLbl="asst1" presStyleIdx="6" presStyleCnt="23"/>
      <dgm:spPr/>
      <dgm:t>
        <a:bodyPr/>
        <a:lstStyle/>
        <a:p>
          <a:endParaRPr lang="fr-FR"/>
        </a:p>
      </dgm:t>
    </dgm:pt>
    <dgm:pt modelId="{A552CDF6-CDC3-4381-B212-8592891F46B5}" type="pres">
      <dgm:prSet presAssocID="{70F124E5-715A-4D00-962E-3F8CC90EA800}" presName="hierChild6" presStyleCnt="0"/>
      <dgm:spPr/>
      <dgm:t>
        <a:bodyPr/>
        <a:lstStyle/>
        <a:p>
          <a:endParaRPr lang="fr-FR"/>
        </a:p>
      </dgm:t>
    </dgm:pt>
    <dgm:pt modelId="{14C6DF29-0490-4AE4-991A-676FA9E56C67}" type="pres">
      <dgm:prSet presAssocID="{70F124E5-715A-4D00-962E-3F8CC90EA800}" presName="hierChild7" presStyleCnt="0"/>
      <dgm:spPr/>
      <dgm:t>
        <a:bodyPr/>
        <a:lstStyle/>
        <a:p>
          <a:endParaRPr lang="fr-FR"/>
        </a:p>
      </dgm:t>
    </dgm:pt>
    <dgm:pt modelId="{BF9566CC-409C-4A91-B800-CDD1539E76AA}" type="pres">
      <dgm:prSet presAssocID="{013B74B4-AB1E-48E6-A072-3DBDEEB5DD99}" presName="Name111" presStyleLbl="parChTrans1D3" presStyleIdx="5" presStyleCnt="19"/>
      <dgm:spPr/>
      <dgm:t>
        <a:bodyPr/>
        <a:lstStyle/>
        <a:p>
          <a:endParaRPr lang="fr-FR"/>
        </a:p>
      </dgm:t>
    </dgm:pt>
    <dgm:pt modelId="{A8D96DBA-CE1A-4CAE-B5B6-8D9152845F0B}" type="pres">
      <dgm:prSet presAssocID="{E33DE958-BAF9-48B5-B844-41B2AD7D255F}" presName="hierRoot3" presStyleCnt="0">
        <dgm:presLayoutVars>
          <dgm:hierBranch val="init"/>
        </dgm:presLayoutVars>
      </dgm:prSet>
      <dgm:spPr/>
      <dgm:t>
        <a:bodyPr/>
        <a:lstStyle/>
        <a:p>
          <a:endParaRPr lang="fr-FR"/>
        </a:p>
      </dgm:t>
    </dgm:pt>
    <dgm:pt modelId="{50576E30-CDF8-48BB-9B4E-B38556BB0458}" type="pres">
      <dgm:prSet presAssocID="{E33DE958-BAF9-48B5-B844-41B2AD7D255F}" presName="rootComposite3" presStyleCnt="0"/>
      <dgm:spPr/>
      <dgm:t>
        <a:bodyPr/>
        <a:lstStyle/>
        <a:p>
          <a:endParaRPr lang="fr-FR"/>
        </a:p>
      </dgm:t>
    </dgm:pt>
    <dgm:pt modelId="{F78BC22B-ED2E-4178-ADF7-A266065E1634}" type="pres">
      <dgm:prSet presAssocID="{E33DE958-BAF9-48B5-B844-41B2AD7D255F}" presName="rootText3" presStyleLbl="asst1" presStyleIdx="7" presStyleCnt="23" custScaleX="128316" custScaleY="153465" custLinFactX="54986" custLinFactY="100000" custLinFactNeighborX="100000" custLinFactNeighborY="138012">
        <dgm:presLayoutVars>
          <dgm:chPref val="3"/>
        </dgm:presLayoutVars>
      </dgm:prSet>
      <dgm:spPr/>
      <dgm:t>
        <a:bodyPr/>
        <a:lstStyle/>
        <a:p>
          <a:endParaRPr lang="fr-FR"/>
        </a:p>
      </dgm:t>
    </dgm:pt>
    <dgm:pt modelId="{F1BD2CE8-900F-41BF-9BE2-A0D91D700843}" type="pres">
      <dgm:prSet presAssocID="{E33DE958-BAF9-48B5-B844-41B2AD7D255F}" presName="rootConnector3" presStyleLbl="asst1" presStyleIdx="7" presStyleCnt="23"/>
      <dgm:spPr/>
      <dgm:t>
        <a:bodyPr/>
        <a:lstStyle/>
        <a:p>
          <a:endParaRPr lang="fr-FR"/>
        </a:p>
      </dgm:t>
    </dgm:pt>
    <dgm:pt modelId="{8088170B-1760-401B-B234-70004912DE20}" type="pres">
      <dgm:prSet presAssocID="{E33DE958-BAF9-48B5-B844-41B2AD7D255F}" presName="hierChild6" presStyleCnt="0"/>
      <dgm:spPr/>
      <dgm:t>
        <a:bodyPr/>
        <a:lstStyle/>
        <a:p>
          <a:endParaRPr lang="fr-FR"/>
        </a:p>
      </dgm:t>
    </dgm:pt>
    <dgm:pt modelId="{CBC38124-1572-4062-87F5-DB71BAA496A0}" type="pres">
      <dgm:prSet presAssocID="{E33DE958-BAF9-48B5-B844-41B2AD7D255F}" presName="hierChild7" presStyleCnt="0"/>
      <dgm:spPr/>
      <dgm:t>
        <a:bodyPr/>
        <a:lstStyle/>
        <a:p>
          <a:endParaRPr lang="fr-FR"/>
        </a:p>
      </dgm:t>
    </dgm:pt>
    <dgm:pt modelId="{619F2952-D00E-4DED-8A75-649CF7E3E2AF}" type="pres">
      <dgm:prSet presAssocID="{764F9C93-296F-4180-8405-82293EE8E642}" presName="Name111" presStyleLbl="parChTrans1D2" presStyleIdx="2" presStyleCnt="4"/>
      <dgm:spPr/>
      <dgm:t>
        <a:bodyPr/>
        <a:lstStyle/>
        <a:p>
          <a:endParaRPr lang="fr-FR"/>
        </a:p>
      </dgm:t>
    </dgm:pt>
    <dgm:pt modelId="{40EFBD06-B87D-4EB3-A36C-45A1216219E8}" type="pres">
      <dgm:prSet presAssocID="{01A24D03-D6D8-43AA-8F20-865C40EF6944}" presName="hierRoot3" presStyleCnt="0">
        <dgm:presLayoutVars>
          <dgm:hierBranch val="init"/>
        </dgm:presLayoutVars>
      </dgm:prSet>
      <dgm:spPr/>
      <dgm:t>
        <a:bodyPr/>
        <a:lstStyle/>
        <a:p>
          <a:endParaRPr lang="fr-FR"/>
        </a:p>
      </dgm:t>
    </dgm:pt>
    <dgm:pt modelId="{CA884A08-FEFF-49BE-9E30-50E8B0F96441}" type="pres">
      <dgm:prSet presAssocID="{01A24D03-D6D8-43AA-8F20-865C40EF6944}" presName="rootComposite3" presStyleCnt="0"/>
      <dgm:spPr/>
      <dgm:t>
        <a:bodyPr/>
        <a:lstStyle/>
        <a:p>
          <a:endParaRPr lang="fr-FR"/>
        </a:p>
      </dgm:t>
    </dgm:pt>
    <dgm:pt modelId="{6C786D67-8621-4833-90CB-FC9F1DF96264}" type="pres">
      <dgm:prSet presAssocID="{01A24D03-D6D8-43AA-8F20-865C40EF6944}" presName="rootText3" presStyleLbl="asst1" presStyleIdx="8" presStyleCnt="23" custScaleX="174473" custScaleY="166748" custLinFactX="-40371" custLinFactY="-200000" custLinFactNeighborX="-100000" custLinFactNeighborY="-211563">
        <dgm:presLayoutVars>
          <dgm:chPref val="3"/>
        </dgm:presLayoutVars>
      </dgm:prSet>
      <dgm:spPr/>
      <dgm:t>
        <a:bodyPr/>
        <a:lstStyle/>
        <a:p>
          <a:endParaRPr lang="fr-FR"/>
        </a:p>
      </dgm:t>
    </dgm:pt>
    <dgm:pt modelId="{1FA8DB25-ACF9-4AB1-BD51-95331A3F9059}" type="pres">
      <dgm:prSet presAssocID="{01A24D03-D6D8-43AA-8F20-865C40EF6944}" presName="rootConnector3" presStyleLbl="asst1" presStyleIdx="8" presStyleCnt="23"/>
      <dgm:spPr/>
      <dgm:t>
        <a:bodyPr/>
        <a:lstStyle/>
        <a:p>
          <a:endParaRPr lang="fr-FR"/>
        </a:p>
      </dgm:t>
    </dgm:pt>
    <dgm:pt modelId="{6F9B1FA5-977B-4103-B482-AC2F3A137305}" type="pres">
      <dgm:prSet presAssocID="{01A24D03-D6D8-43AA-8F20-865C40EF6944}" presName="hierChild6" presStyleCnt="0"/>
      <dgm:spPr/>
      <dgm:t>
        <a:bodyPr/>
        <a:lstStyle/>
        <a:p>
          <a:endParaRPr lang="fr-FR"/>
        </a:p>
      </dgm:t>
    </dgm:pt>
    <dgm:pt modelId="{49407D24-F349-4E93-A6FB-1E979D46CAF5}" type="pres">
      <dgm:prSet presAssocID="{01A24D03-D6D8-43AA-8F20-865C40EF6944}" presName="hierChild7" presStyleCnt="0"/>
      <dgm:spPr/>
      <dgm:t>
        <a:bodyPr/>
        <a:lstStyle/>
        <a:p>
          <a:endParaRPr lang="fr-FR"/>
        </a:p>
      </dgm:t>
    </dgm:pt>
    <dgm:pt modelId="{CAD44695-4F61-41B1-AC24-1375453C4520}" type="pres">
      <dgm:prSet presAssocID="{6FE9A742-EEF5-4A55-8824-85D875DEEC29}" presName="Name111" presStyleLbl="parChTrans1D3" presStyleIdx="6" presStyleCnt="19"/>
      <dgm:spPr/>
      <dgm:t>
        <a:bodyPr/>
        <a:lstStyle/>
        <a:p>
          <a:endParaRPr lang="fr-FR"/>
        </a:p>
      </dgm:t>
    </dgm:pt>
    <dgm:pt modelId="{8C3174B6-B4D0-4C3F-9C13-74982ECD2A56}" type="pres">
      <dgm:prSet presAssocID="{E1DE09D0-3588-4A6C-848E-7FD12F8939BF}" presName="hierRoot3" presStyleCnt="0">
        <dgm:presLayoutVars>
          <dgm:hierBranch val="init"/>
        </dgm:presLayoutVars>
      </dgm:prSet>
      <dgm:spPr/>
      <dgm:t>
        <a:bodyPr/>
        <a:lstStyle/>
        <a:p>
          <a:endParaRPr lang="fr-FR"/>
        </a:p>
      </dgm:t>
    </dgm:pt>
    <dgm:pt modelId="{334D05CB-EADC-4723-9771-A8D7E7D3ABC0}" type="pres">
      <dgm:prSet presAssocID="{E1DE09D0-3588-4A6C-848E-7FD12F8939BF}" presName="rootComposite3" presStyleCnt="0"/>
      <dgm:spPr/>
      <dgm:t>
        <a:bodyPr/>
        <a:lstStyle/>
        <a:p>
          <a:endParaRPr lang="fr-FR"/>
        </a:p>
      </dgm:t>
    </dgm:pt>
    <dgm:pt modelId="{09618A5C-6D08-40C0-80EA-E2B37EB2C4C4}" type="pres">
      <dgm:prSet presAssocID="{E1DE09D0-3588-4A6C-848E-7FD12F8939BF}" presName="rootText3" presStyleLbl="asst1" presStyleIdx="9" presStyleCnt="23" custScaleX="126275" custScaleY="174684" custLinFactY="-2696" custLinFactNeighborX="42298" custLinFactNeighborY="-100000">
        <dgm:presLayoutVars>
          <dgm:chPref val="3"/>
        </dgm:presLayoutVars>
      </dgm:prSet>
      <dgm:spPr/>
      <dgm:t>
        <a:bodyPr/>
        <a:lstStyle/>
        <a:p>
          <a:endParaRPr lang="fr-FR"/>
        </a:p>
      </dgm:t>
    </dgm:pt>
    <dgm:pt modelId="{BBE8809C-5F6A-4D81-8367-3F2C8FFCF26A}" type="pres">
      <dgm:prSet presAssocID="{E1DE09D0-3588-4A6C-848E-7FD12F8939BF}" presName="rootConnector3" presStyleLbl="asst1" presStyleIdx="9" presStyleCnt="23"/>
      <dgm:spPr/>
      <dgm:t>
        <a:bodyPr/>
        <a:lstStyle/>
        <a:p>
          <a:endParaRPr lang="fr-FR"/>
        </a:p>
      </dgm:t>
    </dgm:pt>
    <dgm:pt modelId="{F42871AA-B17C-49EB-8244-59E38C63E49C}" type="pres">
      <dgm:prSet presAssocID="{E1DE09D0-3588-4A6C-848E-7FD12F8939BF}" presName="hierChild6" presStyleCnt="0"/>
      <dgm:spPr/>
      <dgm:t>
        <a:bodyPr/>
        <a:lstStyle/>
        <a:p>
          <a:endParaRPr lang="fr-FR"/>
        </a:p>
      </dgm:t>
    </dgm:pt>
    <dgm:pt modelId="{0FE089D2-7ED0-433D-9EDA-430C6F9F9568}" type="pres">
      <dgm:prSet presAssocID="{E1DE09D0-3588-4A6C-848E-7FD12F8939BF}" presName="hierChild7" presStyleCnt="0"/>
      <dgm:spPr/>
      <dgm:t>
        <a:bodyPr/>
        <a:lstStyle/>
        <a:p>
          <a:endParaRPr lang="fr-FR"/>
        </a:p>
      </dgm:t>
    </dgm:pt>
    <dgm:pt modelId="{CA8CE19A-0EA1-40A7-B593-11D7EC51DF93}" type="pres">
      <dgm:prSet presAssocID="{F3C39592-BB9F-4F88-A9A4-93168A62CEEB}" presName="Name111" presStyleLbl="parChTrans1D3" presStyleIdx="7" presStyleCnt="19"/>
      <dgm:spPr/>
      <dgm:t>
        <a:bodyPr/>
        <a:lstStyle/>
        <a:p>
          <a:endParaRPr lang="fr-FR"/>
        </a:p>
      </dgm:t>
    </dgm:pt>
    <dgm:pt modelId="{F5189D92-FE48-4A8B-A570-573052E7773E}" type="pres">
      <dgm:prSet presAssocID="{6F5D76FB-D87D-49CA-8118-80C5365E96B5}" presName="hierRoot3" presStyleCnt="0">
        <dgm:presLayoutVars>
          <dgm:hierBranch val="init"/>
        </dgm:presLayoutVars>
      </dgm:prSet>
      <dgm:spPr/>
      <dgm:t>
        <a:bodyPr/>
        <a:lstStyle/>
        <a:p>
          <a:endParaRPr lang="fr-FR"/>
        </a:p>
      </dgm:t>
    </dgm:pt>
    <dgm:pt modelId="{62FC8CB4-DCC5-4E0E-9F38-CD7895720B30}" type="pres">
      <dgm:prSet presAssocID="{6F5D76FB-D87D-49CA-8118-80C5365E96B5}" presName="rootComposite3" presStyleCnt="0"/>
      <dgm:spPr/>
      <dgm:t>
        <a:bodyPr/>
        <a:lstStyle/>
        <a:p>
          <a:endParaRPr lang="fr-FR"/>
        </a:p>
      </dgm:t>
    </dgm:pt>
    <dgm:pt modelId="{BB646CBE-9E73-4CC2-8040-BEEF285AF6F0}" type="pres">
      <dgm:prSet presAssocID="{6F5D76FB-D87D-49CA-8118-80C5365E96B5}" presName="rootText3" presStyleLbl="asst1" presStyleIdx="10" presStyleCnt="23" custScaleX="114643" custScaleY="191353" custLinFactX="-120998" custLinFactNeighborX="-200000" custLinFactNeighborY="55226">
        <dgm:presLayoutVars>
          <dgm:chPref val="3"/>
        </dgm:presLayoutVars>
      </dgm:prSet>
      <dgm:spPr/>
      <dgm:t>
        <a:bodyPr/>
        <a:lstStyle/>
        <a:p>
          <a:endParaRPr lang="fr-FR"/>
        </a:p>
      </dgm:t>
    </dgm:pt>
    <dgm:pt modelId="{7E0F9A8F-3D7B-4218-849D-550637F7D0D7}" type="pres">
      <dgm:prSet presAssocID="{6F5D76FB-D87D-49CA-8118-80C5365E96B5}" presName="rootConnector3" presStyleLbl="asst1" presStyleIdx="10" presStyleCnt="23"/>
      <dgm:spPr/>
      <dgm:t>
        <a:bodyPr/>
        <a:lstStyle/>
        <a:p>
          <a:endParaRPr lang="fr-FR"/>
        </a:p>
      </dgm:t>
    </dgm:pt>
    <dgm:pt modelId="{014A2B7C-397E-44B1-8555-6DC8341862FE}" type="pres">
      <dgm:prSet presAssocID="{6F5D76FB-D87D-49CA-8118-80C5365E96B5}" presName="hierChild6" presStyleCnt="0"/>
      <dgm:spPr/>
      <dgm:t>
        <a:bodyPr/>
        <a:lstStyle/>
        <a:p>
          <a:endParaRPr lang="fr-FR"/>
        </a:p>
      </dgm:t>
    </dgm:pt>
    <dgm:pt modelId="{77499470-A319-41D7-980D-F4C428597013}" type="pres">
      <dgm:prSet presAssocID="{6F5D76FB-D87D-49CA-8118-80C5365E96B5}" presName="hierChild7" presStyleCnt="0"/>
      <dgm:spPr/>
      <dgm:t>
        <a:bodyPr/>
        <a:lstStyle/>
        <a:p>
          <a:endParaRPr lang="fr-FR"/>
        </a:p>
      </dgm:t>
    </dgm:pt>
    <dgm:pt modelId="{B075880C-75C0-45E3-BD56-852915FDBA90}" type="pres">
      <dgm:prSet presAssocID="{C8A66860-4906-48BD-A007-106CD3F34951}" presName="Name111" presStyleLbl="parChTrans1D3" presStyleIdx="8" presStyleCnt="19"/>
      <dgm:spPr/>
      <dgm:t>
        <a:bodyPr/>
        <a:lstStyle/>
        <a:p>
          <a:endParaRPr lang="fr-FR"/>
        </a:p>
      </dgm:t>
    </dgm:pt>
    <dgm:pt modelId="{DD4D5D99-EEBC-4B34-9517-79DA6DC6E181}" type="pres">
      <dgm:prSet presAssocID="{974E78D3-9DD7-476A-8BD4-B20421EA340E}" presName="hierRoot3" presStyleCnt="0">
        <dgm:presLayoutVars>
          <dgm:hierBranch val="init"/>
        </dgm:presLayoutVars>
      </dgm:prSet>
      <dgm:spPr/>
      <dgm:t>
        <a:bodyPr/>
        <a:lstStyle/>
        <a:p>
          <a:endParaRPr lang="fr-FR"/>
        </a:p>
      </dgm:t>
    </dgm:pt>
    <dgm:pt modelId="{8ABD6C91-DDF9-4DCD-B02F-DE3FFFF218CC}" type="pres">
      <dgm:prSet presAssocID="{974E78D3-9DD7-476A-8BD4-B20421EA340E}" presName="rootComposite3" presStyleCnt="0"/>
      <dgm:spPr/>
      <dgm:t>
        <a:bodyPr/>
        <a:lstStyle/>
        <a:p>
          <a:endParaRPr lang="fr-FR"/>
        </a:p>
      </dgm:t>
    </dgm:pt>
    <dgm:pt modelId="{13A96ADA-93F6-4963-A1B9-ED409611EA40}" type="pres">
      <dgm:prSet presAssocID="{974E78D3-9DD7-476A-8BD4-B20421EA340E}" presName="rootText3" presStyleLbl="asst1" presStyleIdx="11" presStyleCnt="23" custScaleX="131662" custScaleY="188709" custLinFactNeighborX="41564" custLinFactNeighborY="44978">
        <dgm:presLayoutVars>
          <dgm:chPref val="3"/>
        </dgm:presLayoutVars>
      </dgm:prSet>
      <dgm:spPr/>
      <dgm:t>
        <a:bodyPr/>
        <a:lstStyle/>
        <a:p>
          <a:endParaRPr lang="fr-FR"/>
        </a:p>
      </dgm:t>
    </dgm:pt>
    <dgm:pt modelId="{01CF915A-377B-4E0E-9D47-038951C59DE0}" type="pres">
      <dgm:prSet presAssocID="{974E78D3-9DD7-476A-8BD4-B20421EA340E}" presName="rootConnector3" presStyleLbl="asst1" presStyleIdx="11" presStyleCnt="23"/>
      <dgm:spPr/>
      <dgm:t>
        <a:bodyPr/>
        <a:lstStyle/>
        <a:p>
          <a:endParaRPr lang="fr-FR"/>
        </a:p>
      </dgm:t>
    </dgm:pt>
    <dgm:pt modelId="{944FC5EC-783F-45D0-9323-EB67ABEEAC67}" type="pres">
      <dgm:prSet presAssocID="{974E78D3-9DD7-476A-8BD4-B20421EA340E}" presName="hierChild6" presStyleCnt="0"/>
      <dgm:spPr/>
      <dgm:t>
        <a:bodyPr/>
        <a:lstStyle/>
        <a:p>
          <a:endParaRPr lang="fr-FR"/>
        </a:p>
      </dgm:t>
    </dgm:pt>
    <dgm:pt modelId="{A63CEF8E-0754-4CF8-B5A9-5E275E291CBE}" type="pres">
      <dgm:prSet presAssocID="{974E78D3-9DD7-476A-8BD4-B20421EA340E}" presName="hierChild7" presStyleCnt="0"/>
      <dgm:spPr/>
      <dgm:t>
        <a:bodyPr/>
        <a:lstStyle/>
        <a:p>
          <a:endParaRPr lang="fr-FR"/>
        </a:p>
      </dgm:t>
    </dgm:pt>
    <dgm:pt modelId="{66112B71-B33A-430B-945C-95C2C170477A}" type="pres">
      <dgm:prSet presAssocID="{02CED36D-384F-4D2F-91F7-16DEAC279423}" presName="Name111" presStyleLbl="parChTrans1D2" presStyleIdx="3" presStyleCnt="4"/>
      <dgm:spPr/>
      <dgm:t>
        <a:bodyPr/>
        <a:lstStyle/>
        <a:p>
          <a:endParaRPr lang="fr-FR"/>
        </a:p>
      </dgm:t>
    </dgm:pt>
    <dgm:pt modelId="{8F265E8F-81B7-4DE6-B00D-3E4FE4A49F65}" type="pres">
      <dgm:prSet presAssocID="{DC633998-476C-4BD7-B684-9B90063D2B17}" presName="hierRoot3" presStyleCnt="0">
        <dgm:presLayoutVars>
          <dgm:hierBranch val="init"/>
        </dgm:presLayoutVars>
      </dgm:prSet>
      <dgm:spPr/>
      <dgm:t>
        <a:bodyPr/>
        <a:lstStyle/>
        <a:p>
          <a:endParaRPr lang="fr-FR"/>
        </a:p>
      </dgm:t>
    </dgm:pt>
    <dgm:pt modelId="{DB67D12D-7622-4F13-8F22-88EB79B400E3}" type="pres">
      <dgm:prSet presAssocID="{DC633998-476C-4BD7-B684-9B90063D2B17}" presName="rootComposite3" presStyleCnt="0"/>
      <dgm:spPr/>
      <dgm:t>
        <a:bodyPr/>
        <a:lstStyle/>
        <a:p>
          <a:endParaRPr lang="fr-FR"/>
        </a:p>
      </dgm:t>
    </dgm:pt>
    <dgm:pt modelId="{489BB35D-546F-4997-88AE-188075F73524}" type="pres">
      <dgm:prSet presAssocID="{DC633998-476C-4BD7-B684-9B90063D2B17}" presName="rootText3" presStyleLbl="asst1" presStyleIdx="12" presStyleCnt="23" custScaleX="163665" custScaleY="194881" custLinFactX="200000" custLinFactY="-200000" custLinFactNeighborX="259513" custLinFactNeighborY="-233738">
        <dgm:presLayoutVars>
          <dgm:chPref val="3"/>
        </dgm:presLayoutVars>
      </dgm:prSet>
      <dgm:spPr/>
      <dgm:t>
        <a:bodyPr/>
        <a:lstStyle/>
        <a:p>
          <a:endParaRPr lang="fr-FR"/>
        </a:p>
      </dgm:t>
    </dgm:pt>
    <dgm:pt modelId="{52C8F931-EAB8-44D4-A676-8681E932612A}" type="pres">
      <dgm:prSet presAssocID="{DC633998-476C-4BD7-B684-9B90063D2B17}" presName="rootConnector3" presStyleLbl="asst1" presStyleIdx="12" presStyleCnt="23"/>
      <dgm:spPr/>
      <dgm:t>
        <a:bodyPr/>
        <a:lstStyle/>
        <a:p>
          <a:endParaRPr lang="fr-FR"/>
        </a:p>
      </dgm:t>
    </dgm:pt>
    <dgm:pt modelId="{FAAC3816-96E8-4D34-B1F0-22F98B177FF8}" type="pres">
      <dgm:prSet presAssocID="{DC633998-476C-4BD7-B684-9B90063D2B17}" presName="hierChild6" presStyleCnt="0"/>
      <dgm:spPr/>
      <dgm:t>
        <a:bodyPr/>
        <a:lstStyle/>
        <a:p>
          <a:endParaRPr lang="fr-FR"/>
        </a:p>
      </dgm:t>
    </dgm:pt>
    <dgm:pt modelId="{5C0BD475-B41F-4CC0-9B3F-5A4BD023424E}" type="pres">
      <dgm:prSet presAssocID="{DC633998-476C-4BD7-B684-9B90063D2B17}" presName="hierChild7" presStyleCnt="0"/>
      <dgm:spPr/>
      <dgm:t>
        <a:bodyPr/>
        <a:lstStyle/>
        <a:p>
          <a:endParaRPr lang="fr-FR"/>
        </a:p>
      </dgm:t>
    </dgm:pt>
    <dgm:pt modelId="{07C29770-85C3-42B3-BD38-B72C9421CA3B}" type="pres">
      <dgm:prSet presAssocID="{D9A83F79-ED23-4321-90FA-49743BA66917}" presName="Name111" presStyleLbl="parChTrans1D3" presStyleIdx="9" presStyleCnt="19"/>
      <dgm:spPr/>
      <dgm:t>
        <a:bodyPr/>
        <a:lstStyle/>
        <a:p>
          <a:endParaRPr lang="fr-FR"/>
        </a:p>
      </dgm:t>
    </dgm:pt>
    <dgm:pt modelId="{FE0E37C5-75C3-40A7-9BFD-0F7F578A2283}" type="pres">
      <dgm:prSet presAssocID="{E8E81A01-9E19-4AC9-AB33-F1EEACE1E757}" presName="hierRoot3" presStyleCnt="0">
        <dgm:presLayoutVars>
          <dgm:hierBranch val="init"/>
        </dgm:presLayoutVars>
      </dgm:prSet>
      <dgm:spPr/>
      <dgm:t>
        <a:bodyPr/>
        <a:lstStyle/>
        <a:p>
          <a:endParaRPr lang="fr-FR"/>
        </a:p>
      </dgm:t>
    </dgm:pt>
    <dgm:pt modelId="{34A2E937-A596-4A60-AFFA-9AA31E88192F}" type="pres">
      <dgm:prSet presAssocID="{E8E81A01-9E19-4AC9-AB33-F1EEACE1E757}" presName="rootComposite3" presStyleCnt="0"/>
      <dgm:spPr/>
      <dgm:t>
        <a:bodyPr/>
        <a:lstStyle/>
        <a:p>
          <a:endParaRPr lang="fr-FR"/>
        </a:p>
      </dgm:t>
    </dgm:pt>
    <dgm:pt modelId="{ED2738F6-A3B4-4FDF-8A49-F802AC4BB10F}" type="pres">
      <dgm:prSet presAssocID="{E8E81A01-9E19-4AC9-AB33-F1EEACE1E757}" presName="rootText3" presStyleLbl="asst1" presStyleIdx="13" presStyleCnt="23" custScaleX="160306" custScaleY="245824" custLinFactX="200000" custLinFactY="-184848" custLinFactNeighborX="239213" custLinFactNeighborY="-200000">
        <dgm:presLayoutVars>
          <dgm:chPref val="3"/>
        </dgm:presLayoutVars>
      </dgm:prSet>
      <dgm:spPr/>
      <dgm:t>
        <a:bodyPr/>
        <a:lstStyle/>
        <a:p>
          <a:endParaRPr lang="fr-FR"/>
        </a:p>
      </dgm:t>
    </dgm:pt>
    <dgm:pt modelId="{E4A5FF70-AED3-49B1-ABEC-A8F2C6D24B39}" type="pres">
      <dgm:prSet presAssocID="{E8E81A01-9E19-4AC9-AB33-F1EEACE1E757}" presName="rootConnector3" presStyleLbl="asst1" presStyleIdx="13" presStyleCnt="23"/>
      <dgm:spPr/>
      <dgm:t>
        <a:bodyPr/>
        <a:lstStyle/>
        <a:p>
          <a:endParaRPr lang="fr-FR"/>
        </a:p>
      </dgm:t>
    </dgm:pt>
    <dgm:pt modelId="{2AB337B7-5645-426E-A906-F8181D4A99CF}" type="pres">
      <dgm:prSet presAssocID="{E8E81A01-9E19-4AC9-AB33-F1EEACE1E757}" presName="hierChild6" presStyleCnt="0"/>
      <dgm:spPr/>
      <dgm:t>
        <a:bodyPr/>
        <a:lstStyle/>
        <a:p>
          <a:endParaRPr lang="fr-FR"/>
        </a:p>
      </dgm:t>
    </dgm:pt>
    <dgm:pt modelId="{D4B46EAE-E9EE-420C-916F-7839F063D306}" type="pres">
      <dgm:prSet presAssocID="{E8E81A01-9E19-4AC9-AB33-F1EEACE1E757}" presName="hierChild7" presStyleCnt="0"/>
      <dgm:spPr/>
      <dgm:t>
        <a:bodyPr/>
        <a:lstStyle/>
        <a:p>
          <a:endParaRPr lang="fr-FR"/>
        </a:p>
      </dgm:t>
    </dgm:pt>
    <dgm:pt modelId="{972BD2C6-0079-4F25-9F85-2940159F938E}" type="pres">
      <dgm:prSet presAssocID="{217419C9-2422-4B5A-85C4-B1512DA6DE1D}" presName="Name111" presStyleLbl="parChTrans1D3" presStyleIdx="10" presStyleCnt="19"/>
      <dgm:spPr/>
      <dgm:t>
        <a:bodyPr/>
        <a:lstStyle/>
        <a:p>
          <a:endParaRPr lang="fr-FR"/>
        </a:p>
      </dgm:t>
    </dgm:pt>
    <dgm:pt modelId="{89744171-7CD7-4FD9-9C46-072098B9186D}" type="pres">
      <dgm:prSet presAssocID="{B9208B2A-5735-449D-AC96-43B5CF0FEE7A}" presName="hierRoot3" presStyleCnt="0">
        <dgm:presLayoutVars>
          <dgm:hierBranch val="init"/>
        </dgm:presLayoutVars>
      </dgm:prSet>
      <dgm:spPr/>
      <dgm:t>
        <a:bodyPr/>
        <a:lstStyle/>
        <a:p>
          <a:endParaRPr lang="fr-FR"/>
        </a:p>
      </dgm:t>
    </dgm:pt>
    <dgm:pt modelId="{B221FCD6-319B-4892-A3C4-699645A6E9DE}" type="pres">
      <dgm:prSet presAssocID="{B9208B2A-5735-449D-AC96-43B5CF0FEE7A}" presName="rootComposite3" presStyleCnt="0"/>
      <dgm:spPr/>
      <dgm:t>
        <a:bodyPr/>
        <a:lstStyle/>
        <a:p>
          <a:endParaRPr lang="fr-FR"/>
        </a:p>
      </dgm:t>
    </dgm:pt>
    <dgm:pt modelId="{370DD880-F93D-4CF8-8B6B-B47D616F60B3}" type="pres">
      <dgm:prSet presAssocID="{B9208B2A-5735-449D-AC96-43B5CF0FEE7A}" presName="rootText3" presStyleLbl="asst1" presStyleIdx="14" presStyleCnt="23" custScaleX="171320" custScaleY="248466" custLinFactX="200000" custLinFactY="-100000" custLinFactNeighborX="277352" custLinFactNeighborY="-126086">
        <dgm:presLayoutVars>
          <dgm:chPref val="3"/>
        </dgm:presLayoutVars>
      </dgm:prSet>
      <dgm:spPr/>
      <dgm:t>
        <a:bodyPr/>
        <a:lstStyle/>
        <a:p>
          <a:endParaRPr lang="fr-FR"/>
        </a:p>
      </dgm:t>
    </dgm:pt>
    <dgm:pt modelId="{C1C61DDC-DBE4-41A2-83F2-1E411DCAEE8D}" type="pres">
      <dgm:prSet presAssocID="{B9208B2A-5735-449D-AC96-43B5CF0FEE7A}" presName="rootConnector3" presStyleLbl="asst1" presStyleIdx="14" presStyleCnt="23"/>
      <dgm:spPr/>
      <dgm:t>
        <a:bodyPr/>
        <a:lstStyle/>
        <a:p>
          <a:endParaRPr lang="fr-FR"/>
        </a:p>
      </dgm:t>
    </dgm:pt>
    <dgm:pt modelId="{05BE9083-2F51-4F37-9EAA-00583321C4C0}" type="pres">
      <dgm:prSet presAssocID="{B9208B2A-5735-449D-AC96-43B5CF0FEE7A}" presName="hierChild6" presStyleCnt="0"/>
      <dgm:spPr/>
      <dgm:t>
        <a:bodyPr/>
        <a:lstStyle/>
        <a:p>
          <a:endParaRPr lang="fr-FR"/>
        </a:p>
      </dgm:t>
    </dgm:pt>
    <dgm:pt modelId="{2FF9378A-FF64-42AF-B9AF-41025BA41B3A}" type="pres">
      <dgm:prSet presAssocID="{B9208B2A-5735-449D-AC96-43B5CF0FEE7A}" presName="hierChild7" presStyleCnt="0"/>
      <dgm:spPr/>
      <dgm:t>
        <a:bodyPr/>
        <a:lstStyle/>
        <a:p>
          <a:endParaRPr lang="fr-FR"/>
        </a:p>
      </dgm:t>
    </dgm:pt>
    <dgm:pt modelId="{05CD6801-C2A8-43F6-AAFC-281611CE0D09}" type="pres">
      <dgm:prSet presAssocID="{C4A6D659-9844-46AB-90F9-FF4F8438ED14}" presName="Name111" presStyleLbl="parChTrans1D3" presStyleIdx="11" presStyleCnt="19"/>
      <dgm:spPr/>
      <dgm:t>
        <a:bodyPr/>
        <a:lstStyle/>
        <a:p>
          <a:endParaRPr lang="fr-FR"/>
        </a:p>
      </dgm:t>
    </dgm:pt>
    <dgm:pt modelId="{1A9D6848-CA0F-4E1A-AB15-196A9C46891C}" type="pres">
      <dgm:prSet presAssocID="{FC853EE4-BFDA-4F80-9E27-1FEC98FFF978}" presName="hierRoot3" presStyleCnt="0">
        <dgm:presLayoutVars>
          <dgm:hierBranch val="init"/>
        </dgm:presLayoutVars>
      </dgm:prSet>
      <dgm:spPr/>
      <dgm:t>
        <a:bodyPr/>
        <a:lstStyle/>
        <a:p>
          <a:endParaRPr lang="fr-FR"/>
        </a:p>
      </dgm:t>
    </dgm:pt>
    <dgm:pt modelId="{AA9C3B17-EC5C-43D2-B66D-3A28AAD643C8}" type="pres">
      <dgm:prSet presAssocID="{FC853EE4-BFDA-4F80-9E27-1FEC98FFF978}" presName="rootComposite3" presStyleCnt="0"/>
      <dgm:spPr/>
      <dgm:t>
        <a:bodyPr/>
        <a:lstStyle/>
        <a:p>
          <a:endParaRPr lang="fr-FR"/>
        </a:p>
      </dgm:t>
    </dgm:pt>
    <dgm:pt modelId="{1EDC370A-751C-4CC1-8D59-3F3B3C966E65}" type="pres">
      <dgm:prSet presAssocID="{FC853EE4-BFDA-4F80-9E27-1FEC98FFF978}" presName="rootText3" presStyleLbl="asst1" presStyleIdx="15" presStyleCnt="23" custScaleX="159196" custScaleY="230001" custLinFactX="200000" custLinFactY="-100000" custLinFactNeighborX="240323" custLinFactNeighborY="-194286">
        <dgm:presLayoutVars>
          <dgm:chPref val="3"/>
        </dgm:presLayoutVars>
      </dgm:prSet>
      <dgm:spPr/>
      <dgm:t>
        <a:bodyPr/>
        <a:lstStyle/>
        <a:p>
          <a:endParaRPr lang="fr-FR"/>
        </a:p>
      </dgm:t>
    </dgm:pt>
    <dgm:pt modelId="{1D13B46A-7112-4BFC-A958-385689706B73}" type="pres">
      <dgm:prSet presAssocID="{FC853EE4-BFDA-4F80-9E27-1FEC98FFF978}" presName="rootConnector3" presStyleLbl="asst1" presStyleIdx="15" presStyleCnt="23"/>
      <dgm:spPr/>
      <dgm:t>
        <a:bodyPr/>
        <a:lstStyle/>
        <a:p>
          <a:endParaRPr lang="fr-FR"/>
        </a:p>
      </dgm:t>
    </dgm:pt>
    <dgm:pt modelId="{A7282908-2AE4-4F77-AE79-C9E4D240524F}" type="pres">
      <dgm:prSet presAssocID="{FC853EE4-BFDA-4F80-9E27-1FEC98FFF978}" presName="hierChild6" presStyleCnt="0"/>
      <dgm:spPr/>
      <dgm:t>
        <a:bodyPr/>
        <a:lstStyle/>
        <a:p>
          <a:endParaRPr lang="fr-FR"/>
        </a:p>
      </dgm:t>
    </dgm:pt>
    <dgm:pt modelId="{9D2205C2-1643-43EF-B940-398730AC3797}" type="pres">
      <dgm:prSet presAssocID="{FC853EE4-BFDA-4F80-9E27-1FEC98FFF978}" presName="hierChild7" presStyleCnt="0"/>
      <dgm:spPr/>
      <dgm:t>
        <a:bodyPr/>
        <a:lstStyle/>
        <a:p>
          <a:endParaRPr lang="fr-FR"/>
        </a:p>
      </dgm:t>
    </dgm:pt>
    <dgm:pt modelId="{BA9C6CA0-C7BF-456F-B77F-8EBFF4F68BC2}" type="pres">
      <dgm:prSet presAssocID="{D2430DF9-F3FB-4870-8B8A-933FD3BA749B}" presName="Name111" presStyleLbl="parChTrans1D3" presStyleIdx="12" presStyleCnt="19"/>
      <dgm:spPr/>
      <dgm:t>
        <a:bodyPr/>
        <a:lstStyle/>
        <a:p>
          <a:endParaRPr lang="fr-FR"/>
        </a:p>
      </dgm:t>
    </dgm:pt>
    <dgm:pt modelId="{CD7FF200-A548-4C67-B677-DFFAD0E67A6F}" type="pres">
      <dgm:prSet presAssocID="{107562AA-1C58-49F4-B005-0E2F4C25EA15}" presName="hierRoot3" presStyleCnt="0">
        <dgm:presLayoutVars>
          <dgm:hierBranch val="init"/>
        </dgm:presLayoutVars>
      </dgm:prSet>
      <dgm:spPr/>
      <dgm:t>
        <a:bodyPr/>
        <a:lstStyle/>
        <a:p>
          <a:endParaRPr lang="fr-FR"/>
        </a:p>
      </dgm:t>
    </dgm:pt>
    <dgm:pt modelId="{AEFD1B9C-A63A-4A96-AC02-8EFA2BBA047D}" type="pres">
      <dgm:prSet presAssocID="{107562AA-1C58-49F4-B005-0E2F4C25EA15}" presName="rootComposite3" presStyleCnt="0"/>
      <dgm:spPr/>
      <dgm:t>
        <a:bodyPr/>
        <a:lstStyle/>
        <a:p>
          <a:endParaRPr lang="fr-FR"/>
        </a:p>
      </dgm:t>
    </dgm:pt>
    <dgm:pt modelId="{AF5E1EB9-FBB6-4E2C-B4BF-DF9DD8AF7C97}" type="pres">
      <dgm:prSet presAssocID="{107562AA-1C58-49F4-B005-0E2F4C25EA15}" presName="rootText3" presStyleLbl="asst1" presStyleIdx="16" presStyleCnt="23" custScaleX="170756" custScaleY="209649" custLinFactX="200000" custLinFactY="-54660" custLinFactNeighborX="277352" custLinFactNeighborY="-100000">
        <dgm:presLayoutVars>
          <dgm:chPref val="3"/>
        </dgm:presLayoutVars>
      </dgm:prSet>
      <dgm:spPr/>
      <dgm:t>
        <a:bodyPr/>
        <a:lstStyle/>
        <a:p>
          <a:endParaRPr lang="fr-FR"/>
        </a:p>
      </dgm:t>
    </dgm:pt>
    <dgm:pt modelId="{137B9849-7ECD-4392-A041-9145309D8274}" type="pres">
      <dgm:prSet presAssocID="{107562AA-1C58-49F4-B005-0E2F4C25EA15}" presName="rootConnector3" presStyleLbl="asst1" presStyleIdx="16" presStyleCnt="23"/>
      <dgm:spPr/>
      <dgm:t>
        <a:bodyPr/>
        <a:lstStyle/>
        <a:p>
          <a:endParaRPr lang="fr-FR"/>
        </a:p>
      </dgm:t>
    </dgm:pt>
    <dgm:pt modelId="{B2BE4052-1F8B-40D6-8C30-0606B0F36BDA}" type="pres">
      <dgm:prSet presAssocID="{107562AA-1C58-49F4-B005-0E2F4C25EA15}" presName="hierChild6" presStyleCnt="0"/>
      <dgm:spPr/>
      <dgm:t>
        <a:bodyPr/>
        <a:lstStyle/>
        <a:p>
          <a:endParaRPr lang="fr-FR"/>
        </a:p>
      </dgm:t>
    </dgm:pt>
    <dgm:pt modelId="{3455C662-C0ED-4158-AEF1-217514D415AE}" type="pres">
      <dgm:prSet presAssocID="{107562AA-1C58-49F4-B005-0E2F4C25EA15}" presName="hierChild7" presStyleCnt="0"/>
      <dgm:spPr/>
      <dgm:t>
        <a:bodyPr/>
        <a:lstStyle/>
        <a:p>
          <a:endParaRPr lang="fr-FR"/>
        </a:p>
      </dgm:t>
    </dgm:pt>
    <dgm:pt modelId="{1E51F6BE-23AF-4A1F-84FC-E7EF7A7513F2}" type="pres">
      <dgm:prSet presAssocID="{78400FBB-4F5A-49FF-946A-3F535DE9E76D}" presName="Name111" presStyleLbl="parChTrans1D3" presStyleIdx="13" presStyleCnt="19"/>
      <dgm:spPr/>
      <dgm:t>
        <a:bodyPr/>
        <a:lstStyle/>
        <a:p>
          <a:endParaRPr lang="fr-FR"/>
        </a:p>
      </dgm:t>
    </dgm:pt>
    <dgm:pt modelId="{D077F223-C142-4D0E-92A4-5FC6676AE667}" type="pres">
      <dgm:prSet presAssocID="{2A3A09A0-A19E-40A0-B10F-6A9993C398DF}" presName="hierRoot3" presStyleCnt="0">
        <dgm:presLayoutVars>
          <dgm:hierBranch val="init"/>
        </dgm:presLayoutVars>
      </dgm:prSet>
      <dgm:spPr/>
      <dgm:t>
        <a:bodyPr/>
        <a:lstStyle/>
        <a:p>
          <a:endParaRPr lang="fr-FR"/>
        </a:p>
      </dgm:t>
    </dgm:pt>
    <dgm:pt modelId="{6F63F2E9-B353-4B6A-8D55-97DA46E88D70}" type="pres">
      <dgm:prSet presAssocID="{2A3A09A0-A19E-40A0-B10F-6A9993C398DF}" presName="rootComposite3" presStyleCnt="0"/>
      <dgm:spPr/>
      <dgm:t>
        <a:bodyPr/>
        <a:lstStyle/>
        <a:p>
          <a:endParaRPr lang="fr-FR"/>
        </a:p>
      </dgm:t>
    </dgm:pt>
    <dgm:pt modelId="{96D2A73A-7FE6-438C-910C-3EF2B4EB8EBD}" type="pres">
      <dgm:prSet presAssocID="{2A3A09A0-A19E-40A0-B10F-6A9993C398DF}" presName="rootText3" presStyleLbl="asst1" presStyleIdx="17" presStyleCnt="23" custScaleX="164671" custScaleY="210031" custLinFactX="200000" custLinFactY="-100000" custLinFactNeighborX="234848" custLinFactNeighborY="-104777">
        <dgm:presLayoutVars>
          <dgm:chPref val="3"/>
        </dgm:presLayoutVars>
      </dgm:prSet>
      <dgm:spPr/>
      <dgm:t>
        <a:bodyPr/>
        <a:lstStyle/>
        <a:p>
          <a:endParaRPr lang="fr-FR"/>
        </a:p>
      </dgm:t>
    </dgm:pt>
    <dgm:pt modelId="{D661396E-C634-4E4C-A26C-9BE34D5AFDF4}" type="pres">
      <dgm:prSet presAssocID="{2A3A09A0-A19E-40A0-B10F-6A9993C398DF}" presName="rootConnector3" presStyleLbl="asst1" presStyleIdx="17" presStyleCnt="23"/>
      <dgm:spPr/>
      <dgm:t>
        <a:bodyPr/>
        <a:lstStyle/>
        <a:p>
          <a:endParaRPr lang="fr-FR"/>
        </a:p>
      </dgm:t>
    </dgm:pt>
    <dgm:pt modelId="{73DD8095-997C-40AE-BA84-ADD40CCF6E48}" type="pres">
      <dgm:prSet presAssocID="{2A3A09A0-A19E-40A0-B10F-6A9993C398DF}" presName="hierChild6" presStyleCnt="0"/>
      <dgm:spPr/>
      <dgm:t>
        <a:bodyPr/>
        <a:lstStyle/>
        <a:p>
          <a:endParaRPr lang="fr-FR"/>
        </a:p>
      </dgm:t>
    </dgm:pt>
    <dgm:pt modelId="{6F5D4713-6DF1-42CE-ABC8-2907B917B4BD}" type="pres">
      <dgm:prSet presAssocID="{2A3A09A0-A19E-40A0-B10F-6A9993C398DF}" presName="hierChild7" presStyleCnt="0"/>
      <dgm:spPr/>
      <dgm:t>
        <a:bodyPr/>
        <a:lstStyle/>
        <a:p>
          <a:endParaRPr lang="fr-FR"/>
        </a:p>
      </dgm:t>
    </dgm:pt>
    <dgm:pt modelId="{AC318626-141F-4967-A9D3-0A1087F4AD45}" type="pres">
      <dgm:prSet presAssocID="{9FDEDC45-FD52-415F-AD58-1F766F1A4F9D}" presName="Name111" presStyleLbl="parChTrans1D3" presStyleIdx="14" presStyleCnt="19"/>
      <dgm:spPr/>
      <dgm:t>
        <a:bodyPr/>
        <a:lstStyle/>
        <a:p>
          <a:endParaRPr lang="fr-FR"/>
        </a:p>
      </dgm:t>
    </dgm:pt>
    <dgm:pt modelId="{7837DFFF-DBD9-4250-9B3E-1EBFD856C3FF}" type="pres">
      <dgm:prSet presAssocID="{71809EC7-7F93-42AD-AB7A-922AF2EBAC95}" presName="hierRoot3" presStyleCnt="0">
        <dgm:presLayoutVars>
          <dgm:hierBranch val="init"/>
        </dgm:presLayoutVars>
      </dgm:prSet>
      <dgm:spPr/>
      <dgm:t>
        <a:bodyPr/>
        <a:lstStyle/>
        <a:p>
          <a:endParaRPr lang="fr-FR"/>
        </a:p>
      </dgm:t>
    </dgm:pt>
    <dgm:pt modelId="{56E65F31-CFDF-459F-96C9-44606CA2567C}" type="pres">
      <dgm:prSet presAssocID="{71809EC7-7F93-42AD-AB7A-922AF2EBAC95}" presName="rootComposite3" presStyleCnt="0"/>
      <dgm:spPr/>
      <dgm:t>
        <a:bodyPr/>
        <a:lstStyle/>
        <a:p>
          <a:endParaRPr lang="fr-FR"/>
        </a:p>
      </dgm:t>
    </dgm:pt>
    <dgm:pt modelId="{DCC70B5D-6492-4D71-B3DF-800DDA46B5D4}" type="pres">
      <dgm:prSet presAssocID="{71809EC7-7F93-42AD-AB7A-922AF2EBAC95}" presName="rootText3" presStyleLbl="asst1" presStyleIdx="18" presStyleCnt="23" custScaleX="171320" custScaleY="234008" custLinFactX="200000" custLinFactY="-1744" custLinFactNeighborX="280670" custLinFactNeighborY="-100000">
        <dgm:presLayoutVars>
          <dgm:chPref val="3"/>
        </dgm:presLayoutVars>
      </dgm:prSet>
      <dgm:spPr/>
      <dgm:t>
        <a:bodyPr/>
        <a:lstStyle/>
        <a:p>
          <a:endParaRPr lang="fr-FR"/>
        </a:p>
      </dgm:t>
    </dgm:pt>
    <dgm:pt modelId="{EF33E039-8F1C-4349-97F2-B3A50884374F}" type="pres">
      <dgm:prSet presAssocID="{71809EC7-7F93-42AD-AB7A-922AF2EBAC95}" presName="rootConnector3" presStyleLbl="asst1" presStyleIdx="18" presStyleCnt="23"/>
      <dgm:spPr/>
      <dgm:t>
        <a:bodyPr/>
        <a:lstStyle/>
        <a:p>
          <a:endParaRPr lang="fr-FR"/>
        </a:p>
      </dgm:t>
    </dgm:pt>
    <dgm:pt modelId="{C17A2D26-E73C-47DA-8732-232DC661F3D6}" type="pres">
      <dgm:prSet presAssocID="{71809EC7-7F93-42AD-AB7A-922AF2EBAC95}" presName="hierChild6" presStyleCnt="0"/>
      <dgm:spPr/>
      <dgm:t>
        <a:bodyPr/>
        <a:lstStyle/>
        <a:p>
          <a:endParaRPr lang="fr-FR"/>
        </a:p>
      </dgm:t>
    </dgm:pt>
    <dgm:pt modelId="{96132DC5-E630-402D-BC27-A9E0733F82B4}" type="pres">
      <dgm:prSet presAssocID="{71809EC7-7F93-42AD-AB7A-922AF2EBAC95}" presName="hierChild7" presStyleCnt="0"/>
      <dgm:spPr/>
      <dgm:t>
        <a:bodyPr/>
        <a:lstStyle/>
        <a:p>
          <a:endParaRPr lang="fr-FR"/>
        </a:p>
      </dgm:t>
    </dgm:pt>
    <dgm:pt modelId="{55A034E1-A3CD-4F22-B559-62A2D0B79200}" type="pres">
      <dgm:prSet presAssocID="{33661800-CB6C-41DB-ABFF-F90DB3061A56}" presName="Name111" presStyleLbl="parChTrans1D3" presStyleIdx="15" presStyleCnt="19"/>
      <dgm:spPr/>
      <dgm:t>
        <a:bodyPr/>
        <a:lstStyle/>
        <a:p>
          <a:endParaRPr lang="fr-FR"/>
        </a:p>
      </dgm:t>
    </dgm:pt>
    <dgm:pt modelId="{F72ACA8E-C8A2-411A-9295-0A527D6E4439}" type="pres">
      <dgm:prSet presAssocID="{1C5444DF-4AA8-4ADC-8E0E-BBF0F55CAD49}" presName="hierRoot3" presStyleCnt="0">
        <dgm:presLayoutVars>
          <dgm:hierBranch val="init"/>
        </dgm:presLayoutVars>
      </dgm:prSet>
      <dgm:spPr/>
      <dgm:t>
        <a:bodyPr/>
        <a:lstStyle/>
        <a:p>
          <a:endParaRPr lang="fr-FR"/>
        </a:p>
      </dgm:t>
    </dgm:pt>
    <dgm:pt modelId="{FB8C74C8-C681-469D-9E2A-3BB7EEE3C0D7}" type="pres">
      <dgm:prSet presAssocID="{1C5444DF-4AA8-4ADC-8E0E-BBF0F55CAD49}" presName="rootComposite3" presStyleCnt="0"/>
      <dgm:spPr/>
      <dgm:t>
        <a:bodyPr/>
        <a:lstStyle/>
        <a:p>
          <a:endParaRPr lang="fr-FR"/>
        </a:p>
      </dgm:t>
    </dgm:pt>
    <dgm:pt modelId="{BDFC80C2-5A5A-4251-B006-8AEDF77EF637}" type="pres">
      <dgm:prSet presAssocID="{1C5444DF-4AA8-4ADC-8E0E-BBF0F55CAD49}" presName="rootText3" presStyleLbl="asst1" presStyleIdx="19" presStyleCnt="23" custScaleX="164671" custScaleY="208333" custLinFactX="300000" custLinFactNeighborX="365016" custLinFactNeighborY="-34554">
        <dgm:presLayoutVars>
          <dgm:chPref val="3"/>
        </dgm:presLayoutVars>
      </dgm:prSet>
      <dgm:spPr/>
      <dgm:t>
        <a:bodyPr/>
        <a:lstStyle/>
        <a:p>
          <a:endParaRPr lang="fr-FR"/>
        </a:p>
      </dgm:t>
    </dgm:pt>
    <dgm:pt modelId="{175D17F2-B2D5-40DA-B82F-D56D3BAE90AD}" type="pres">
      <dgm:prSet presAssocID="{1C5444DF-4AA8-4ADC-8E0E-BBF0F55CAD49}" presName="rootConnector3" presStyleLbl="asst1" presStyleIdx="19" presStyleCnt="23"/>
      <dgm:spPr/>
      <dgm:t>
        <a:bodyPr/>
        <a:lstStyle/>
        <a:p>
          <a:endParaRPr lang="fr-FR"/>
        </a:p>
      </dgm:t>
    </dgm:pt>
    <dgm:pt modelId="{FA94BB9F-52CB-418A-8E8F-79F87A0F3457}" type="pres">
      <dgm:prSet presAssocID="{1C5444DF-4AA8-4ADC-8E0E-BBF0F55CAD49}" presName="hierChild6" presStyleCnt="0"/>
      <dgm:spPr/>
      <dgm:t>
        <a:bodyPr/>
        <a:lstStyle/>
        <a:p>
          <a:endParaRPr lang="fr-FR"/>
        </a:p>
      </dgm:t>
    </dgm:pt>
    <dgm:pt modelId="{4CB1A23F-56C3-4139-8EA9-DC3C1E54E9AA}" type="pres">
      <dgm:prSet presAssocID="{1C5444DF-4AA8-4ADC-8E0E-BBF0F55CAD49}" presName="hierChild7" presStyleCnt="0"/>
      <dgm:spPr/>
      <dgm:t>
        <a:bodyPr/>
        <a:lstStyle/>
        <a:p>
          <a:endParaRPr lang="fr-FR"/>
        </a:p>
      </dgm:t>
    </dgm:pt>
    <dgm:pt modelId="{99BE1038-ACAB-4851-8B7C-969AD450D5F6}" type="pres">
      <dgm:prSet presAssocID="{9B1C30B7-9335-49BC-B9F3-BA8625617E75}" presName="Name111" presStyleLbl="parChTrans1D3" presStyleIdx="16" presStyleCnt="19"/>
      <dgm:spPr/>
      <dgm:t>
        <a:bodyPr/>
        <a:lstStyle/>
        <a:p>
          <a:endParaRPr lang="fr-FR"/>
        </a:p>
      </dgm:t>
    </dgm:pt>
    <dgm:pt modelId="{04C08E52-A058-4426-8CCE-A238D879DAB9}" type="pres">
      <dgm:prSet presAssocID="{A431C2A8-10F7-4657-AC6D-4C15EADE8D87}" presName="hierRoot3" presStyleCnt="0">
        <dgm:presLayoutVars>
          <dgm:hierBranch val="init"/>
        </dgm:presLayoutVars>
      </dgm:prSet>
      <dgm:spPr/>
      <dgm:t>
        <a:bodyPr/>
        <a:lstStyle/>
        <a:p>
          <a:endParaRPr lang="fr-FR"/>
        </a:p>
      </dgm:t>
    </dgm:pt>
    <dgm:pt modelId="{50C00B9D-10CC-475B-96A1-AC24CDB74C9C}" type="pres">
      <dgm:prSet presAssocID="{A431C2A8-10F7-4657-AC6D-4C15EADE8D87}" presName="rootComposite3" presStyleCnt="0"/>
      <dgm:spPr/>
      <dgm:t>
        <a:bodyPr/>
        <a:lstStyle/>
        <a:p>
          <a:endParaRPr lang="fr-FR"/>
        </a:p>
      </dgm:t>
    </dgm:pt>
    <dgm:pt modelId="{B759D5F0-5BCD-443B-9D41-6D1B3E2A1566}" type="pres">
      <dgm:prSet presAssocID="{A431C2A8-10F7-4657-AC6D-4C15EADE8D87}" presName="rootText3" presStyleLbl="asst1" presStyleIdx="20" presStyleCnt="23" custScaleX="155515" custScaleY="217611" custLinFactX="100000" custLinFactY="-43745" custLinFactNeighborX="150359" custLinFactNeighborY="-100000">
        <dgm:presLayoutVars>
          <dgm:chPref val="3"/>
        </dgm:presLayoutVars>
      </dgm:prSet>
      <dgm:spPr/>
      <dgm:t>
        <a:bodyPr/>
        <a:lstStyle/>
        <a:p>
          <a:endParaRPr lang="fr-FR"/>
        </a:p>
      </dgm:t>
    </dgm:pt>
    <dgm:pt modelId="{8469F471-D1EA-4E2B-A901-41B556FE46C8}" type="pres">
      <dgm:prSet presAssocID="{A431C2A8-10F7-4657-AC6D-4C15EADE8D87}" presName="rootConnector3" presStyleLbl="asst1" presStyleIdx="20" presStyleCnt="23"/>
      <dgm:spPr/>
      <dgm:t>
        <a:bodyPr/>
        <a:lstStyle/>
        <a:p>
          <a:endParaRPr lang="fr-FR"/>
        </a:p>
      </dgm:t>
    </dgm:pt>
    <dgm:pt modelId="{2606771C-DD01-483A-8022-6BC1C58AB7DB}" type="pres">
      <dgm:prSet presAssocID="{A431C2A8-10F7-4657-AC6D-4C15EADE8D87}" presName="hierChild6" presStyleCnt="0"/>
      <dgm:spPr/>
      <dgm:t>
        <a:bodyPr/>
        <a:lstStyle/>
        <a:p>
          <a:endParaRPr lang="fr-FR"/>
        </a:p>
      </dgm:t>
    </dgm:pt>
    <dgm:pt modelId="{CCABF214-BD6F-43FF-A934-3ABDF0B31A76}" type="pres">
      <dgm:prSet presAssocID="{A431C2A8-10F7-4657-AC6D-4C15EADE8D87}" presName="hierChild7" presStyleCnt="0"/>
      <dgm:spPr/>
      <dgm:t>
        <a:bodyPr/>
        <a:lstStyle/>
        <a:p>
          <a:endParaRPr lang="fr-FR"/>
        </a:p>
      </dgm:t>
    </dgm:pt>
    <dgm:pt modelId="{A0233B5B-6F5E-4E72-9D73-EFA2FF7BC0AC}" type="pres">
      <dgm:prSet presAssocID="{B51247AB-B194-4C51-84E1-8D83AD4D2A14}" presName="Name111" presStyleLbl="parChTrans1D3" presStyleIdx="17" presStyleCnt="19"/>
      <dgm:spPr/>
      <dgm:t>
        <a:bodyPr/>
        <a:lstStyle/>
        <a:p>
          <a:endParaRPr lang="fr-FR"/>
        </a:p>
      </dgm:t>
    </dgm:pt>
    <dgm:pt modelId="{5700D73F-9986-43D2-B2C2-54929A4679FF}" type="pres">
      <dgm:prSet presAssocID="{86E0F766-82A7-4FF5-BDD2-72B2FBB05D6A}" presName="hierRoot3" presStyleCnt="0">
        <dgm:presLayoutVars>
          <dgm:hierBranch val="init"/>
        </dgm:presLayoutVars>
      </dgm:prSet>
      <dgm:spPr/>
      <dgm:t>
        <a:bodyPr/>
        <a:lstStyle/>
        <a:p>
          <a:endParaRPr lang="fr-FR"/>
        </a:p>
      </dgm:t>
    </dgm:pt>
    <dgm:pt modelId="{A34C4612-FC75-498A-8557-B8E233BB424E}" type="pres">
      <dgm:prSet presAssocID="{86E0F766-82A7-4FF5-BDD2-72B2FBB05D6A}" presName="rootComposite3" presStyleCnt="0"/>
      <dgm:spPr/>
      <dgm:t>
        <a:bodyPr/>
        <a:lstStyle/>
        <a:p>
          <a:endParaRPr lang="fr-FR"/>
        </a:p>
      </dgm:t>
    </dgm:pt>
    <dgm:pt modelId="{28A4DC30-215C-43FF-8F92-87B119C0C18F}" type="pres">
      <dgm:prSet presAssocID="{86E0F766-82A7-4FF5-BDD2-72B2FBB05D6A}" presName="rootText3" presStyleLbl="asst1" presStyleIdx="21" presStyleCnt="23" custScaleX="149305" custScaleY="248769" custLinFactX="200000" custLinFactNeighborX="242240" custLinFactNeighborY="-85833">
        <dgm:presLayoutVars>
          <dgm:chPref val="3"/>
        </dgm:presLayoutVars>
      </dgm:prSet>
      <dgm:spPr/>
      <dgm:t>
        <a:bodyPr/>
        <a:lstStyle/>
        <a:p>
          <a:endParaRPr lang="fr-FR"/>
        </a:p>
      </dgm:t>
    </dgm:pt>
    <dgm:pt modelId="{4B63DA1B-413E-4D39-8DC9-056479B2D666}" type="pres">
      <dgm:prSet presAssocID="{86E0F766-82A7-4FF5-BDD2-72B2FBB05D6A}" presName="rootConnector3" presStyleLbl="asst1" presStyleIdx="21" presStyleCnt="23"/>
      <dgm:spPr/>
      <dgm:t>
        <a:bodyPr/>
        <a:lstStyle/>
        <a:p>
          <a:endParaRPr lang="fr-FR"/>
        </a:p>
      </dgm:t>
    </dgm:pt>
    <dgm:pt modelId="{740F7979-294B-4BF1-8D06-885C5222FD3E}" type="pres">
      <dgm:prSet presAssocID="{86E0F766-82A7-4FF5-BDD2-72B2FBB05D6A}" presName="hierChild6" presStyleCnt="0"/>
      <dgm:spPr/>
      <dgm:t>
        <a:bodyPr/>
        <a:lstStyle/>
        <a:p>
          <a:endParaRPr lang="fr-FR"/>
        </a:p>
      </dgm:t>
    </dgm:pt>
    <dgm:pt modelId="{F5F3AA86-CDC2-45B3-A038-5B0E5C79D551}" type="pres">
      <dgm:prSet presAssocID="{86E0F766-82A7-4FF5-BDD2-72B2FBB05D6A}" presName="hierChild7" presStyleCnt="0"/>
      <dgm:spPr/>
      <dgm:t>
        <a:bodyPr/>
        <a:lstStyle/>
        <a:p>
          <a:endParaRPr lang="fr-FR"/>
        </a:p>
      </dgm:t>
    </dgm:pt>
    <dgm:pt modelId="{DB938E6D-1D7E-4E01-94D7-9175296AC47B}" type="pres">
      <dgm:prSet presAssocID="{792A8C8B-BDCB-4650-BFC9-7D887D42F1C1}" presName="Name111" presStyleLbl="parChTrans1D3" presStyleIdx="18" presStyleCnt="19"/>
      <dgm:spPr/>
      <dgm:t>
        <a:bodyPr/>
        <a:lstStyle/>
        <a:p>
          <a:endParaRPr lang="fr-FR"/>
        </a:p>
      </dgm:t>
    </dgm:pt>
    <dgm:pt modelId="{CDED1EE7-9C56-495B-B7C8-DD1C0B3B3692}" type="pres">
      <dgm:prSet presAssocID="{FB1B940C-D868-47D1-B43D-DC708FA53C8B}" presName="hierRoot3" presStyleCnt="0">
        <dgm:presLayoutVars>
          <dgm:hierBranch val="init"/>
        </dgm:presLayoutVars>
      </dgm:prSet>
      <dgm:spPr/>
      <dgm:t>
        <a:bodyPr/>
        <a:lstStyle/>
        <a:p>
          <a:endParaRPr lang="fr-FR"/>
        </a:p>
      </dgm:t>
    </dgm:pt>
    <dgm:pt modelId="{6F9F35FA-4453-476A-8952-D11E9C4C82CD}" type="pres">
      <dgm:prSet presAssocID="{FB1B940C-D868-47D1-B43D-DC708FA53C8B}" presName="rootComposite3" presStyleCnt="0"/>
      <dgm:spPr/>
      <dgm:t>
        <a:bodyPr/>
        <a:lstStyle/>
        <a:p>
          <a:endParaRPr lang="fr-FR"/>
        </a:p>
      </dgm:t>
    </dgm:pt>
    <dgm:pt modelId="{7D187BE6-0321-483B-90A3-36921544317D}" type="pres">
      <dgm:prSet presAssocID="{FB1B940C-D868-47D1-B43D-DC708FA53C8B}" presName="rootText3" presStyleLbl="asst1" presStyleIdx="22" presStyleCnt="23" custScaleX="171320" custScaleY="216413" custLinFactX="200000" custLinFactNeighborX="277352" custLinFactNeighborY="47030">
        <dgm:presLayoutVars>
          <dgm:chPref val="3"/>
        </dgm:presLayoutVars>
      </dgm:prSet>
      <dgm:spPr/>
      <dgm:t>
        <a:bodyPr/>
        <a:lstStyle/>
        <a:p>
          <a:endParaRPr lang="fr-FR"/>
        </a:p>
      </dgm:t>
    </dgm:pt>
    <dgm:pt modelId="{BF8592E2-5F0F-43D2-B7B5-E37D42DB40A7}" type="pres">
      <dgm:prSet presAssocID="{FB1B940C-D868-47D1-B43D-DC708FA53C8B}" presName="rootConnector3" presStyleLbl="asst1" presStyleIdx="22" presStyleCnt="23"/>
      <dgm:spPr/>
      <dgm:t>
        <a:bodyPr/>
        <a:lstStyle/>
        <a:p>
          <a:endParaRPr lang="fr-FR"/>
        </a:p>
      </dgm:t>
    </dgm:pt>
    <dgm:pt modelId="{D4C77AED-E437-43D6-BAE2-C9FF7DAB94E4}" type="pres">
      <dgm:prSet presAssocID="{FB1B940C-D868-47D1-B43D-DC708FA53C8B}" presName="hierChild6" presStyleCnt="0"/>
      <dgm:spPr/>
      <dgm:t>
        <a:bodyPr/>
        <a:lstStyle/>
        <a:p>
          <a:endParaRPr lang="fr-FR"/>
        </a:p>
      </dgm:t>
    </dgm:pt>
    <dgm:pt modelId="{8F3460D1-A935-4575-AFBD-854FD1EB7FDE}" type="pres">
      <dgm:prSet presAssocID="{FB1B940C-D868-47D1-B43D-DC708FA53C8B}" presName="hierChild7" presStyleCnt="0"/>
      <dgm:spPr/>
      <dgm:t>
        <a:bodyPr/>
        <a:lstStyle/>
        <a:p>
          <a:endParaRPr lang="fr-FR"/>
        </a:p>
      </dgm:t>
    </dgm:pt>
  </dgm:ptLst>
  <dgm:cxnLst>
    <dgm:cxn modelId="{C8585F80-AF05-4D93-B11F-A74C9569202D}" type="presOf" srcId="{97269C0C-8266-425B-82C7-DB8DE6D1C2F0}" destId="{DC053473-78FA-4F36-B82F-8B4824BEED43}" srcOrd="1" destOrd="0" presId="urn:microsoft.com/office/officeart/2005/8/layout/orgChart1"/>
    <dgm:cxn modelId="{FE5B9419-3403-4329-98A1-141D46FE5EDC}" srcId="{01A24D03-D6D8-43AA-8F20-865C40EF6944}" destId="{E1DE09D0-3588-4A6C-848E-7FD12F8939BF}" srcOrd="0" destOrd="0" parTransId="{6FE9A742-EEF5-4A55-8824-85D875DEEC29}" sibTransId="{D63E1922-3E63-4285-B4CD-5B063BDC4028}"/>
    <dgm:cxn modelId="{9A3BC410-0D74-4AB0-8696-4025A4586C83}" srcId="{DC633998-476C-4BD7-B684-9B90063D2B17}" destId="{2A3A09A0-A19E-40A0-B10F-6A9993C398DF}" srcOrd="4" destOrd="0" parTransId="{78400FBB-4F5A-49FF-946A-3F535DE9E76D}" sibTransId="{5EFF6BD5-59E0-46E6-B98E-C43CB4291C7D}"/>
    <dgm:cxn modelId="{FC817849-AD6B-4154-9F2F-F6B190A61B6F}" type="presOf" srcId="{A7D119F8-C646-439A-AC96-11F24F9A251F}" destId="{C11DF35C-86AF-4CC1-8234-65078B458D7F}" srcOrd="0" destOrd="0" presId="urn:microsoft.com/office/officeart/2005/8/layout/orgChart1"/>
    <dgm:cxn modelId="{165824CE-5B69-4560-B9B6-A535A95AF7C6}" type="presOf" srcId="{875885A0-5018-4934-A234-9E87DC8E418F}" destId="{A23B0EA4-4793-48DF-BB6D-FA2B6E12C818}" srcOrd="0" destOrd="0" presId="urn:microsoft.com/office/officeart/2005/8/layout/orgChart1"/>
    <dgm:cxn modelId="{4671707C-BC4A-4240-874D-2F7E6863A1F0}" type="presOf" srcId="{78400FBB-4F5A-49FF-946A-3F535DE9E76D}" destId="{1E51F6BE-23AF-4A1F-84FC-E7EF7A7513F2}" srcOrd="0" destOrd="0" presId="urn:microsoft.com/office/officeart/2005/8/layout/orgChart1"/>
    <dgm:cxn modelId="{7CE289FC-5E85-4AB3-8EC2-3AA0B28F17EF}" srcId="{98D5B16B-9F2B-4E12-8BFD-A89C9EECE53E}" destId="{87D2E0BE-4968-4858-B488-507AA1261BBD}" srcOrd="2" destOrd="0" parTransId="{626288F8-7FD2-4A32-ADE0-15DA491F3865}" sibTransId="{CD2E6B3D-1C26-471C-835A-9D5BC2895B8C}"/>
    <dgm:cxn modelId="{676BD806-2140-421F-ADAE-A3CA79A9CCAE}" type="presOf" srcId="{EC64934A-3D33-41C1-BE13-41B132D7A048}" destId="{1CF97475-2DEB-4DB6-B049-6403E8C5F9EB}" srcOrd="0" destOrd="0" presId="urn:microsoft.com/office/officeart/2005/8/layout/orgChart1"/>
    <dgm:cxn modelId="{98599F8F-EB3D-438B-86BE-04DA22C24FC2}" type="presOf" srcId="{D2430DF9-F3FB-4870-8B8A-933FD3BA749B}" destId="{BA9C6CA0-C7BF-456F-B77F-8EBFF4F68BC2}" srcOrd="0" destOrd="0" presId="urn:microsoft.com/office/officeart/2005/8/layout/orgChart1"/>
    <dgm:cxn modelId="{59DB1635-9044-464A-9A1E-90FA843F60A1}" type="presOf" srcId="{2A3A09A0-A19E-40A0-B10F-6A9993C398DF}" destId="{96D2A73A-7FE6-438C-910C-3EF2B4EB8EBD}" srcOrd="0" destOrd="0" presId="urn:microsoft.com/office/officeart/2005/8/layout/orgChart1"/>
    <dgm:cxn modelId="{9D42B602-64E5-4279-8007-06322BF3FC12}" srcId="{DC633998-476C-4BD7-B684-9B90063D2B17}" destId="{107562AA-1C58-49F4-B005-0E2F4C25EA15}" srcOrd="3" destOrd="0" parTransId="{D2430DF9-F3FB-4870-8B8A-933FD3BA749B}" sibTransId="{3DEDE3EE-720E-4281-889A-DA657A9FFD16}"/>
    <dgm:cxn modelId="{6A4BAD28-7E7E-4D2D-ADA9-496D913305FD}" type="presOf" srcId="{01A24D03-D6D8-43AA-8F20-865C40EF6944}" destId="{1FA8DB25-ACF9-4AB1-BD51-95331A3F9059}" srcOrd="1" destOrd="0" presId="urn:microsoft.com/office/officeart/2005/8/layout/orgChart1"/>
    <dgm:cxn modelId="{3F62400A-9B3A-4D0E-BFE2-DEFDEA4830D7}" srcId="{AAB12F08-0559-402C-AAF4-F4002F3F816F}" destId="{E33DE958-BAF9-48B5-B844-41B2AD7D255F}" srcOrd="2" destOrd="0" parTransId="{013B74B4-AB1E-48E6-A072-3DBDEEB5DD99}" sibTransId="{D620094F-FE48-4807-9B36-8B1EB84E04FC}"/>
    <dgm:cxn modelId="{888651A3-D229-4C34-89D4-ED0D94D65A99}" type="presOf" srcId="{6F5D76FB-D87D-49CA-8118-80C5365E96B5}" destId="{7E0F9A8F-3D7B-4218-849D-550637F7D0D7}" srcOrd="1" destOrd="0" presId="urn:microsoft.com/office/officeart/2005/8/layout/orgChart1"/>
    <dgm:cxn modelId="{18024FB8-6CC1-4D39-B5D6-F0CB9360BCB1}" type="presOf" srcId="{013B74B4-AB1E-48E6-A072-3DBDEEB5DD99}" destId="{BF9566CC-409C-4A91-B800-CDD1539E76AA}" srcOrd="0" destOrd="0" presId="urn:microsoft.com/office/officeart/2005/8/layout/orgChart1"/>
    <dgm:cxn modelId="{7EFD788D-26A5-4D6B-810C-AB61860918C2}" srcId="{C46C0EB6-5FE1-4043-BCF4-4FBD2986A4B8}" destId="{01A24D03-D6D8-43AA-8F20-865C40EF6944}" srcOrd="2" destOrd="0" parTransId="{764F9C93-296F-4180-8405-82293EE8E642}" sibTransId="{9C4F27D8-1501-4F04-9614-B7E4AE3CAB0D}"/>
    <dgm:cxn modelId="{BCC8CE0F-1343-4CD5-8922-E4FC8A2DDE23}" type="presOf" srcId="{D60FF3A9-D627-4BCF-84D0-0798F52627E2}" destId="{3AFE3AE3-0508-4F9E-96BA-D214C646C429}" srcOrd="0" destOrd="0" presId="urn:microsoft.com/office/officeart/2005/8/layout/orgChart1"/>
    <dgm:cxn modelId="{7615B8F7-3806-48C7-938B-2293A20812ED}" srcId="{DC633998-476C-4BD7-B684-9B90063D2B17}" destId="{FB1B940C-D868-47D1-B43D-DC708FA53C8B}" srcOrd="9" destOrd="0" parTransId="{792A8C8B-BDCB-4650-BFC9-7D887D42F1C1}" sibTransId="{D209FB59-7A4D-4CCC-B9AF-2EC8C1E94074}"/>
    <dgm:cxn modelId="{20FA149C-2E8B-4684-B64E-48DDBC7F0BA5}" type="presOf" srcId="{DC633998-476C-4BD7-B684-9B90063D2B17}" destId="{52C8F931-EAB8-44D4-A676-8681E932612A}" srcOrd="1" destOrd="0" presId="urn:microsoft.com/office/officeart/2005/8/layout/orgChart1"/>
    <dgm:cxn modelId="{932DC4F7-E719-4933-B8BF-45F1A7156784}" type="presOf" srcId="{87D2E0BE-4968-4858-B488-507AA1261BBD}" destId="{ABEE3C93-F21B-4E86-A4C4-0442A7ED7FDB}" srcOrd="0" destOrd="0" presId="urn:microsoft.com/office/officeart/2005/8/layout/orgChart1"/>
    <dgm:cxn modelId="{4E3026FB-0743-4A3F-8651-462D08FEF240}" type="presOf" srcId="{C8A66860-4906-48BD-A007-106CD3F34951}" destId="{B075880C-75C0-45E3-BD56-852915FDBA90}" srcOrd="0" destOrd="0" presId="urn:microsoft.com/office/officeart/2005/8/layout/orgChart1"/>
    <dgm:cxn modelId="{AE157C26-31CB-45DB-84F4-07DEB397F7AC}" srcId="{DC633998-476C-4BD7-B684-9B90063D2B17}" destId="{E8E81A01-9E19-4AC9-AB33-F1EEACE1E757}" srcOrd="0" destOrd="0" parTransId="{D9A83F79-ED23-4321-90FA-49743BA66917}" sibTransId="{6B6CFDF7-71D7-486E-BF18-7ED58C678E5B}"/>
    <dgm:cxn modelId="{42FABBD5-A8A2-419A-BDD0-89B3F6CAC08E}" srcId="{DC633998-476C-4BD7-B684-9B90063D2B17}" destId="{1C5444DF-4AA8-4ADC-8E0E-BBF0F55CAD49}" srcOrd="6" destOrd="0" parTransId="{33661800-CB6C-41DB-ABFF-F90DB3061A56}" sibTransId="{6C368B4B-532C-4CEE-A6AD-0BDA3935403E}"/>
    <dgm:cxn modelId="{135F0653-2780-42FD-8BFD-677AC0EB7E0D}" type="presOf" srcId="{E33DE958-BAF9-48B5-B844-41B2AD7D255F}" destId="{F78BC22B-ED2E-4178-ADF7-A266065E1634}" srcOrd="0" destOrd="0" presId="urn:microsoft.com/office/officeart/2005/8/layout/orgChart1"/>
    <dgm:cxn modelId="{548F2048-245F-4E03-A52E-7020E0E77833}" type="presOf" srcId="{D9A83F79-ED23-4321-90FA-49743BA66917}" destId="{07C29770-85C3-42B3-BD38-B72C9421CA3B}" srcOrd="0" destOrd="0" presId="urn:microsoft.com/office/officeart/2005/8/layout/orgChart1"/>
    <dgm:cxn modelId="{CF1FB962-C9EB-4559-9AEC-244B21A0DA66}" srcId="{875885A0-5018-4934-A234-9E87DC8E418F}" destId="{C46C0EB6-5FE1-4043-BCF4-4FBD2986A4B8}" srcOrd="0" destOrd="0" parTransId="{B0E4E644-CAD4-4182-9B60-E5A23833D9CE}" sibTransId="{36ACD1D8-3469-47C4-B342-1523BC6417F6}"/>
    <dgm:cxn modelId="{415C828E-20FB-4BD5-8F01-6536A157FCBA}" type="presOf" srcId="{E33DE958-BAF9-48B5-B844-41B2AD7D255F}" destId="{F1BD2CE8-900F-41BF-9BE2-A0D91D700843}" srcOrd="1" destOrd="0" presId="urn:microsoft.com/office/officeart/2005/8/layout/orgChart1"/>
    <dgm:cxn modelId="{D4E46475-DEC8-46D7-853C-91DE3ECD2A03}" type="presOf" srcId="{107562AA-1C58-49F4-B005-0E2F4C25EA15}" destId="{137B9849-7ECD-4392-A041-9145309D8274}" srcOrd="1" destOrd="0" presId="urn:microsoft.com/office/officeart/2005/8/layout/orgChart1"/>
    <dgm:cxn modelId="{1A5FBC86-DB4F-4A90-8D15-E2B1ACCE37F0}" type="presOf" srcId="{107562AA-1C58-49F4-B005-0E2F4C25EA15}" destId="{AF5E1EB9-FBB6-4E2C-B4BF-DF9DD8AF7C97}" srcOrd="0" destOrd="0" presId="urn:microsoft.com/office/officeart/2005/8/layout/orgChart1"/>
    <dgm:cxn modelId="{E815B12E-0D79-4EAB-BDB3-187D7D1AE7F8}" type="presOf" srcId="{1C5444DF-4AA8-4ADC-8E0E-BBF0F55CAD49}" destId="{175D17F2-B2D5-40DA-B82F-D56D3BAE90AD}" srcOrd="1" destOrd="0" presId="urn:microsoft.com/office/officeart/2005/8/layout/orgChart1"/>
    <dgm:cxn modelId="{3727E359-A7FF-4579-9EEF-5BD1EFEFDD80}" type="presOf" srcId="{33661800-CB6C-41DB-ABFF-F90DB3061A56}" destId="{55A034E1-A3CD-4F22-B559-62A2D0B79200}" srcOrd="0" destOrd="0" presId="urn:microsoft.com/office/officeart/2005/8/layout/orgChart1"/>
    <dgm:cxn modelId="{25A61B0D-5C82-4982-A69A-9C7436052C75}" srcId="{DC633998-476C-4BD7-B684-9B90063D2B17}" destId="{86E0F766-82A7-4FF5-BDD2-72B2FBB05D6A}" srcOrd="8" destOrd="0" parTransId="{B51247AB-B194-4C51-84E1-8D83AD4D2A14}" sibTransId="{A58FDF3B-47E1-45B8-B4BD-92F5E2711A08}"/>
    <dgm:cxn modelId="{2A0BAA7F-3F4A-4F2E-9E76-559EC04791C6}" type="presOf" srcId="{E1DE09D0-3588-4A6C-848E-7FD12F8939BF}" destId="{BBE8809C-5F6A-4D81-8367-3F2C8FFCF26A}" srcOrd="1" destOrd="0" presId="urn:microsoft.com/office/officeart/2005/8/layout/orgChart1"/>
    <dgm:cxn modelId="{6EA39A0D-2723-4629-8FBF-DAC508FFB06D}" type="presOf" srcId="{DAF78C70-C94C-41FF-97C7-97ABAFE63DCA}" destId="{C66A4D59-C719-4863-B5E1-DEAC3C6C04D0}" srcOrd="0" destOrd="0" presId="urn:microsoft.com/office/officeart/2005/8/layout/orgChart1"/>
    <dgm:cxn modelId="{32EE46B2-5394-4FEF-97B8-1CB4BD5FE06C}" type="presOf" srcId="{C46C0EB6-5FE1-4043-BCF4-4FBD2986A4B8}" destId="{1C150F50-1797-497A-875B-038B1D5C9C00}" srcOrd="1" destOrd="0" presId="urn:microsoft.com/office/officeart/2005/8/layout/orgChart1"/>
    <dgm:cxn modelId="{084B985C-FC22-48B9-85E4-8BFD70ADE9F0}" srcId="{98D5B16B-9F2B-4E12-8BFD-A89C9EECE53E}" destId="{A7D119F8-C646-439A-AC96-11F24F9A251F}" srcOrd="0" destOrd="0" parTransId="{EC64934A-3D33-41C1-BE13-41B132D7A048}" sibTransId="{E1FEDBB6-493C-4B7D-B5B5-6A57DE106058}"/>
    <dgm:cxn modelId="{6561DD1E-1FDE-482D-90E2-FB13AB8061AC}" type="presOf" srcId="{F54423D8-ADAD-4454-85C1-80FCFBA7A843}" destId="{1678A9A5-A3B2-4DD3-AE06-3EA6CDACF6F8}" srcOrd="0" destOrd="0" presId="urn:microsoft.com/office/officeart/2005/8/layout/orgChart1"/>
    <dgm:cxn modelId="{A36F76F4-5D8F-42A3-92F2-CF0B95FD08BF}" type="presOf" srcId="{71809EC7-7F93-42AD-AB7A-922AF2EBAC95}" destId="{EF33E039-8F1C-4349-97F2-B3A50884374F}" srcOrd="1" destOrd="0" presId="urn:microsoft.com/office/officeart/2005/8/layout/orgChart1"/>
    <dgm:cxn modelId="{4445A373-DD35-4AE4-8EAD-0E6EB3021838}" type="presOf" srcId="{BB41379A-0757-4198-9545-E3E561943EF2}" destId="{9D03C6D5-58CC-4D94-9934-B24076AA3B59}" srcOrd="1" destOrd="0" presId="urn:microsoft.com/office/officeart/2005/8/layout/orgChart1"/>
    <dgm:cxn modelId="{F1594101-16FB-464D-8B1C-6E3636B07EA8}" type="presOf" srcId="{71809EC7-7F93-42AD-AB7A-922AF2EBAC95}" destId="{DCC70B5D-6492-4D71-B3DF-800DDA46B5D4}" srcOrd="0" destOrd="0" presId="urn:microsoft.com/office/officeart/2005/8/layout/orgChart1"/>
    <dgm:cxn modelId="{263AD7BC-A5E2-4FF9-97BF-AC136FE3C4B2}" type="presOf" srcId="{B9208B2A-5735-449D-AC96-43B5CF0FEE7A}" destId="{C1C61DDC-DBE4-41A2-83F2-1E411DCAEE8D}" srcOrd="1" destOrd="0" presId="urn:microsoft.com/office/officeart/2005/8/layout/orgChart1"/>
    <dgm:cxn modelId="{93C31CB9-0FB5-4C39-9722-A9F599818F8E}" type="presOf" srcId="{38BBBD8E-3088-4BFB-929D-1645E2ABE4A5}" destId="{C56014D3-66F5-4294-9AB3-F36DD5184D62}" srcOrd="0" destOrd="0" presId="urn:microsoft.com/office/officeart/2005/8/layout/orgChart1"/>
    <dgm:cxn modelId="{681C727F-97BC-4D7F-BBB8-14D342C46377}" type="presOf" srcId="{BB41379A-0757-4198-9545-E3E561943EF2}" destId="{51B1C7A6-451F-4FDF-87F1-7F3BD2194676}" srcOrd="0" destOrd="0" presId="urn:microsoft.com/office/officeart/2005/8/layout/orgChart1"/>
    <dgm:cxn modelId="{D039862F-E01E-446D-A9C7-D3E2CF7D1524}" type="presOf" srcId="{AAB12F08-0559-402C-AAF4-F4002F3F816F}" destId="{2AF8366D-A17A-4297-B325-CEA96B58DBB9}" srcOrd="0" destOrd="0" presId="urn:microsoft.com/office/officeart/2005/8/layout/orgChart1"/>
    <dgm:cxn modelId="{AEA8CFAA-1EE8-4CB5-98FB-42637C0EA29D}" type="presOf" srcId="{01A24D03-D6D8-43AA-8F20-865C40EF6944}" destId="{6C786D67-8621-4833-90CB-FC9F1DF96264}" srcOrd="0" destOrd="0" presId="urn:microsoft.com/office/officeart/2005/8/layout/orgChart1"/>
    <dgm:cxn modelId="{8E421D7C-7DF4-4E8D-B90A-BE5115F51CE8}" type="presOf" srcId="{764F9C93-296F-4180-8405-82293EE8E642}" destId="{619F2952-D00E-4DED-8A75-649CF7E3E2AF}" srcOrd="0" destOrd="0" presId="urn:microsoft.com/office/officeart/2005/8/layout/orgChart1"/>
    <dgm:cxn modelId="{27DBF392-DE0D-468C-A66B-C4D52E41A662}" srcId="{01A24D03-D6D8-43AA-8F20-865C40EF6944}" destId="{974E78D3-9DD7-476A-8BD4-B20421EA340E}" srcOrd="2" destOrd="0" parTransId="{C8A66860-4906-48BD-A007-106CD3F34951}" sibTransId="{5CBEA8F2-5F7B-466D-A58E-4FC361582960}"/>
    <dgm:cxn modelId="{060F7C1F-DBC6-47E7-B363-E1C30FAC19AF}" type="presOf" srcId="{217419C9-2422-4B5A-85C4-B1512DA6DE1D}" destId="{972BD2C6-0079-4F25-9F85-2940159F938E}" srcOrd="0" destOrd="0" presId="urn:microsoft.com/office/officeart/2005/8/layout/orgChart1"/>
    <dgm:cxn modelId="{2311279D-30A6-412D-BDC4-EB41EAAC50C6}" type="presOf" srcId="{86E0F766-82A7-4FF5-BDD2-72B2FBB05D6A}" destId="{28A4DC30-215C-43FF-8F92-87B119C0C18F}" srcOrd="0" destOrd="0" presId="urn:microsoft.com/office/officeart/2005/8/layout/orgChart1"/>
    <dgm:cxn modelId="{AEB23C20-950F-4096-BC41-A2224D7BB716}" type="presOf" srcId="{FC853EE4-BFDA-4F80-9E27-1FEC98FFF978}" destId="{1D13B46A-7112-4BFC-A958-385689706B73}" srcOrd="1" destOrd="0" presId="urn:microsoft.com/office/officeart/2005/8/layout/orgChart1"/>
    <dgm:cxn modelId="{9E9E23F1-2350-4260-A403-2F3501559946}" type="presOf" srcId="{DC633998-476C-4BD7-B684-9B90063D2B17}" destId="{489BB35D-546F-4997-88AE-188075F73524}" srcOrd="0" destOrd="0" presId="urn:microsoft.com/office/officeart/2005/8/layout/orgChart1"/>
    <dgm:cxn modelId="{7832EB82-6003-42C2-A717-CA3EF764AEB1}" srcId="{DC633998-476C-4BD7-B684-9B90063D2B17}" destId="{A431C2A8-10F7-4657-AC6D-4C15EADE8D87}" srcOrd="7" destOrd="0" parTransId="{9B1C30B7-9335-49BC-B9F3-BA8625617E75}" sibTransId="{F76CCDA5-45F7-4ABA-B795-FDDF3C2B0147}"/>
    <dgm:cxn modelId="{1CDE8325-AE40-4AAB-8A78-76EB01F3F77F}" type="presOf" srcId="{A431C2A8-10F7-4657-AC6D-4C15EADE8D87}" destId="{B759D5F0-5BCD-443B-9D41-6D1B3E2A1566}" srcOrd="0" destOrd="0" presId="urn:microsoft.com/office/officeart/2005/8/layout/orgChart1"/>
    <dgm:cxn modelId="{AEE93528-760B-4762-95C9-D54997E2C41B}" type="presOf" srcId="{626288F8-7FD2-4A32-ADE0-15DA491F3865}" destId="{8AD799DD-2278-44D5-B8B6-991D6D823E9E}" srcOrd="0" destOrd="0" presId="urn:microsoft.com/office/officeart/2005/8/layout/orgChart1"/>
    <dgm:cxn modelId="{55200616-98F7-4F09-9524-3226DB725F07}" srcId="{AAB12F08-0559-402C-AAF4-F4002F3F816F}" destId="{97269C0C-8266-425B-82C7-DB8DE6D1C2F0}" srcOrd="0" destOrd="0" parTransId="{D60FF3A9-D627-4BCF-84D0-0798F52627E2}" sibTransId="{991DF0EF-B0D6-4E42-9CC9-47E297E10250}"/>
    <dgm:cxn modelId="{D558E907-C847-472D-8C10-F31B13212F81}" type="presOf" srcId="{86E0F766-82A7-4FF5-BDD2-72B2FBB05D6A}" destId="{4B63DA1B-413E-4D39-8DC9-056479B2D666}" srcOrd="1" destOrd="0" presId="urn:microsoft.com/office/officeart/2005/8/layout/orgChart1"/>
    <dgm:cxn modelId="{5CB856B0-1259-4D06-828F-5898DE6F6AF8}" type="presOf" srcId="{FC853EE4-BFDA-4F80-9E27-1FEC98FFF978}" destId="{1EDC370A-751C-4CC1-8D59-3F3B3C966E65}" srcOrd="0" destOrd="0" presId="urn:microsoft.com/office/officeart/2005/8/layout/orgChart1"/>
    <dgm:cxn modelId="{C13039FD-4FE0-4215-B1ED-08E4E8EA0FFC}" srcId="{AAB12F08-0559-402C-AAF4-F4002F3F816F}" destId="{70F124E5-715A-4D00-962E-3F8CC90EA800}" srcOrd="1" destOrd="0" parTransId="{DAF78C70-C94C-41FF-97C7-97ABAFE63DCA}" sibTransId="{504D4B23-58E6-4B7C-838D-6C69726A039A}"/>
    <dgm:cxn modelId="{986D8967-C767-4363-A133-17D65A2D8F4E}" type="presOf" srcId="{F3C39592-BB9F-4F88-A9A4-93168A62CEEB}" destId="{CA8CE19A-0EA1-40A7-B593-11D7EC51DF93}" srcOrd="0" destOrd="0" presId="urn:microsoft.com/office/officeart/2005/8/layout/orgChart1"/>
    <dgm:cxn modelId="{174164FD-76B9-431A-A65A-F0C31D102362}" type="presOf" srcId="{70F124E5-715A-4D00-962E-3F8CC90EA800}" destId="{183333EE-1CCC-43AE-9DEE-7F2BAC23FA60}" srcOrd="1" destOrd="0" presId="urn:microsoft.com/office/officeart/2005/8/layout/orgChart1"/>
    <dgm:cxn modelId="{36587202-1B2F-4421-A1C0-FB3EA5CD6F45}" type="presOf" srcId="{87D2E0BE-4968-4858-B488-507AA1261BBD}" destId="{31692144-EC73-491C-BDB9-D205232625CD}" srcOrd="1" destOrd="0" presId="urn:microsoft.com/office/officeart/2005/8/layout/orgChart1"/>
    <dgm:cxn modelId="{0C084198-A8B9-4E5F-9ACE-8211104A9526}" type="presOf" srcId="{C46C0EB6-5FE1-4043-BCF4-4FBD2986A4B8}" destId="{4974AC50-04FB-4438-AECB-6AC4A57C5714}" srcOrd="0" destOrd="0" presId="urn:microsoft.com/office/officeart/2005/8/layout/orgChart1"/>
    <dgm:cxn modelId="{E780E7DA-078A-43C8-9104-C54925F68132}" type="presOf" srcId="{E8E81A01-9E19-4AC9-AB33-F1EEACE1E757}" destId="{E4A5FF70-AED3-49B1-ABEC-A8F2C6D24B39}" srcOrd="1" destOrd="0" presId="urn:microsoft.com/office/officeart/2005/8/layout/orgChart1"/>
    <dgm:cxn modelId="{1E2A85AF-7D7A-4CA1-880D-DA658A9DD03C}" srcId="{98D5B16B-9F2B-4E12-8BFD-A89C9EECE53E}" destId="{BB41379A-0757-4198-9545-E3E561943EF2}" srcOrd="1" destOrd="0" parTransId="{F54423D8-ADAD-4454-85C1-80FCFBA7A843}" sibTransId="{ADDF3BD9-FE0D-4B92-86F5-E2190EBEC48D}"/>
    <dgm:cxn modelId="{1BD483EA-EDA7-4601-BE5B-B5A9AA18BA7D}" type="presOf" srcId="{97269C0C-8266-425B-82C7-DB8DE6D1C2F0}" destId="{B5D1A834-BAA6-4D97-B60F-75BC295776A8}" srcOrd="0" destOrd="0" presId="urn:microsoft.com/office/officeart/2005/8/layout/orgChart1"/>
    <dgm:cxn modelId="{09AD2988-B21A-421D-B6C3-615C509C06E6}" type="presOf" srcId="{E8E81A01-9E19-4AC9-AB33-F1EEACE1E757}" destId="{ED2738F6-A3B4-4FDF-8A49-F802AC4BB10F}" srcOrd="0" destOrd="0" presId="urn:microsoft.com/office/officeart/2005/8/layout/orgChart1"/>
    <dgm:cxn modelId="{E970D480-0EB2-4E36-A6F9-D162FB92DA22}" type="presOf" srcId="{B9208B2A-5735-449D-AC96-43B5CF0FEE7A}" destId="{370DD880-F93D-4CF8-8B6B-B47D616F60B3}" srcOrd="0" destOrd="0" presId="urn:microsoft.com/office/officeart/2005/8/layout/orgChart1"/>
    <dgm:cxn modelId="{050E73C4-9499-4736-A93A-D8C6F89E885D}" type="presOf" srcId="{A431C2A8-10F7-4657-AC6D-4C15EADE8D87}" destId="{8469F471-D1EA-4E2B-A901-41B556FE46C8}" srcOrd="1" destOrd="0" presId="urn:microsoft.com/office/officeart/2005/8/layout/orgChart1"/>
    <dgm:cxn modelId="{F04539A0-5220-4C45-AF11-E68D4117D01A}" type="presOf" srcId="{98D5B16B-9F2B-4E12-8BFD-A89C9EECE53E}" destId="{7D685DEE-E2C1-4A0D-99B9-F12D651C57AB}" srcOrd="1" destOrd="0" presId="urn:microsoft.com/office/officeart/2005/8/layout/orgChart1"/>
    <dgm:cxn modelId="{46641EAA-73AA-49FF-BC71-07039600BC16}" type="presOf" srcId="{A7D119F8-C646-439A-AC96-11F24F9A251F}" destId="{F11568E9-8F85-4BF8-BE11-DB9F49E2A214}" srcOrd="1" destOrd="0" presId="urn:microsoft.com/office/officeart/2005/8/layout/orgChart1"/>
    <dgm:cxn modelId="{D43641C8-11BB-4E91-8B4B-65773E2C29F1}" type="presOf" srcId="{E1DE09D0-3588-4A6C-848E-7FD12F8939BF}" destId="{09618A5C-6D08-40C0-80EA-E2B37EB2C4C4}" srcOrd="0" destOrd="0" presId="urn:microsoft.com/office/officeart/2005/8/layout/orgChart1"/>
    <dgm:cxn modelId="{006FB3BA-7158-4265-8B4F-88840BC20BF1}" type="presOf" srcId="{FB1B940C-D868-47D1-B43D-DC708FA53C8B}" destId="{BF8592E2-5F0F-43D2-B7B5-E37D42DB40A7}" srcOrd="1" destOrd="0" presId="urn:microsoft.com/office/officeart/2005/8/layout/orgChart1"/>
    <dgm:cxn modelId="{7A474C8C-EEA1-47B3-86B7-0B0B4E49305F}" type="presOf" srcId="{FB1B940C-D868-47D1-B43D-DC708FA53C8B}" destId="{7D187BE6-0321-483B-90A3-36921544317D}" srcOrd="0" destOrd="0" presId="urn:microsoft.com/office/officeart/2005/8/layout/orgChart1"/>
    <dgm:cxn modelId="{0A67DB0D-4AC9-4D74-ABB1-1D02B668A6F3}" type="presOf" srcId="{2A3A09A0-A19E-40A0-B10F-6A9993C398DF}" destId="{D661396E-C634-4E4C-A26C-9BE34D5AFDF4}" srcOrd="1" destOrd="0" presId="urn:microsoft.com/office/officeart/2005/8/layout/orgChart1"/>
    <dgm:cxn modelId="{9E198F65-6955-40C9-B1AC-C0872655058F}" srcId="{DC633998-476C-4BD7-B684-9B90063D2B17}" destId="{B9208B2A-5735-449D-AC96-43B5CF0FEE7A}" srcOrd="1" destOrd="0" parTransId="{217419C9-2422-4B5A-85C4-B1512DA6DE1D}" sibTransId="{2DA4669C-7BA3-4293-B05B-7F94BC733C16}"/>
    <dgm:cxn modelId="{BD3195AE-9F58-48F7-8E41-88B8AE617D15}" type="presOf" srcId="{6F5D76FB-D87D-49CA-8118-80C5365E96B5}" destId="{BB646CBE-9E73-4CC2-8040-BEEF285AF6F0}" srcOrd="0" destOrd="0" presId="urn:microsoft.com/office/officeart/2005/8/layout/orgChart1"/>
    <dgm:cxn modelId="{58113EC7-3365-46E5-B78F-3AC64C1766A6}" type="presOf" srcId="{02CED36D-384F-4D2F-91F7-16DEAC279423}" destId="{66112B71-B33A-430B-945C-95C2C170477A}" srcOrd="0" destOrd="0" presId="urn:microsoft.com/office/officeart/2005/8/layout/orgChart1"/>
    <dgm:cxn modelId="{1959615B-8007-4BBD-8EDD-14E91BD3BCF2}" srcId="{DC633998-476C-4BD7-B684-9B90063D2B17}" destId="{FC853EE4-BFDA-4F80-9E27-1FEC98FFF978}" srcOrd="2" destOrd="0" parTransId="{C4A6D659-9844-46AB-90F9-FF4F8438ED14}" sibTransId="{EE1E7E12-386F-4780-B5E4-0B08F41274CE}"/>
    <dgm:cxn modelId="{735C9320-8637-4668-9D30-8BA08B16FD8F}" srcId="{C46C0EB6-5FE1-4043-BCF4-4FBD2986A4B8}" destId="{AAB12F08-0559-402C-AAF4-F4002F3F816F}" srcOrd="1" destOrd="0" parTransId="{38BBBD8E-3088-4BFB-929D-1645E2ABE4A5}" sibTransId="{A3CC3687-153B-4781-B096-5EA09245552D}"/>
    <dgm:cxn modelId="{6ACB103A-7533-4346-BEF6-993406CAD60D}" type="presOf" srcId="{9FDEDC45-FD52-415F-AD58-1F766F1A4F9D}" destId="{AC318626-141F-4967-A9D3-0A1087F4AD45}" srcOrd="0" destOrd="0" presId="urn:microsoft.com/office/officeart/2005/8/layout/orgChart1"/>
    <dgm:cxn modelId="{30375948-26D7-4ACA-8708-CEC10BD8BB35}" type="presOf" srcId="{9B1C30B7-9335-49BC-B9F3-BA8625617E75}" destId="{99BE1038-ACAB-4851-8B7C-969AD450D5F6}" srcOrd="0" destOrd="0" presId="urn:microsoft.com/office/officeart/2005/8/layout/orgChart1"/>
    <dgm:cxn modelId="{C0D82E89-8C20-4003-BF1F-7ABB32E096BD}" srcId="{C46C0EB6-5FE1-4043-BCF4-4FBD2986A4B8}" destId="{DC633998-476C-4BD7-B684-9B90063D2B17}" srcOrd="3" destOrd="0" parTransId="{02CED36D-384F-4D2F-91F7-16DEAC279423}" sibTransId="{5FDA1077-38FF-4FFA-A136-A340726AC10F}"/>
    <dgm:cxn modelId="{DC41B5EC-F87D-42AD-8FDB-626F845BCA19}" srcId="{C46C0EB6-5FE1-4043-BCF4-4FBD2986A4B8}" destId="{98D5B16B-9F2B-4E12-8BFD-A89C9EECE53E}" srcOrd="0" destOrd="0" parTransId="{BCEC7C2B-DEED-407E-9D1C-7A85073960C6}" sibTransId="{0EC7BC76-A834-496A-916A-72CB44DEC6B2}"/>
    <dgm:cxn modelId="{E3080ED9-ECFD-4C67-B60E-11C61643EFFB}" type="presOf" srcId="{1C5444DF-4AA8-4ADC-8E0E-BBF0F55CAD49}" destId="{BDFC80C2-5A5A-4251-B006-8AEDF77EF637}" srcOrd="0" destOrd="0" presId="urn:microsoft.com/office/officeart/2005/8/layout/orgChart1"/>
    <dgm:cxn modelId="{A58B8763-7AB1-41A7-9FDA-F14DF7E65F20}" type="presOf" srcId="{6FE9A742-EEF5-4A55-8824-85D875DEEC29}" destId="{CAD44695-4F61-41B1-AC24-1375453C4520}" srcOrd="0" destOrd="0" presId="urn:microsoft.com/office/officeart/2005/8/layout/orgChart1"/>
    <dgm:cxn modelId="{AFA85552-5381-43AB-8570-3B436269C11B}" type="presOf" srcId="{BCEC7C2B-DEED-407E-9D1C-7A85073960C6}" destId="{7D1C04D7-E960-4560-9460-1B2228429424}" srcOrd="0" destOrd="0" presId="urn:microsoft.com/office/officeart/2005/8/layout/orgChart1"/>
    <dgm:cxn modelId="{8477B0FD-A604-4EB9-B541-E76FF62C0157}" type="presOf" srcId="{974E78D3-9DD7-476A-8BD4-B20421EA340E}" destId="{01CF915A-377B-4E0E-9D47-038951C59DE0}" srcOrd="1" destOrd="0" presId="urn:microsoft.com/office/officeart/2005/8/layout/orgChart1"/>
    <dgm:cxn modelId="{FF3902E5-8190-48C7-98FC-8164422CD451}" type="presOf" srcId="{792A8C8B-BDCB-4650-BFC9-7D887D42F1C1}" destId="{DB938E6D-1D7E-4E01-94D7-9175296AC47B}" srcOrd="0" destOrd="0" presId="urn:microsoft.com/office/officeart/2005/8/layout/orgChart1"/>
    <dgm:cxn modelId="{397F1ABE-E23B-4BE2-8C0F-5BC27DF71E56}" type="presOf" srcId="{974E78D3-9DD7-476A-8BD4-B20421EA340E}" destId="{13A96ADA-93F6-4963-A1B9-ED409611EA40}" srcOrd="0" destOrd="0" presId="urn:microsoft.com/office/officeart/2005/8/layout/orgChart1"/>
    <dgm:cxn modelId="{71FCDE85-0A9C-4DE4-A46A-07383FEC4DA9}" type="presOf" srcId="{AAB12F08-0559-402C-AAF4-F4002F3F816F}" destId="{DD687E0B-6232-42A7-ADB9-F3DA351C0BCB}" srcOrd="1" destOrd="0" presId="urn:microsoft.com/office/officeart/2005/8/layout/orgChart1"/>
    <dgm:cxn modelId="{AA867233-4020-4A96-BBAE-6DEE743E52EC}" type="presOf" srcId="{B51247AB-B194-4C51-84E1-8D83AD4D2A14}" destId="{A0233B5B-6F5E-4E72-9D73-EFA2FF7BC0AC}" srcOrd="0" destOrd="0" presId="urn:microsoft.com/office/officeart/2005/8/layout/orgChart1"/>
    <dgm:cxn modelId="{7E5D6E87-DBFB-46C1-BF6F-DB6A2DFE12CE}" type="presOf" srcId="{70F124E5-715A-4D00-962E-3F8CC90EA800}" destId="{BA7D3F59-C7BC-4BA3-A8D9-F48B43BB8BBE}" srcOrd="0" destOrd="0" presId="urn:microsoft.com/office/officeart/2005/8/layout/orgChart1"/>
    <dgm:cxn modelId="{DF144B55-9114-44B0-A2B0-47B93606D990}" type="presOf" srcId="{C4A6D659-9844-46AB-90F9-FF4F8438ED14}" destId="{05CD6801-C2A8-43F6-AAFC-281611CE0D09}" srcOrd="0" destOrd="0" presId="urn:microsoft.com/office/officeart/2005/8/layout/orgChart1"/>
    <dgm:cxn modelId="{AF8A2605-A407-4E46-91D3-BFF085ECA73D}" srcId="{01A24D03-D6D8-43AA-8F20-865C40EF6944}" destId="{6F5D76FB-D87D-49CA-8118-80C5365E96B5}" srcOrd="1" destOrd="0" parTransId="{F3C39592-BB9F-4F88-A9A4-93168A62CEEB}" sibTransId="{E0E97193-47CA-4161-8193-24BDC3256374}"/>
    <dgm:cxn modelId="{876EE0DB-61B6-4F86-9BDB-CAE389612D63}" srcId="{DC633998-476C-4BD7-B684-9B90063D2B17}" destId="{71809EC7-7F93-42AD-AB7A-922AF2EBAC95}" srcOrd="5" destOrd="0" parTransId="{9FDEDC45-FD52-415F-AD58-1F766F1A4F9D}" sibTransId="{679D76F7-8DEE-4E43-980B-9A0A4C14BD61}"/>
    <dgm:cxn modelId="{675C9892-76CB-4EE2-B454-ED768F795445}" type="presOf" srcId="{98D5B16B-9F2B-4E12-8BFD-A89C9EECE53E}" destId="{59281B57-A3B4-43CE-A8F4-EA6B2BDE9110}" srcOrd="0" destOrd="0" presId="urn:microsoft.com/office/officeart/2005/8/layout/orgChart1"/>
    <dgm:cxn modelId="{CF058F64-794D-4C25-AFAA-FDEA5A606310}" type="presParOf" srcId="{A23B0EA4-4793-48DF-BB6D-FA2B6E12C818}" destId="{EDA8E3A3-6070-486F-9B20-22F74AAF59D0}" srcOrd="0" destOrd="0" presId="urn:microsoft.com/office/officeart/2005/8/layout/orgChart1"/>
    <dgm:cxn modelId="{5A63A986-0C71-4AD0-ADEB-61024777E0A7}" type="presParOf" srcId="{EDA8E3A3-6070-486F-9B20-22F74AAF59D0}" destId="{BE3D9CCA-E1D1-4013-98F7-8FA13FE93072}" srcOrd="0" destOrd="0" presId="urn:microsoft.com/office/officeart/2005/8/layout/orgChart1"/>
    <dgm:cxn modelId="{CA3FB17D-2F7D-40BF-A70A-15E49F8E9A0F}" type="presParOf" srcId="{BE3D9CCA-E1D1-4013-98F7-8FA13FE93072}" destId="{4974AC50-04FB-4438-AECB-6AC4A57C5714}" srcOrd="0" destOrd="0" presId="urn:microsoft.com/office/officeart/2005/8/layout/orgChart1"/>
    <dgm:cxn modelId="{B950BEAA-33BD-4E3C-B18E-FE59054B1679}" type="presParOf" srcId="{BE3D9CCA-E1D1-4013-98F7-8FA13FE93072}" destId="{1C150F50-1797-497A-875B-038B1D5C9C00}" srcOrd="1" destOrd="0" presId="urn:microsoft.com/office/officeart/2005/8/layout/orgChart1"/>
    <dgm:cxn modelId="{CBC68C71-DBFD-4C11-8943-A459D22BAC7E}" type="presParOf" srcId="{EDA8E3A3-6070-486F-9B20-22F74AAF59D0}" destId="{42415C57-0015-4245-B5D8-32F67841447D}" srcOrd="1" destOrd="0" presId="urn:microsoft.com/office/officeart/2005/8/layout/orgChart1"/>
    <dgm:cxn modelId="{17539E38-1D6C-4C3E-A36F-58229DE9E8F5}" type="presParOf" srcId="{EDA8E3A3-6070-486F-9B20-22F74AAF59D0}" destId="{88905D8A-54DF-4CDB-B98D-8BFE43C2142D}" srcOrd="2" destOrd="0" presId="urn:microsoft.com/office/officeart/2005/8/layout/orgChart1"/>
    <dgm:cxn modelId="{5B825487-1BC9-4168-B781-557D4560CF8C}" type="presParOf" srcId="{88905D8A-54DF-4CDB-B98D-8BFE43C2142D}" destId="{7D1C04D7-E960-4560-9460-1B2228429424}" srcOrd="0" destOrd="0" presId="urn:microsoft.com/office/officeart/2005/8/layout/orgChart1"/>
    <dgm:cxn modelId="{8E94B650-075B-4F8D-B676-58356C36DBF8}" type="presParOf" srcId="{88905D8A-54DF-4CDB-B98D-8BFE43C2142D}" destId="{B6221D9F-CE18-446B-8D90-F09D7017EC21}" srcOrd="1" destOrd="0" presId="urn:microsoft.com/office/officeart/2005/8/layout/orgChart1"/>
    <dgm:cxn modelId="{BD4DEFC8-78C2-484C-B435-AEEB57817AAF}" type="presParOf" srcId="{B6221D9F-CE18-446B-8D90-F09D7017EC21}" destId="{0BCB9A66-B671-4436-8739-19393215C260}" srcOrd="0" destOrd="0" presId="urn:microsoft.com/office/officeart/2005/8/layout/orgChart1"/>
    <dgm:cxn modelId="{06F4B937-C43E-4606-A7C1-954E58EF3B00}" type="presParOf" srcId="{0BCB9A66-B671-4436-8739-19393215C260}" destId="{59281B57-A3B4-43CE-A8F4-EA6B2BDE9110}" srcOrd="0" destOrd="0" presId="urn:microsoft.com/office/officeart/2005/8/layout/orgChart1"/>
    <dgm:cxn modelId="{BB15107C-E564-439E-BC72-19730F1DA3D4}" type="presParOf" srcId="{0BCB9A66-B671-4436-8739-19393215C260}" destId="{7D685DEE-E2C1-4A0D-99B9-F12D651C57AB}" srcOrd="1" destOrd="0" presId="urn:microsoft.com/office/officeart/2005/8/layout/orgChart1"/>
    <dgm:cxn modelId="{71525CAA-95C3-41DD-AAB9-AEFDFE54A920}" type="presParOf" srcId="{B6221D9F-CE18-446B-8D90-F09D7017EC21}" destId="{A908C0DA-C7E8-48E4-8A67-6E955BFBB706}" srcOrd="1" destOrd="0" presId="urn:microsoft.com/office/officeart/2005/8/layout/orgChart1"/>
    <dgm:cxn modelId="{1178AF69-662D-4496-BE64-4FAC792576A9}" type="presParOf" srcId="{B6221D9F-CE18-446B-8D90-F09D7017EC21}" destId="{BEDC507D-68D5-42F8-A478-0B1052794442}" srcOrd="2" destOrd="0" presId="urn:microsoft.com/office/officeart/2005/8/layout/orgChart1"/>
    <dgm:cxn modelId="{C70574A9-CD81-47DC-9EEA-ABF3741516EB}" type="presParOf" srcId="{BEDC507D-68D5-42F8-A478-0B1052794442}" destId="{1CF97475-2DEB-4DB6-B049-6403E8C5F9EB}" srcOrd="0" destOrd="0" presId="urn:microsoft.com/office/officeart/2005/8/layout/orgChart1"/>
    <dgm:cxn modelId="{B75E01C5-2AC9-4F1F-8B85-463923D7AD48}" type="presParOf" srcId="{BEDC507D-68D5-42F8-A478-0B1052794442}" destId="{6C67B289-9273-4B90-A0FF-1651103AC7F6}" srcOrd="1" destOrd="0" presId="urn:microsoft.com/office/officeart/2005/8/layout/orgChart1"/>
    <dgm:cxn modelId="{0FAE0A17-70A5-42CD-853D-91B1A5ED3DAC}" type="presParOf" srcId="{6C67B289-9273-4B90-A0FF-1651103AC7F6}" destId="{BF1C79EF-A8D8-4955-9F45-93C094F10D6E}" srcOrd="0" destOrd="0" presId="urn:microsoft.com/office/officeart/2005/8/layout/orgChart1"/>
    <dgm:cxn modelId="{BC03DF07-5145-4824-8BD9-F06E91C5FD40}" type="presParOf" srcId="{BF1C79EF-A8D8-4955-9F45-93C094F10D6E}" destId="{C11DF35C-86AF-4CC1-8234-65078B458D7F}" srcOrd="0" destOrd="0" presId="urn:microsoft.com/office/officeart/2005/8/layout/orgChart1"/>
    <dgm:cxn modelId="{04E62EB2-37F8-492A-B6A3-5DBE96422A82}" type="presParOf" srcId="{BF1C79EF-A8D8-4955-9F45-93C094F10D6E}" destId="{F11568E9-8F85-4BF8-BE11-DB9F49E2A214}" srcOrd="1" destOrd="0" presId="urn:microsoft.com/office/officeart/2005/8/layout/orgChart1"/>
    <dgm:cxn modelId="{73C8A451-D214-44B0-9BD3-875FFECD3856}" type="presParOf" srcId="{6C67B289-9273-4B90-A0FF-1651103AC7F6}" destId="{51DF294E-8885-4E69-8682-CD24CB9BFB07}" srcOrd="1" destOrd="0" presId="urn:microsoft.com/office/officeart/2005/8/layout/orgChart1"/>
    <dgm:cxn modelId="{C81B0369-F92F-437D-9EC3-C89B03E71F9D}" type="presParOf" srcId="{6C67B289-9273-4B90-A0FF-1651103AC7F6}" destId="{EA2C7229-8660-42A8-9A05-655DE050E32E}" srcOrd="2" destOrd="0" presId="urn:microsoft.com/office/officeart/2005/8/layout/orgChart1"/>
    <dgm:cxn modelId="{2712E6CB-DA64-42A0-A47B-DCAFE28CD958}" type="presParOf" srcId="{BEDC507D-68D5-42F8-A478-0B1052794442}" destId="{1678A9A5-A3B2-4DD3-AE06-3EA6CDACF6F8}" srcOrd="2" destOrd="0" presId="urn:microsoft.com/office/officeart/2005/8/layout/orgChart1"/>
    <dgm:cxn modelId="{E339E1EA-4CB2-475E-AF08-25519C9FE613}" type="presParOf" srcId="{BEDC507D-68D5-42F8-A478-0B1052794442}" destId="{9396740B-DE75-4199-B7CF-16DD56B5E721}" srcOrd="3" destOrd="0" presId="urn:microsoft.com/office/officeart/2005/8/layout/orgChart1"/>
    <dgm:cxn modelId="{51286909-593D-4B57-A381-58E8E8A2CF04}" type="presParOf" srcId="{9396740B-DE75-4199-B7CF-16DD56B5E721}" destId="{5EB5EFE5-7884-45EE-A068-6D9BC2A4AD6A}" srcOrd="0" destOrd="0" presId="urn:microsoft.com/office/officeart/2005/8/layout/orgChart1"/>
    <dgm:cxn modelId="{D62922DD-B1D4-42A5-801F-25C1F8ACDC86}" type="presParOf" srcId="{5EB5EFE5-7884-45EE-A068-6D9BC2A4AD6A}" destId="{51B1C7A6-451F-4FDF-87F1-7F3BD2194676}" srcOrd="0" destOrd="0" presId="urn:microsoft.com/office/officeart/2005/8/layout/orgChart1"/>
    <dgm:cxn modelId="{1BE6A5D9-E804-4691-8F3A-475983A09955}" type="presParOf" srcId="{5EB5EFE5-7884-45EE-A068-6D9BC2A4AD6A}" destId="{9D03C6D5-58CC-4D94-9934-B24076AA3B59}" srcOrd="1" destOrd="0" presId="urn:microsoft.com/office/officeart/2005/8/layout/orgChart1"/>
    <dgm:cxn modelId="{BA146CCF-59B9-4474-B9D8-D6A72B0A207F}" type="presParOf" srcId="{9396740B-DE75-4199-B7CF-16DD56B5E721}" destId="{8AAB3C11-616B-4D06-8358-A49A6638716C}" srcOrd="1" destOrd="0" presId="urn:microsoft.com/office/officeart/2005/8/layout/orgChart1"/>
    <dgm:cxn modelId="{D233F0E9-D1E7-47E7-A0C9-DE77BC5A34C3}" type="presParOf" srcId="{9396740B-DE75-4199-B7CF-16DD56B5E721}" destId="{7C0C3236-20C5-440A-A1E5-8228F9D39EAF}" srcOrd="2" destOrd="0" presId="urn:microsoft.com/office/officeart/2005/8/layout/orgChart1"/>
    <dgm:cxn modelId="{276D65B5-22EB-4F3C-A8F3-49509E051714}" type="presParOf" srcId="{BEDC507D-68D5-42F8-A478-0B1052794442}" destId="{8AD799DD-2278-44D5-B8B6-991D6D823E9E}" srcOrd="4" destOrd="0" presId="urn:microsoft.com/office/officeart/2005/8/layout/orgChart1"/>
    <dgm:cxn modelId="{B7E9CF14-E11A-494F-B8C0-677FE854D031}" type="presParOf" srcId="{BEDC507D-68D5-42F8-A478-0B1052794442}" destId="{9EB4442A-4CDF-4BC9-891B-1486AAE34D8B}" srcOrd="5" destOrd="0" presId="urn:microsoft.com/office/officeart/2005/8/layout/orgChart1"/>
    <dgm:cxn modelId="{097F439D-05A8-4DDE-A320-DB2BC7AE6EBF}" type="presParOf" srcId="{9EB4442A-4CDF-4BC9-891B-1486AAE34D8B}" destId="{F312DF61-2E72-4304-B43A-F103FD698F4A}" srcOrd="0" destOrd="0" presId="urn:microsoft.com/office/officeart/2005/8/layout/orgChart1"/>
    <dgm:cxn modelId="{38712C42-448F-4A8D-8059-044448733A7C}" type="presParOf" srcId="{F312DF61-2E72-4304-B43A-F103FD698F4A}" destId="{ABEE3C93-F21B-4E86-A4C4-0442A7ED7FDB}" srcOrd="0" destOrd="0" presId="urn:microsoft.com/office/officeart/2005/8/layout/orgChart1"/>
    <dgm:cxn modelId="{0CFB7223-22AF-40EF-84C8-EF862D5C6FC7}" type="presParOf" srcId="{F312DF61-2E72-4304-B43A-F103FD698F4A}" destId="{31692144-EC73-491C-BDB9-D205232625CD}" srcOrd="1" destOrd="0" presId="urn:microsoft.com/office/officeart/2005/8/layout/orgChart1"/>
    <dgm:cxn modelId="{957102F0-42B3-45E0-9C7F-545AF82564DB}" type="presParOf" srcId="{9EB4442A-4CDF-4BC9-891B-1486AAE34D8B}" destId="{323E9555-89DF-4B49-949C-7BCEA1902C09}" srcOrd="1" destOrd="0" presId="urn:microsoft.com/office/officeart/2005/8/layout/orgChart1"/>
    <dgm:cxn modelId="{38E0CA21-1936-4B51-8EF7-F1715787C9D2}" type="presParOf" srcId="{9EB4442A-4CDF-4BC9-891B-1486AAE34D8B}" destId="{C681BA5B-E23C-4C25-AD88-B730D5DE7DF6}" srcOrd="2" destOrd="0" presId="urn:microsoft.com/office/officeart/2005/8/layout/orgChart1"/>
    <dgm:cxn modelId="{F71B63B7-7B76-47DE-BA48-7828BC798805}" type="presParOf" srcId="{88905D8A-54DF-4CDB-B98D-8BFE43C2142D}" destId="{C56014D3-66F5-4294-9AB3-F36DD5184D62}" srcOrd="2" destOrd="0" presId="urn:microsoft.com/office/officeart/2005/8/layout/orgChart1"/>
    <dgm:cxn modelId="{67E55A05-B33C-49B8-9585-568D426C6CB8}" type="presParOf" srcId="{88905D8A-54DF-4CDB-B98D-8BFE43C2142D}" destId="{C3790C83-61C0-47A9-A07D-F51C9CA0D0F6}" srcOrd="3" destOrd="0" presId="urn:microsoft.com/office/officeart/2005/8/layout/orgChart1"/>
    <dgm:cxn modelId="{3E0B880A-D10A-474B-B09F-DDE553996C8A}" type="presParOf" srcId="{C3790C83-61C0-47A9-A07D-F51C9CA0D0F6}" destId="{AF6629EC-BA54-4CEE-A206-2C9AB2B60F26}" srcOrd="0" destOrd="0" presId="urn:microsoft.com/office/officeart/2005/8/layout/orgChart1"/>
    <dgm:cxn modelId="{3C3C8B2B-E7D1-4595-9A3D-178ADD35FE5E}" type="presParOf" srcId="{AF6629EC-BA54-4CEE-A206-2C9AB2B60F26}" destId="{2AF8366D-A17A-4297-B325-CEA96B58DBB9}" srcOrd="0" destOrd="0" presId="urn:microsoft.com/office/officeart/2005/8/layout/orgChart1"/>
    <dgm:cxn modelId="{05A9A0DA-16D7-4DC9-B14C-2D4BC993FA5A}" type="presParOf" srcId="{AF6629EC-BA54-4CEE-A206-2C9AB2B60F26}" destId="{DD687E0B-6232-42A7-ADB9-F3DA351C0BCB}" srcOrd="1" destOrd="0" presId="urn:microsoft.com/office/officeart/2005/8/layout/orgChart1"/>
    <dgm:cxn modelId="{0319EA06-6F98-4D00-960A-966FBAA8DFC4}" type="presParOf" srcId="{C3790C83-61C0-47A9-A07D-F51C9CA0D0F6}" destId="{D3D0E690-1594-4CC1-A662-6979E5229C29}" srcOrd="1" destOrd="0" presId="urn:microsoft.com/office/officeart/2005/8/layout/orgChart1"/>
    <dgm:cxn modelId="{00353CE6-81E9-42C8-9B86-2270C39C0C46}" type="presParOf" srcId="{C3790C83-61C0-47A9-A07D-F51C9CA0D0F6}" destId="{28199EE0-774C-4C96-B346-B84758299211}" srcOrd="2" destOrd="0" presId="urn:microsoft.com/office/officeart/2005/8/layout/orgChart1"/>
    <dgm:cxn modelId="{B7A7370A-E88B-4410-8780-5A1707FE3B00}" type="presParOf" srcId="{28199EE0-774C-4C96-B346-B84758299211}" destId="{3AFE3AE3-0508-4F9E-96BA-D214C646C429}" srcOrd="0" destOrd="0" presId="urn:microsoft.com/office/officeart/2005/8/layout/orgChart1"/>
    <dgm:cxn modelId="{DBB6BC6A-0BEE-4B8E-A9D5-5078B0E8A03E}" type="presParOf" srcId="{28199EE0-774C-4C96-B346-B84758299211}" destId="{6F29F029-F0CF-421E-98EE-DDA10968D32F}" srcOrd="1" destOrd="0" presId="urn:microsoft.com/office/officeart/2005/8/layout/orgChart1"/>
    <dgm:cxn modelId="{EBD6AA7A-0F6D-421C-AE3C-1F3582A96502}" type="presParOf" srcId="{6F29F029-F0CF-421E-98EE-DDA10968D32F}" destId="{ACDD8EE4-95DB-4E9E-A3F8-CEE4561C5E92}" srcOrd="0" destOrd="0" presId="urn:microsoft.com/office/officeart/2005/8/layout/orgChart1"/>
    <dgm:cxn modelId="{3B3C6AA3-BCDA-49B0-89BC-E0A6D166EF92}" type="presParOf" srcId="{ACDD8EE4-95DB-4E9E-A3F8-CEE4561C5E92}" destId="{B5D1A834-BAA6-4D97-B60F-75BC295776A8}" srcOrd="0" destOrd="0" presId="urn:microsoft.com/office/officeart/2005/8/layout/orgChart1"/>
    <dgm:cxn modelId="{B17ABD33-8D6F-4D47-9E70-8DB91ACAC54F}" type="presParOf" srcId="{ACDD8EE4-95DB-4E9E-A3F8-CEE4561C5E92}" destId="{DC053473-78FA-4F36-B82F-8B4824BEED43}" srcOrd="1" destOrd="0" presId="urn:microsoft.com/office/officeart/2005/8/layout/orgChart1"/>
    <dgm:cxn modelId="{23096040-EDAF-4A39-89B9-0FBA58BDA109}" type="presParOf" srcId="{6F29F029-F0CF-421E-98EE-DDA10968D32F}" destId="{D7E75524-8A9F-4EC9-AE8F-5FB3D5B2DD57}" srcOrd="1" destOrd="0" presId="urn:microsoft.com/office/officeart/2005/8/layout/orgChart1"/>
    <dgm:cxn modelId="{B50973FA-D661-4AF9-A243-C32EBA28E304}" type="presParOf" srcId="{6F29F029-F0CF-421E-98EE-DDA10968D32F}" destId="{5B0AF413-2275-4925-BFE3-1ACD3DF54031}" srcOrd="2" destOrd="0" presId="urn:microsoft.com/office/officeart/2005/8/layout/orgChart1"/>
    <dgm:cxn modelId="{56414C7A-5FF8-41F8-A82F-037874D622CF}" type="presParOf" srcId="{28199EE0-774C-4C96-B346-B84758299211}" destId="{C66A4D59-C719-4863-B5E1-DEAC3C6C04D0}" srcOrd="2" destOrd="0" presId="urn:microsoft.com/office/officeart/2005/8/layout/orgChart1"/>
    <dgm:cxn modelId="{2F53FCF4-2010-490C-B7EC-B7E8BDDE0DC6}" type="presParOf" srcId="{28199EE0-774C-4C96-B346-B84758299211}" destId="{27A8ACFC-F746-4A7D-92BF-32CE4EC23A1C}" srcOrd="3" destOrd="0" presId="urn:microsoft.com/office/officeart/2005/8/layout/orgChart1"/>
    <dgm:cxn modelId="{A4BBA731-3669-4A72-94E7-3B9DE5264149}" type="presParOf" srcId="{27A8ACFC-F746-4A7D-92BF-32CE4EC23A1C}" destId="{9624782D-CF9C-4B2C-8317-785A30E2F8FA}" srcOrd="0" destOrd="0" presId="urn:microsoft.com/office/officeart/2005/8/layout/orgChart1"/>
    <dgm:cxn modelId="{7A37CB00-70EB-4C9F-9AB8-84E1A10D9D33}" type="presParOf" srcId="{9624782D-CF9C-4B2C-8317-785A30E2F8FA}" destId="{BA7D3F59-C7BC-4BA3-A8D9-F48B43BB8BBE}" srcOrd="0" destOrd="0" presId="urn:microsoft.com/office/officeart/2005/8/layout/orgChart1"/>
    <dgm:cxn modelId="{DCDF6805-69C3-412A-9707-C828CF8CADED}" type="presParOf" srcId="{9624782D-CF9C-4B2C-8317-785A30E2F8FA}" destId="{183333EE-1CCC-43AE-9DEE-7F2BAC23FA60}" srcOrd="1" destOrd="0" presId="urn:microsoft.com/office/officeart/2005/8/layout/orgChart1"/>
    <dgm:cxn modelId="{8E7AFC2A-BC71-43F0-A109-BAE3FE8E44D1}" type="presParOf" srcId="{27A8ACFC-F746-4A7D-92BF-32CE4EC23A1C}" destId="{A552CDF6-CDC3-4381-B212-8592891F46B5}" srcOrd="1" destOrd="0" presId="urn:microsoft.com/office/officeart/2005/8/layout/orgChart1"/>
    <dgm:cxn modelId="{B51B609E-64A9-4A9B-8274-CD10B65FE893}" type="presParOf" srcId="{27A8ACFC-F746-4A7D-92BF-32CE4EC23A1C}" destId="{14C6DF29-0490-4AE4-991A-676FA9E56C67}" srcOrd="2" destOrd="0" presId="urn:microsoft.com/office/officeart/2005/8/layout/orgChart1"/>
    <dgm:cxn modelId="{77C9AA66-5C1B-47B7-8247-78E4A92B2891}" type="presParOf" srcId="{28199EE0-774C-4C96-B346-B84758299211}" destId="{BF9566CC-409C-4A91-B800-CDD1539E76AA}" srcOrd="4" destOrd="0" presId="urn:microsoft.com/office/officeart/2005/8/layout/orgChart1"/>
    <dgm:cxn modelId="{58BBBBB9-5AA4-4EDB-A2C0-36A6650EC414}" type="presParOf" srcId="{28199EE0-774C-4C96-B346-B84758299211}" destId="{A8D96DBA-CE1A-4CAE-B5B6-8D9152845F0B}" srcOrd="5" destOrd="0" presId="urn:microsoft.com/office/officeart/2005/8/layout/orgChart1"/>
    <dgm:cxn modelId="{6D52D3AF-0A6D-4A46-AD59-28717997C03A}" type="presParOf" srcId="{A8D96DBA-CE1A-4CAE-B5B6-8D9152845F0B}" destId="{50576E30-CDF8-48BB-9B4E-B38556BB0458}" srcOrd="0" destOrd="0" presId="urn:microsoft.com/office/officeart/2005/8/layout/orgChart1"/>
    <dgm:cxn modelId="{EBDE2E49-2113-4BF8-866C-E50A8AFBD33A}" type="presParOf" srcId="{50576E30-CDF8-48BB-9B4E-B38556BB0458}" destId="{F78BC22B-ED2E-4178-ADF7-A266065E1634}" srcOrd="0" destOrd="0" presId="urn:microsoft.com/office/officeart/2005/8/layout/orgChart1"/>
    <dgm:cxn modelId="{06C7834C-674E-4028-80DC-1BC7F94BFEB6}" type="presParOf" srcId="{50576E30-CDF8-48BB-9B4E-B38556BB0458}" destId="{F1BD2CE8-900F-41BF-9BE2-A0D91D700843}" srcOrd="1" destOrd="0" presId="urn:microsoft.com/office/officeart/2005/8/layout/orgChart1"/>
    <dgm:cxn modelId="{4F06BF8E-7C21-48F1-9616-1D4DC6423529}" type="presParOf" srcId="{A8D96DBA-CE1A-4CAE-B5B6-8D9152845F0B}" destId="{8088170B-1760-401B-B234-70004912DE20}" srcOrd="1" destOrd="0" presId="urn:microsoft.com/office/officeart/2005/8/layout/orgChart1"/>
    <dgm:cxn modelId="{51D2621F-34E1-4226-97F9-03E0B1EDB5CC}" type="presParOf" srcId="{A8D96DBA-CE1A-4CAE-B5B6-8D9152845F0B}" destId="{CBC38124-1572-4062-87F5-DB71BAA496A0}" srcOrd="2" destOrd="0" presId="urn:microsoft.com/office/officeart/2005/8/layout/orgChart1"/>
    <dgm:cxn modelId="{25F837E0-0E6D-4AE2-ADE1-7AC2B7CD5143}" type="presParOf" srcId="{88905D8A-54DF-4CDB-B98D-8BFE43C2142D}" destId="{619F2952-D00E-4DED-8A75-649CF7E3E2AF}" srcOrd="4" destOrd="0" presId="urn:microsoft.com/office/officeart/2005/8/layout/orgChart1"/>
    <dgm:cxn modelId="{5DDC63B4-CC2E-48AB-A32C-912A08D9CB6C}" type="presParOf" srcId="{88905D8A-54DF-4CDB-B98D-8BFE43C2142D}" destId="{40EFBD06-B87D-4EB3-A36C-45A1216219E8}" srcOrd="5" destOrd="0" presId="urn:microsoft.com/office/officeart/2005/8/layout/orgChart1"/>
    <dgm:cxn modelId="{AE1F8448-25C6-4CEA-8DB2-09F79C81E57B}" type="presParOf" srcId="{40EFBD06-B87D-4EB3-A36C-45A1216219E8}" destId="{CA884A08-FEFF-49BE-9E30-50E8B0F96441}" srcOrd="0" destOrd="0" presId="urn:microsoft.com/office/officeart/2005/8/layout/orgChart1"/>
    <dgm:cxn modelId="{9095A4A5-40F2-41C7-8DF4-5C2DDB146C3D}" type="presParOf" srcId="{CA884A08-FEFF-49BE-9E30-50E8B0F96441}" destId="{6C786D67-8621-4833-90CB-FC9F1DF96264}" srcOrd="0" destOrd="0" presId="urn:microsoft.com/office/officeart/2005/8/layout/orgChart1"/>
    <dgm:cxn modelId="{A9E8E383-9DEA-403E-8D63-494E28F37A74}" type="presParOf" srcId="{CA884A08-FEFF-49BE-9E30-50E8B0F96441}" destId="{1FA8DB25-ACF9-4AB1-BD51-95331A3F9059}" srcOrd="1" destOrd="0" presId="urn:microsoft.com/office/officeart/2005/8/layout/orgChart1"/>
    <dgm:cxn modelId="{2965EE5A-1C06-4299-8444-18D5CAFFE259}" type="presParOf" srcId="{40EFBD06-B87D-4EB3-A36C-45A1216219E8}" destId="{6F9B1FA5-977B-4103-B482-AC2F3A137305}" srcOrd="1" destOrd="0" presId="urn:microsoft.com/office/officeart/2005/8/layout/orgChart1"/>
    <dgm:cxn modelId="{1AB2E324-CF0E-4931-8E59-4C7A950B6C89}" type="presParOf" srcId="{40EFBD06-B87D-4EB3-A36C-45A1216219E8}" destId="{49407D24-F349-4E93-A6FB-1E979D46CAF5}" srcOrd="2" destOrd="0" presId="urn:microsoft.com/office/officeart/2005/8/layout/orgChart1"/>
    <dgm:cxn modelId="{9CFDA135-39C9-4F25-AB5B-23C019C77B9F}" type="presParOf" srcId="{49407D24-F349-4E93-A6FB-1E979D46CAF5}" destId="{CAD44695-4F61-41B1-AC24-1375453C4520}" srcOrd="0" destOrd="0" presId="urn:microsoft.com/office/officeart/2005/8/layout/orgChart1"/>
    <dgm:cxn modelId="{6ECEC404-9513-40FB-B637-A685CDEA0912}" type="presParOf" srcId="{49407D24-F349-4E93-A6FB-1E979D46CAF5}" destId="{8C3174B6-B4D0-4C3F-9C13-74982ECD2A56}" srcOrd="1" destOrd="0" presId="urn:microsoft.com/office/officeart/2005/8/layout/orgChart1"/>
    <dgm:cxn modelId="{AD81DE62-AD34-4C95-A25E-05A5C06B04CE}" type="presParOf" srcId="{8C3174B6-B4D0-4C3F-9C13-74982ECD2A56}" destId="{334D05CB-EADC-4723-9771-A8D7E7D3ABC0}" srcOrd="0" destOrd="0" presId="urn:microsoft.com/office/officeart/2005/8/layout/orgChart1"/>
    <dgm:cxn modelId="{950B8DC0-B39C-4BC4-91C2-9144531AAA73}" type="presParOf" srcId="{334D05CB-EADC-4723-9771-A8D7E7D3ABC0}" destId="{09618A5C-6D08-40C0-80EA-E2B37EB2C4C4}" srcOrd="0" destOrd="0" presId="urn:microsoft.com/office/officeart/2005/8/layout/orgChart1"/>
    <dgm:cxn modelId="{7D1F02F6-ABB0-4FEB-BAAA-2D06E4E21031}" type="presParOf" srcId="{334D05CB-EADC-4723-9771-A8D7E7D3ABC0}" destId="{BBE8809C-5F6A-4D81-8367-3F2C8FFCF26A}" srcOrd="1" destOrd="0" presId="urn:microsoft.com/office/officeart/2005/8/layout/orgChart1"/>
    <dgm:cxn modelId="{8C4A72B5-747C-41F9-BA90-98E047D6D5C4}" type="presParOf" srcId="{8C3174B6-B4D0-4C3F-9C13-74982ECD2A56}" destId="{F42871AA-B17C-49EB-8244-59E38C63E49C}" srcOrd="1" destOrd="0" presId="urn:microsoft.com/office/officeart/2005/8/layout/orgChart1"/>
    <dgm:cxn modelId="{A44EEEC8-F629-46CD-AE02-33CAEEE7C529}" type="presParOf" srcId="{8C3174B6-B4D0-4C3F-9C13-74982ECD2A56}" destId="{0FE089D2-7ED0-433D-9EDA-430C6F9F9568}" srcOrd="2" destOrd="0" presId="urn:microsoft.com/office/officeart/2005/8/layout/orgChart1"/>
    <dgm:cxn modelId="{EB8185A9-4673-4F8C-8EB6-20EFB7821A05}" type="presParOf" srcId="{49407D24-F349-4E93-A6FB-1E979D46CAF5}" destId="{CA8CE19A-0EA1-40A7-B593-11D7EC51DF93}" srcOrd="2" destOrd="0" presId="urn:microsoft.com/office/officeart/2005/8/layout/orgChart1"/>
    <dgm:cxn modelId="{2BEDFBCB-AFDB-4CA8-BADF-D4A9B039E332}" type="presParOf" srcId="{49407D24-F349-4E93-A6FB-1E979D46CAF5}" destId="{F5189D92-FE48-4A8B-A570-573052E7773E}" srcOrd="3" destOrd="0" presId="urn:microsoft.com/office/officeart/2005/8/layout/orgChart1"/>
    <dgm:cxn modelId="{E50A25F5-463E-4C99-B7AD-642689EDE504}" type="presParOf" srcId="{F5189D92-FE48-4A8B-A570-573052E7773E}" destId="{62FC8CB4-DCC5-4E0E-9F38-CD7895720B30}" srcOrd="0" destOrd="0" presId="urn:microsoft.com/office/officeart/2005/8/layout/orgChart1"/>
    <dgm:cxn modelId="{4BB9373C-ACA4-4A29-903A-B47695FCD36C}" type="presParOf" srcId="{62FC8CB4-DCC5-4E0E-9F38-CD7895720B30}" destId="{BB646CBE-9E73-4CC2-8040-BEEF285AF6F0}" srcOrd="0" destOrd="0" presId="urn:microsoft.com/office/officeart/2005/8/layout/orgChart1"/>
    <dgm:cxn modelId="{5A39ED27-F854-4C3F-BD2A-37FB4DFE215A}" type="presParOf" srcId="{62FC8CB4-DCC5-4E0E-9F38-CD7895720B30}" destId="{7E0F9A8F-3D7B-4218-849D-550637F7D0D7}" srcOrd="1" destOrd="0" presId="urn:microsoft.com/office/officeart/2005/8/layout/orgChart1"/>
    <dgm:cxn modelId="{53963745-03B8-4BA2-B6E2-26DEA6C4FDAE}" type="presParOf" srcId="{F5189D92-FE48-4A8B-A570-573052E7773E}" destId="{014A2B7C-397E-44B1-8555-6DC8341862FE}" srcOrd="1" destOrd="0" presId="urn:microsoft.com/office/officeart/2005/8/layout/orgChart1"/>
    <dgm:cxn modelId="{959F0BC7-E147-49EB-8E85-AB24091EAFA6}" type="presParOf" srcId="{F5189D92-FE48-4A8B-A570-573052E7773E}" destId="{77499470-A319-41D7-980D-F4C428597013}" srcOrd="2" destOrd="0" presId="urn:microsoft.com/office/officeart/2005/8/layout/orgChart1"/>
    <dgm:cxn modelId="{582C2C84-4F31-4A0A-B3AB-9539A8816AA8}" type="presParOf" srcId="{49407D24-F349-4E93-A6FB-1E979D46CAF5}" destId="{B075880C-75C0-45E3-BD56-852915FDBA90}" srcOrd="4" destOrd="0" presId="urn:microsoft.com/office/officeart/2005/8/layout/orgChart1"/>
    <dgm:cxn modelId="{7203C458-FE12-4082-B49E-B9F2743DA52D}" type="presParOf" srcId="{49407D24-F349-4E93-A6FB-1E979D46CAF5}" destId="{DD4D5D99-EEBC-4B34-9517-79DA6DC6E181}" srcOrd="5" destOrd="0" presId="urn:microsoft.com/office/officeart/2005/8/layout/orgChart1"/>
    <dgm:cxn modelId="{257304C4-D38B-4243-AF09-C0BC7BC5050B}" type="presParOf" srcId="{DD4D5D99-EEBC-4B34-9517-79DA6DC6E181}" destId="{8ABD6C91-DDF9-4DCD-B02F-DE3FFFF218CC}" srcOrd="0" destOrd="0" presId="urn:microsoft.com/office/officeart/2005/8/layout/orgChart1"/>
    <dgm:cxn modelId="{BEE50610-1389-4C95-A962-06F7980593D0}" type="presParOf" srcId="{8ABD6C91-DDF9-4DCD-B02F-DE3FFFF218CC}" destId="{13A96ADA-93F6-4963-A1B9-ED409611EA40}" srcOrd="0" destOrd="0" presId="urn:microsoft.com/office/officeart/2005/8/layout/orgChart1"/>
    <dgm:cxn modelId="{246FFFC0-4509-49B0-A75F-71900DAD88AD}" type="presParOf" srcId="{8ABD6C91-DDF9-4DCD-B02F-DE3FFFF218CC}" destId="{01CF915A-377B-4E0E-9D47-038951C59DE0}" srcOrd="1" destOrd="0" presId="urn:microsoft.com/office/officeart/2005/8/layout/orgChart1"/>
    <dgm:cxn modelId="{750F44E4-AF31-41DA-A89B-52E8CDA52CBD}" type="presParOf" srcId="{DD4D5D99-EEBC-4B34-9517-79DA6DC6E181}" destId="{944FC5EC-783F-45D0-9323-EB67ABEEAC67}" srcOrd="1" destOrd="0" presId="urn:microsoft.com/office/officeart/2005/8/layout/orgChart1"/>
    <dgm:cxn modelId="{A357EB39-E247-41F0-922F-92EC4746191D}" type="presParOf" srcId="{DD4D5D99-EEBC-4B34-9517-79DA6DC6E181}" destId="{A63CEF8E-0754-4CF8-B5A9-5E275E291CBE}" srcOrd="2" destOrd="0" presId="urn:microsoft.com/office/officeart/2005/8/layout/orgChart1"/>
    <dgm:cxn modelId="{AACBFB17-248E-4263-B180-E3BA2AD301A7}" type="presParOf" srcId="{88905D8A-54DF-4CDB-B98D-8BFE43C2142D}" destId="{66112B71-B33A-430B-945C-95C2C170477A}" srcOrd="6" destOrd="0" presId="urn:microsoft.com/office/officeart/2005/8/layout/orgChart1"/>
    <dgm:cxn modelId="{69F79D67-7D69-41B6-9ED3-E05E84EA37C1}" type="presParOf" srcId="{88905D8A-54DF-4CDB-B98D-8BFE43C2142D}" destId="{8F265E8F-81B7-4DE6-B00D-3E4FE4A49F65}" srcOrd="7" destOrd="0" presId="urn:microsoft.com/office/officeart/2005/8/layout/orgChart1"/>
    <dgm:cxn modelId="{8E336860-9564-4CDF-BB19-FE8F54323B3B}" type="presParOf" srcId="{8F265E8F-81B7-4DE6-B00D-3E4FE4A49F65}" destId="{DB67D12D-7622-4F13-8F22-88EB79B400E3}" srcOrd="0" destOrd="0" presId="urn:microsoft.com/office/officeart/2005/8/layout/orgChart1"/>
    <dgm:cxn modelId="{8C9403F6-0EE9-4466-A1E2-7B4B7C09B285}" type="presParOf" srcId="{DB67D12D-7622-4F13-8F22-88EB79B400E3}" destId="{489BB35D-546F-4997-88AE-188075F73524}" srcOrd="0" destOrd="0" presId="urn:microsoft.com/office/officeart/2005/8/layout/orgChart1"/>
    <dgm:cxn modelId="{C3D26E57-6B5E-4015-AC68-4BE1EFC2A43E}" type="presParOf" srcId="{DB67D12D-7622-4F13-8F22-88EB79B400E3}" destId="{52C8F931-EAB8-44D4-A676-8681E932612A}" srcOrd="1" destOrd="0" presId="urn:microsoft.com/office/officeart/2005/8/layout/orgChart1"/>
    <dgm:cxn modelId="{DCD8E25A-2AF6-4E42-8FE6-796EDE42DEDE}" type="presParOf" srcId="{8F265E8F-81B7-4DE6-B00D-3E4FE4A49F65}" destId="{FAAC3816-96E8-4D34-B1F0-22F98B177FF8}" srcOrd="1" destOrd="0" presId="urn:microsoft.com/office/officeart/2005/8/layout/orgChart1"/>
    <dgm:cxn modelId="{656DFE26-B54C-48D9-B66B-6BEABA19024D}" type="presParOf" srcId="{8F265E8F-81B7-4DE6-B00D-3E4FE4A49F65}" destId="{5C0BD475-B41F-4CC0-9B3F-5A4BD023424E}" srcOrd="2" destOrd="0" presId="urn:microsoft.com/office/officeart/2005/8/layout/orgChart1"/>
    <dgm:cxn modelId="{A7A4D6B2-BCF6-459F-BDDB-1B68099E5F0A}" type="presParOf" srcId="{5C0BD475-B41F-4CC0-9B3F-5A4BD023424E}" destId="{07C29770-85C3-42B3-BD38-B72C9421CA3B}" srcOrd="0" destOrd="0" presId="urn:microsoft.com/office/officeart/2005/8/layout/orgChart1"/>
    <dgm:cxn modelId="{A0F4F86A-8774-4CBF-8EA6-3D195F8B0BB5}" type="presParOf" srcId="{5C0BD475-B41F-4CC0-9B3F-5A4BD023424E}" destId="{FE0E37C5-75C3-40A7-9BFD-0F7F578A2283}" srcOrd="1" destOrd="0" presId="urn:microsoft.com/office/officeart/2005/8/layout/orgChart1"/>
    <dgm:cxn modelId="{CA74D853-5613-4A12-A970-125684F06A5A}" type="presParOf" srcId="{FE0E37C5-75C3-40A7-9BFD-0F7F578A2283}" destId="{34A2E937-A596-4A60-AFFA-9AA31E88192F}" srcOrd="0" destOrd="0" presId="urn:microsoft.com/office/officeart/2005/8/layout/orgChart1"/>
    <dgm:cxn modelId="{EB25DA3C-B100-404A-8A29-4E0FE72362BF}" type="presParOf" srcId="{34A2E937-A596-4A60-AFFA-9AA31E88192F}" destId="{ED2738F6-A3B4-4FDF-8A49-F802AC4BB10F}" srcOrd="0" destOrd="0" presId="urn:microsoft.com/office/officeart/2005/8/layout/orgChart1"/>
    <dgm:cxn modelId="{DD061B77-BEC8-40D5-8532-395D0D5C7DA7}" type="presParOf" srcId="{34A2E937-A596-4A60-AFFA-9AA31E88192F}" destId="{E4A5FF70-AED3-49B1-ABEC-A8F2C6D24B39}" srcOrd="1" destOrd="0" presId="urn:microsoft.com/office/officeart/2005/8/layout/orgChart1"/>
    <dgm:cxn modelId="{4FD8AF66-DC11-48FE-B71A-B1B92B2C38C0}" type="presParOf" srcId="{FE0E37C5-75C3-40A7-9BFD-0F7F578A2283}" destId="{2AB337B7-5645-426E-A906-F8181D4A99CF}" srcOrd="1" destOrd="0" presId="urn:microsoft.com/office/officeart/2005/8/layout/orgChart1"/>
    <dgm:cxn modelId="{6309355A-02BD-4953-8A4C-C842830AB27A}" type="presParOf" srcId="{FE0E37C5-75C3-40A7-9BFD-0F7F578A2283}" destId="{D4B46EAE-E9EE-420C-916F-7839F063D306}" srcOrd="2" destOrd="0" presId="urn:microsoft.com/office/officeart/2005/8/layout/orgChart1"/>
    <dgm:cxn modelId="{B1C53B6A-8FE9-4549-83E1-91937069BD45}" type="presParOf" srcId="{5C0BD475-B41F-4CC0-9B3F-5A4BD023424E}" destId="{972BD2C6-0079-4F25-9F85-2940159F938E}" srcOrd="2" destOrd="0" presId="urn:microsoft.com/office/officeart/2005/8/layout/orgChart1"/>
    <dgm:cxn modelId="{1F44E1F9-BA25-484D-91BD-02A4A558D8B4}" type="presParOf" srcId="{5C0BD475-B41F-4CC0-9B3F-5A4BD023424E}" destId="{89744171-7CD7-4FD9-9C46-072098B9186D}" srcOrd="3" destOrd="0" presId="urn:microsoft.com/office/officeart/2005/8/layout/orgChart1"/>
    <dgm:cxn modelId="{B7B28DDE-7FBF-4DB2-B3C2-B229F6FF2A38}" type="presParOf" srcId="{89744171-7CD7-4FD9-9C46-072098B9186D}" destId="{B221FCD6-319B-4892-A3C4-699645A6E9DE}" srcOrd="0" destOrd="0" presId="urn:microsoft.com/office/officeart/2005/8/layout/orgChart1"/>
    <dgm:cxn modelId="{88E0F9AA-A584-40A3-B537-65DE6719D16E}" type="presParOf" srcId="{B221FCD6-319B-4892-A3C4-699645A6E9DE}" destId="{370DD880-F93D-4CF8-8B6B-B47D616F60B3}" srcOrd="0" destOrd="0" presId="urn:microsoft.com/office/officeart/2005/8/layout/orgChart1"/>
    <dgm:cxn modelId="{95EC8E90-33F4-45E2-BCFA-64581AA01AC2}" type="presParOf" srcId="{B221FCD6-319B-4892-A3C4-699645A6E9DE}" destId="{C1C61DDC-DBE4-41A2-83F2-1E411DCAEE8D}" srcOrd="1" destOrd="0" presId="urn:microsoft.com/office/officeart/2005/8/layout/orgChart1"/>
    <dgm:cxn modelId="{DB797B6E-E1D0-4193-B12E-8FCBACB4CA64}" type="presParOf" srcId="{89744171-7CD7-4FD9-9C46-072098B9186D}" destId="{05BE9083-2F51-4F37-9EAA-00583321C4C0}" srcOrd="1" destOrd="0" presId="urn:microsoft.com/office/officeart/2005/8/layout/orgChart1"/>
    <dgm:cxn modelId="{4C15F275-40E6-49AA-9ED4-80098440844C}" type="presParOf" srcId="{89744171-7CD7-4FD9-9C46-072098B9186D}" destId="{2FF9378A-FF64-42AF-B9AF-41025BA41B3A}" srcOrd="2" destOrd="0" presId="urn:microsoft.com/office/officeart/2005/8/layout/orgChart1"/>
    <dgm:cxn modelId="{26FB7CC2-889B-43B8-B5B7-F386DB127F51}" type="presParOf" srcId="{5C0BD475-B41F-4CC0-9B3F-5A4BD023424E}" destId="{05CD6801-C2A8-43F6-AAFC-281611CE0D09}" srcOrd="4" destOrd="0" presId="urn:microsoft.com/office/officeart/2005/8/layout/orgChart1"/>
    <dgm:cxn modelId="{FB8DAE4A-F38D-422A-898D-6AFDD853AC4A}" type="presParOf" srcId="{5C0BD475-B41F-4CC0-9B3F-5A4BD023424E}" destId="{1A9D6848-CA0F-4E1A-AB15-196A9C46891C}" srcOrd="5" destOrd="0" presId="urn:microsoft.com/office/officeart/2005/8/layout/orgChart1"/>
    <dgm:cxn modelId="{C844457A-7B53-4AFD-8FAA-8F1D5EBBC6AC}" type="presParOf" srcId="{1A9D6848-CA0F-4E1A-AB15-196A9C46891C}" destId="{AA9C3B17-EC5C-43D2-B66D-3A28AAD643C8}" srcOrd="0" destOrd="0" presId="urn:microsoft.com/office/officeart/2005/8/layout/orgChart1"/>
    <dgm:cxn modelId="{B0328403-466B-426E-B8CE-FBF9F1011AD5}" type="presParOf" srcId="{AA9C3B17-EC5C-43D2-B66D-3A28AAD643C8}" destId="{1EDC370A-751C-4CC1-8D59-3F3B3C966E65}" srcOrd="0" destOrd="0" presId="urn:microsoft.com/office/officeart/2005/8/layout/orgChart1"/>
    <dgm:cxn modelId="{EAE81C22-DB7F-4FD7-A101-D327152B56AC}" type="presParOf" srcId="{AA9C3B17-EC5C-43D2-B66D-3A28AAD643C8}" destId="{1D13B46A-7112-4BFC-A958-385689706B73}" srcOrd="1" destOrd="0" presId="urn:microsoft.com/office/officeart/2005/8/layout/orgChart1"/>
    <dgm:cxn modelId="{D7F6021C-7006-4C8B-9BA9-1FCF3DB93758}" type="presParOf" srcId="{1A9D6848-CA0F-4E1A-AB15-196A9C46891C}" destId="{A7282908-2AE4-4F77-AE79-C9E4D240524F}" srcOrd="1" destOrd="0" presId="urn:microsoft.com/office/officeart/2005/8/layout/orgChart1"/>
    <dgm:cxn modelId="{D99C6C80-D5CD-46F6-96B9-E61BD7BD03C4}" type="presParOf" srcId="{1A9D6848-CA0F-4E1A-AB15-196A9C46891C}" destId="{9D2205C2-1643-43EF-B940-398730AC3797}" srcOrd="2" destOrd="0" presId="urn:microsoft.com/office/officeart/2005/8/layout/orgChart1"/>
    <dgm:cxn modelId="{71FF71C9-1035-417B-BF9C-406DF9E62C27}" type="presParOf" srcId="{5C0BD475-B41F-4CC0-9B3F-5A4BD023424E}" destId="{BA9C6CA0-C7BF-456F-B77F-8EBFF4F68BC2}" srcOrd="6" destOrd="0" presId="urn:microsoft.com/office/officeart/2005/8/layout/orgChart1"/>
    <dgm:cxn modelId="{75F35150-9F3C-4C3B-8ECB-7609FEC09E94}" type="presParOf" srcId="{5C0BD475-B41F-4CC0-9B3F-5A4BD023424E}" destId="{CD7FF200-A548-4C67-B677-DFFAD0E67A6F}" srcOrd="7" destOrd="0" presId="urn:microsoft.com/office/officeart/2005/8/layout/orgChart1"/>
    <dgm:cxn modelId="{1772E47B-E7F6-43ED-BDD4-C5F724A42320}" type="presParOf" srcId="{CD7FF200-A548-4C67-B677-DFFAD0E67A6F}" destId="{AEFD1B9C-A63A-4A96-AC02-8EFA2BBA047D}" srcOrd="0" destOrd="0" presId="urn:microsoft.com/office/officeart/2005/8/layout/orgChart1"/>
    <dgm:cxn modelId="{DD3D6B1F-FA98-4C58-AE70-44B37F5D5AC3}" type="presParOf" srcId="{AEFD1B9C-A63A-4A96-AC02-8EFA2BBA047D}" destId="{AF5E1EB9-FBB6-4E2C-B4BF-DF9DD8AF7C97}" srcOrd="0" destOrd="0" presId="urn:microsoft.com/office/officeart/2005/8/layout/orgChart1"/>
    <dgm:cxn modelId="{555FEE4C-555F-4776-94E5-84BA645C47D7}" type="presParOf" srcId="{AEFD1B9C-A63A-4A96-AC02-8EFA2BBA047D}" destId="{137B9849-7ECD-4392-A041-9145309D8274}" srcOrd="1" destOrd="0" presId="urn:microsoft.com/office/officeart/2005/8/layout/orgChart1"/>
    <dgm:cxn modelId="{D647FFD5-FA89-4B8F-95E1-6F87A526D066}" type="presParOf" srcId="{CD7FF200-A548-4C67-B677-DFFAD0E67A6F}" destId="{B2BE4052-1F8B-40D6-8C30-0606B0F36BDA}" srcOrd="1" destOrd="0" presId="urn:microsoft.com/office/officeart/2005/8/layout/orgChart1"/>
    <dgm:cxn modelId="{813B82A1-CB50-4365-B487-8733C38D2533}" type="presParOf" srcId="{CD7FF200-A548-4C67-B677-DFFAD0E67A6F}" destId="{3455C662-C0ED-4158-AEF1-217514D415AE}" srcOrd="2" destOrd="0" presId="urn:microsoft.com/office/officeart/2005/8/layout/orgChart1"/>
    <dgm:cxn modelId="{5C3725F9-E052-4D65-9550-793ED8BED451}" type="presParOf" srcId="{5C0BD475-B41F-4CC0-9B3F-5A4BD023424E}" destId="{1E51F6BE-23AF-4A1F-84FC-E7EF7A7513F2}" srcOrd="8" destOrd="0" presId="urn:microsoft.com/office/officeart/2005/8/layout/orgChart1"/>
    <dgm:cxn modelId="{45502998-66E6-4454-A8ED-62D41E110599}" type="presParOf" srcId="{5C0BD475-B41F-4CC0-9B3F-5A4BD023424E}" destId="{D077F223-C142-4D0E-92A4-5FC6676AE667}" srcOrd="9" destOrd="0" presId="urn:microsoft.com/office/officeart/2005/8/layout/orgChart1"/>
    <dgm:cxn modelId="{F147851A-57E4-4A1E-AD7A-258D74C24D6B}" type="presParOf" srcId="{D077F223-C142-4D0E-92A4-5FC6676AE667}" destId="{6F63F2E9-B353-4B6A-8D55-97DA46E88D70}" srcOrd="0" destOrd="0" presId="urn:microsoft.com/office/officeart/2005/8/layout/orgChart1"/>
    <dgm:cxn modelId="{8ECE3A80-AD4E-4AD1-8D8A-7FA9336AE51F}" type="presParOf" srcId="{6F63F2E9-B353-4B6A-8D55-97DA46E88D70}" destId="{96D2A73A-7FE6-438C-910C-3EF2B4EB8EBD}" srcOrd="0" destOrd="0" presId="urn:microsoft.com/office/officeart/2005/8/layout/orgChart1"/>
    <dgm:cxn modelId="{ABD4CC18-F9D0-45B9-93E2-D0A8F33E9DBF}" type="presParOf" srcId="{6F63F2E9-B353-4B6A-8D55-97DA46E88D70}" destId="{D661396E-C634-4E4C-A26C-9BE34D5AFDF4}" srcOrd="1" destOrd="0" presId="urn:microsoft.com/office/officeart/2005/8/layout/orgChart1"/>
    <dgm:cxn modelId="{FAB76E03-A714-461C-806A-B9CC17C6D4B1}" type="presParOf" srcId="{D077F223-C142-4D0E-92A4-5FC6676AE667}" destId="{73DD8095-997C-40AE-BA84-ADD40CCF6E48}" srcOrd="1" destOrd="0" presId="urn:microsoft.com/office/officeart/2005/8/layout/orgChart1"/>
    <dgm:cxn modelId="{4805CD45-3BE1-4A13-BF2E-6F6F458B21F3}" type="presParOf" srcId="{D077F223-C142-4D0E-92A4-5FC6676AE667}" destId="{6F5D4713-6DF1-42CE-ABC8-2907B917B4BD}" srcOrd="2" destOrd="0" presId="urn:microsoft.com/office/officeart/2005/8/layout/orgChart1"/>
    <dgm:cxn modelId="{A82B3094-411A-48C9-8D2B-9D1EB148A525}" type="presParOf" srcId="{5C0BD475-B41F-4CC0-9B3F-5A4BD023424E}" destId="{AC318626-141F-4967-A9D3-0A1087F4AD45}" srcOrd="10" destOrd="0" presId="urn:microsoft.com/office/officeart/2005/8/layout/orgChart1"/>
    <dgm:cxn modelId="{AD6D9B79-7532-40DF-B51D-0E35D00098B0}" type="presParOf" srcId="{5C0BD475-B41F-4CC0-9B3F-5A4BD023424E}" destId="{7837DFFF-DBD9-4250-9B3E-1EBFD856C3FF}" srcOrd="11" destOrd="0" presId="urn:microsoft.com/office/officeart/2005/8/layout/orgChart1"/>
    <dgm:cxn modelId="{219C0A7B-CB64-4863-A6FF-960BC8EAC188}" type="presParOf" srcId="{7837DFFF-DBD9-4250-9B3E-1EBFD856C3FF}" destId="{56E65F31-CFDF-459F-96C9-44606CA2567C}" srcOrd="0" destOrd="0" presId="urn:microsoft.com/office/officeart/2005/8/layout/orgChart1"/>
    <dgm:cxn modelId="{3910EDF4-D179-474E-B83C-060F86E5FEBE}" type="presParOf" srcId="{56E65F31-CFDF-459F-96C9-44606CA2567C}" destId="{DCC70B5D-6492-4D71-B3DF-800DDA46B5D4}" srcOrd="0" destOrd="0" presId="urn:microsoft.com/office/officeart/2005/8/layout/orgChart1"/>
    <dgm:cxn modelId="{6E5C2B60-1D87-4B90-BCBA-7E45B3FED4E6}" type="presParOf" srcId="{56E65F31-CFDF-459F-96C9-44606CA2567C}" destId="{EF33E039-8F1C-4349-97F2-B3A50884374F}" srcOrd="1" destOrd="0" presId="urn:microsoft.com/office/officeart/2005/8/layout/orgChart1"/>
    <dgm:cxn modelId="{36E4DBC5-DE51-4EFE-AE13-2E4F8446061E}" type="presParOf" srcId="{7837DFFF-DBD9-4250-9B3E-1EBFD856C3FF}" destId="{C17A2D26-E73C-47DA-8732-232DC661F3D6}" srcOrd="1" destOrd="0" presId="urn:microsoft.com/office/officeart/2005/8/layout/orgChart1"/>
    <dgm:cxn modelId="{48850F34-C691-4A6A-9BA8-E55B58DF0791}" type="presParOf" srcId="{7837DFFF-DBD9-4250-9B3E-1EBFD856C3FF}" destId="{96132DC5-E630-402D-BC27-A9E0733F82B4}" srcOrd="2" destOrd="0" presId="urn:microsoft.com/office/officeart/2005/8/layout/orgChart1"/>
    <dgm:cxn modelId="{AE5EEEBD-58A4-4EC7-BD5B-DA10CE17AFF1}" type="presParOf" srcId="{5C0BD475-B41F-4CC0-9B3F-5A4BD023424E}" destId="{55A034E1-A3CD-4F22-B559-62A2D0B79200}" srcOrd="12" destOrd="0" presId="urn:microsoft.com/office/officeart/2005/8/layout/orgChart1"/>
    <dgm:cxn modelId="{9CF0D01D-E0F4-4D99-8C96-D45B4AE21927}" type="presParOf" srcId="{5C0BD475-B41F-4CC0-9B3F-5A4BD023424E}" destId="{F72ACA8E-C8A2-411A-9295-0A527D6E4439}" srcOrd="13" destOrd="0" presId="urn:microsoft.com/office/officeart/2005/8/layout/orgChart1"/>
    <dgm:cxn modelId="{A4E5900C-68C6-487B-BC21-D4BF0B216543}" type="presParOf" srcId="{F72ACA8E-C8A2-411A-9295-0A527D6E4439}" destId="{FB8C74C8-C681-469D-9E2A-3BB7EEE3C0D7}" srcOrd="0" destOrd="0" presId="urn:microsoft.com/office/officeart/2005/8/layout/orgChart1"/>
    <dgm:cxn modelId="{025BD206-D950-4EB3-A017-5F5E387E189E}" type="presParOf" srcId="{FB8C74C8-C681-469D-9E2A-3BB7EEE3C0D7}" destId="{BDFC80C2-5A5A-4251-B006-8AEDF77EF637}" srcOrd="0" destOrd="0" presId="urn:microsoft.com/office/officeart/2005/8/layout/orgChart1"/>
    <dgm:cxn modelId="{A1231433-F63C-4A5B-BD53-5B406971027D}" type="presParOf" srcId="{FB8C74C8-C681-469D-9E2A-3BB7EEE3C0D7}" destId="{175D17F2-B2D5-40DA-B82F-D56D3BAE90AD}" srcOrd="1" destOrd="0" presId="urn:microsoft.com/office/officeart/2005/8/layout/orgChart1"/>
    <dgm:cxn modelId="{BCE6E6B8-9D48-4C87-A102-A5B452014F94}" type="presParOf" srcId="{F72ACA8E-C8A2-411A-9295-0A527D6E4439}" destId="{FA94BB9F-52CB-418A-8E8F-79F87A0F3457}" srcOrd="1" destOrd="0" presId="urn:microsoft.com/office/officeart/2005/8/layout/orgChart1"/>
    <dgm:cxn modelId="{3F02B6DD-82E8-424C-866D-108ACF47B0B3}" type="presParOf" srcId="{F72ACA8E-C8A2-411A-9295-0A527D6E4439}" destId="{4CB1A23F-56C3-4139-8EA9-DC3C1E54E9AA}" srcOrd="2" destOrd="0" presId="urn:microsoft.com/office/officeart/2005/8/layout/orgChart1"/>
    <dgm:cxn modelId="{E4B706B1-7150-41B4-A8BD-382A107112FD}" type="presParOf" srcId="{5C0BD475-B41F-4CC0-9B3F-5A4BD023424E}" destId="{99BE1038-ACAB-4851-8B7C-969AD450D5F6}" srcOrd="14" destOrd="0" presId="urn:microsoft.com/office/officeart/2005/8/layout/orgChart1"/>
    <dgm:cxn modelId="{E6BE31B1-8FDA-420C-AC83-CD3774F68404}" type="presParOf" srcId="{5C0BD475-B41F-4CC0-9B3F-5A4BD023424E}" destId="{04C08E52-A058-4426-8CCE-A238D879DAB9}" srcOrd="15" destOrd="0" presId="urn:microsoft.com/office/officeart/2005/8/layout/orgChart1"/>
    <dgm:cxn modelId="{3D2B80CD-1EA1-45E5-84C5-3B224F4C92F3}" type="presParOf" srcId="{04C08E52-A058-4426-8CCE-A238D879DAB9}" destId="{50C00B9D-10CC-475B-96A1-AC24CDB74C9C}" srcOrd="0" destOrd="0" presId="urn:microsoft.com/office/officeart/2005/8/layout/orgChart1"/>
    <dgm:cxn modelId="{BAECE357-3D9F-40D3-88EC-9395828C045C}" type="presParOf" srcId="{50C00B9D-10CC-475B-96A1-AC24CDB74C9C}" destId="{B759D5F0-5BCD-443B-9D41-6D1B3E2A1566}" srcOrd="0" destOrd="0" presId="urn:microsoft.com/office/officeart/2005/8/layout/orgChart1"/>
    <dgm:cxn modelId="{8CD4F561-FA20-48DD-A6BF-1EE8EC7A0DE3}" type="presParOf" srcId="{50C00B9D-10CC-475B-96A1-AC24CDB74C9C}" destId="{8469F471-D1EA-4E2B-A901-41B556FE46C8}" srcOrd="1" destOrd="0" presId="urn:microsoft.com/office/officeart/2005/8/layout/orgChart1"/>
    <dgm:cxn modelId="{62A325C6-AF3B-4389-AFD3-8F0B40E99FB1}" type="presParOf" srcId="{04C08E52-A058-4426-8CCE-A238D879DAB9}" destId="{2606771C-DD01-483A-8022-6BC1C58AB7DB}" srcOrd="1" destOrd="0" presId="urn:microsoft.com/office/officeart/2005/8/layout/orgChart1"/>
    <dgm:cxn modelId="{4BFC86EE-577E-4F12-9896-EE7099B78364}" type="presParOf" srcId="{04C08E52-A058-4426-8CCE-A238D879DAB9}" destId="{CCABF214-BD6F-43FF-A934-3ABDF0B31A76}" srcOrd="2" destOrd="0" presId="urn:microsoft.com/office/officeart/2005/8/layout/orgChart1"/>
    <dgm:cxn modelId="{9418B288-38E9-4F7F-84CB-CFC91789EF92}" type="presParOf" srcId="{5C0BD475-B41F-4CC0-9B3F-5A4BD023424E}" destId="{A0233B5B-6F5E-4E72-9D73-EFA2FF7BC0AC}" srcOrd="16" destOrd="0" presId="urn:microsoft.com/office/officeart/2005/8/layout/orgChart1"/>
    <dgm:cxn modelId="{1E2E411A-5F73-41A2-AF33-8DD4F2DE2D54}" type="presParOf" srcId="{5C0BD475-B41F-4CC0-9B3F-5A4BD023424E}" destId="{5700D73F-9986-43D2-B2C2-54929A4679FF}" srcOrd="17" destOrd="0" presId="urn:microsoft.com/office/officeart/2005/8/layout/orgChart1"/>
    <dgm:cxn modelId="{2C2D934F-4947-46F0-8BB1-0257B9B207CC}" type="presParOf" srcId="{5700D73F-9986-43D2-B2C2-54929A4679FF}" destId="{A34C4612-FC75-498A-8557-B8E233BB424E}" srcOrd="0" destOrd="0" presId="urn:microsoft.com/office/officeart/2005/8/layout/orgChart1"/>
    <dgm:cxn modelId="{784B3166-4DBB-4481-A3A8-37D05490E024}" type="presParOf" srcId="{A34C4612-FC75-498A-8557-B8E233BB424E}" destId="{28A4DC30-215C-43FF-8F92-87B119C0C18F}" srcOrd="0" destOrd="0" presId="urn:microsoft.com/office/officeart/2005/8/layout/orgChart1"/>
    <dgm:cxn modelId="{520E1A9B-42C6-47B3-8A7A-EEA383FE619B}" type="presParOf" srcId="{A34C4612-FC75-498A-8557-B8E233BB424E}" destId="{4B63DA1B-413E-4D39-8DC9-056479B2D666}" srcOrd="1" destOrd="0" presId="urn:microsoft.com/office/officeart/2005/8/layout/orgChart1"/>
    <dgm:cxn modelId="{CBD5F06F-BB3A-4CE7-A99B-C79ACB10C0A5}" type="presParOf" srcId="{5700D73F-9986-43D2-B2C2-54929A4679FF}" destId="{740F7979-294B-4BF1-8D06-885C5222FD3E}" srcOrd="1" destOrd="0" presId="urn:microsoft.com/office/officeart/2005/8/layout/orgChart1"/>
    <dgm:cxn modelId="{7389B49D-B58D-48C3-A501-C1A66045B36B}" type="presParOf" srcId="{5700D73F-9986-43D2-B2C2-54929A4679FF}" destId="{F5F3AA86-CDC2-45B3-A038-5B0E5C79D551}" srcOrd="2" destOrd="0" presId="urn:microsoft.com/office/officeart/2005/8/layout/orgChart1"/>
    <dgm:cxn modelId="{DA681DB1-8CF6-4E61-BFC9-CB1EDEC24E18}" type="presParOf" srcId="{5C0BD475-B41F-4CC0-9B3F-5A4BD023424E}" destId="{DB938E6D-1D7E-4E01-94D7-9175296AC47B}" srcOrd="18" destOrd="0" presId="urn:microsoft.com/office/officeart/2005/8/layout/orgChart1"/>
    <dgm:cxn modelId="{32ECD197-5AE0-4336-A893-42EA7D01F795}" type="presParOf" srcId="{5C0BD475-B41F-4CC0-9B3F-5A4BD023424E}" destId="{CDED1EE7-9C56-495B-B7C8-DD1C0B3B3692}" srcOrd="19" destOrd="0" presId="urn:microsoft.com/office/officeart/2005/8/layout/orgChart1"/>
    <dgm:cxn modelId="{68E5633B-79D3-4A0D-AE7B-35CA54B089D5}" type="presParOf" srcId="{CDED1EE7-9C56-495B-B7C8-DD1C0B3B3692}" destId="{6F9F35FA-4453-476A-8952-D11E9C4C82CD}" srcOrd="0" destOrd="0" presId="urn:microsoft.com/office/officeart/2005/8/layout/orgChart1"/>
    <dgm:cxn modelId="{9FC80E75-92B8-4B0E-8473-94E83C77D47F}" type="presParOf" srcId="{6F9F35FA-4453-476A-8952-D11E9C4C82CD}" destId="{7D187BE6-0321-483B-90A3-36921544317D}" srcOrd="0" destOrd="0" presId="urn:microsoft.com/office/officeart/2005/8/layout/orgChart1"/>
    <dgm:cxn modelId="{CEEED862-7A0D-4DF2-AC2E-FCC0D8433026}" type="presParOf" srcId="{6F9F35FA-4453-476A-8952-D11E9C4C82CD}" destId="{BF8592E2-5F0F-43D2-B7B5-E37D42DB40A7}" srcOrd="1" destOrd="0" presId="urn:microsoft.com/office/officeart/2005/8/layout/orgChart1"/>
    <dgm:cxn modelId="{A5F48E71-E966-49D7-BE82-DA1C32CED3A6}" type="presParOf" srcId="{CDED1EE7-9C56-495B-B7C8-DD1C0B3B3692}" destId="{D4C77AED-E437-43D6-BAE2-C9FF7DAB94E4}" srcOrd="1" destOrd="0" presId="urn:microsoft.com/office/officeart/2005/8/layout/orgChart1"/>
    <dgm:cxn modelId="{D7F48E2D-62AA-47AC-8230-59545CFC6287}" type="presParOf" srcId="{CDED1EE7-9C56-495B-B7C8-DD1C0B3B3692}" destId="{8F3460D1-A935-4575-AFBD-854FD1EB7FDE}"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7362"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t" anchorCtr="0" compatLnSpc="1">
            <a:prstTxWarp prst="textNoShape">
              <a:avLst/>
            </a:prstTxWarp>
          </a:bodyPr>
          <a:lstStyle>
            <a:lvl1pPr>
              <a:defRPr sz="1200" b="0">
                <a:latin typeface="Arial" charset="0"/>
                <a:cs typeface="Arial" charset="0"/>
              </a:defRPr>
            </a:lvl1pPr>
          </a:lstStyle>
          <a:p>
            <a:pPr>
              <a:defRPr/>
            </a:pPr>
            <a:endParaRPr lang="fr-FR"/>
          </a:p>
        </p:txBody>
      </p:sp>
      <p:sp>
        <p:nvSpPr>
          <p:cNvPr id="527363"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t" anchorCtr="0" compatLnSpc="1">
            <a:prstTxWarp prst="textNoShape">
              <a:avLst/>
            </a:prstTxWarp>
          </a:bodyPr>
          <a:lstStyle>
            <a:lvl1pPr algn="r">
              <a:defRPr sz="1200" b="0">
                <a:latin typeface="Arial" charset="0"/>
                <a:cs typeface="Arial" charset="0"/>
              </a:defRPr>
            </a:lvl1pPr>
          </a:lstStyle>
          <a:p>
            <a:pPr>
              <a:defRPr/>
            </a:pPr>
            <a:endParaRPr lang="fr-FR"/>
          </a:p>
        </p:txBody>
      </p:sp>
      <p:sp>
        <p:nvSpPr>
          <p:cNvPr id="527364" name="Rectangle 4"/>
          <p:cNvSpPr>
            <a:spLocks noGrp="1" noChangeArrowheads="1"/>
          </p:cNvSpPr>
          <p:nvPr>
            <p:ph type="ftr" sz="quarter" idx="2"/>
          </p:nvPr>
        </p:nvSpPr>
        <p:spPr bwMode="auto">
          <a:xfrm>
            <a:off x="0" y="9428163"/>
            <a:ext cx="29718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b" anchorCtr="0" compatLnSpc="1">
            <a:prstTxWarp prst="textNoShape">
              <a:avLst/>
            </a:prstTxWarp>
          </a:bodyPr>
          <a:lstStyle>
            <a:lvl1pPr>
              <a:defRPr sz="1200" b="0">
                <a:latin typeface="Arial" charset="0"/>
                <a:cs typeface="Arial" charset="0"/>
              </a:defRPr>
            </a:lvl1pPr>
          </a:lstStyle>
          <a:p>
            <a:pPr>
              <a:defRPr/>
            </a:pPr>
            <a:endParaRPr lang="fr-FR"/>
          </a:p>
        </p:txBody>
      </p:sp>
      <p:sp>
        <p:nvSpPr>
          <p:cNvPr id="527365" name="Rectangle 5"/>
          <p:cNvSpPr>
            <a:spLocks noGrp="1" noChangeArrowheads="1"/>
          </p:cNvSpPr>
          <p:nvPr>
            <p:ph type="sldNum" sz="quarter" idx="3"/>
          </p:nvPr>
        </p:nvSpPr>
        <p:spPr bwMode="auto">
          <a:xfrm>
            <a:off x="3884613" y="9428163"/>
            <a:ext cx="29718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b" anchorCtr="0" compatLnSpc="1">
            <a:prstTxWarp prst="textNoShape">
              <a:avLst/>
            </a:prstTxWarp>
          </a:bodyPr>
          <a:lstStyle>
            <a:lvl1pPr algn="r">
              <a:defRPr sz="1200" b="0">
                <a:latin typeface="Arial" charset="0"/>
                <a:cs typeface="Arial" charset="0"/>
              </a:defRPr>
            </a:lvl1pPr>
          </a:lstStyle>
          <a:p>
            <a:pPr>
              <a:defRPr/>
            </a:pPr>
            <a:fld id="{083E8E0D-C519-4B40-91AE-20881F48C3C6}" type="slidenum">
              <a:rPr lang="fr-FR"/>
              <a:pPr>
                <a:defRPr/>
              </a:pPr>
              <a:t>‹N°›</a:t>
            </a:fld>
            <a:endParaRPr lang="fr-FR"/>
          </a:p>
        </p:txBody>
      </p:sp>
    </p:spTree>
    <p:extLst>
      <p:ext uri="{BB962C8B-B14F-4D97-AF65-F5344CB8AC3E}">
        <p14:creationId xmlns="" xmlns:p14="http://schemas.microsoft.com/office/powerpoint/2010/main" val="273300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t" anchorCtr="0" compatLnSpc="1">
            <a:prstTxWarp prst="textNoShape">
              <a:avLst/>
            </a:prstTxWarp>
          </a:bodyPr>
          <a:lstStyle>
            <a:lvl1pPr>
              <a:defRPr sz="1200" b="0">
                <a:latin typeface="Arial" charset="0"/>
                <a:cs typeface="Arial" charset="0"/>
              </a:defRPr>
            </a:lvl1pPr>
          </a:lstStyle>
          <a:p>
            <a:pPr>
              <a:defRPr/>
            </a:pPr>
            <a:endParaRPr lang="fr-FR"/>
          </a:p>
        </p:txBody>
      </p:sp>
      <p:sp>
        <p:nvSpPr>
          <p:cNvPr id="70659"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t" anchorCtr="0" compatLnSpc="1">
            <a:prstTxWarp prst="textNoShape">
              <a:avLst/>
            </a:prstTxWarp>
          </a:bodyPr>
          <a:lstStyle>
            <a:lvl1pPr algn="r">
              <a:defRPr sz="1200" b="0">
                <a:latin typeface="Arial" charset="0"/>
                <a:cs typeface="Arial" charset="0"/>
              </a:defRPr>
            </a:lvl1pPr>
          </a:lstStyle>
          <a:p>
            <a:pPr>
              <a:defRPr/>
            </a:pPr>
            <a:endParaRPr lang="fr-FR"/>
          </a:p>
        </p:txBody>
      </p:sp>
      <p:sp>
        <p:nvSpPr>
          <p:cNvPr id="30724"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70661" name="Rectangle 5"/>
          <p:cNvSpPr>
            <a:spLocks noGrp="1" noChangeArrowheads="1"/>
          </p:cNvSpPr>
          <p:nvPr>
            <p:ph type="body" sz="quarter" idx="3"/>
          </p:nvPr>
        </p:nvSpPr>
        <p:spPr bwMode="auto">
          <a:xfrm>
            <a:off x="684213" y="4714875"/>
            <a:ext cx="54895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0662" name="Rectangle 6"/>
          <p:cNvSpPr>
            <a:spLocks noGrp="1" noChangeArrowheads="1"/>
          </p:cNvSpPr>
          <p:nvPr>
            <p:ph type="ftr" sz="quarter" idx="4"/>
          </p:nvPr>
        </p:nvSpPr>
        <p:spPr bwMode="auto">
          <a:xfrm>
            <a:off x="0" y="9428163"/>
            <a:ext cx="29718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b" anchorCtr="0" compatLnSpc="1">
            <a:prstTxWarp prst="textNoShape">
              <a:avLst/>
            </a:prstTxWarp>
          </a:bodyPr>
          <a:lstStyle>
            <a:lvl1pPr>
              <a:defRPr sz="1200" b="0">
                <a:latin typeface="Arial" charset="0"/>
                <a:cs typeface="Arial" charset="0"/>
              </a:defRPr>
            </a:lvl1pPr>
          </a:lstStyle>
          <a:p>
            <a:pPr>
              <a:defRPr/>
            </a:pPr>
            <a:endParaRPr lang="fr-FR"/>
          </a:p>
        </p:txBody>
      </p:sp>
      <p:sp>
        <p:nvSpPr>
          <p:cNvPr id="70663" name="Rectangle 7"/>
          <p:cNvSpPr>
            <a:spLocks noGrp="1" noChangeArrowheads="1"/>
          </p:cNvSpPr>
          <p:nvPr>
            <p:ph type="sldNum" sz="quarter" idx="5"/>
          </p:nvPr>
        </p:nvSpPr>
        <p:spPr bwMode="auto">
          <a:xfrm>
            <a:off x="3884613" y="9428163"/>
            <a:ext cx="29718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67" tIns="45883" rIns="91767" bIns="45883" numCol="1" anchor="b" anchorCtr="0" compatLnSpc="1">
            <a:prstTxWarp prst="textNoShape">
              <a:avLst/>
            </a:prstTxWarp>
          </a:bodyPr>
          <a:lstStyle>
            <a:lvl1pPr algn="r">
              <a:defRPr sz="1200" b="0">
                <a:latin typeface="Arial" charset="0"/>
                <a:cs typeface="Arial" charset="0"/>
              </a:defRPr>
            </a:lvl1pPr>
          </a:lstStyle>
          <a:p>
            <a:pPr>
              <a:defRPr/>
            </a:pPr>
            <a:fld id="{1B29ABF5-123B-4ED7-B484-388720A4030F}" type="slidenum">
              <a:rPr lang="fr-FR"/>
              <a:pPr>
                <a:defRPr/>
              </a:pPr>
              <a:t>‹N°›</a:t>
            </a:fld>
            <a:endParaRPr lang="fr-FR"/>
          </a:p>
        </p:txBody>
      </p:sp>
    </p:spTree>
    <p:extLst>
      <p:ext uri="{BB962C8B-B14F-4D97-AF65-F5344CB8AC3E}">
        <p14:creationId xmlns="" xmlns:p14="http://schemas.microsoft.com/office/powerpoint/2010/main" val="331688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mtClean="0"/>
          </a:p>
        </p:txBody>
      </p:sp>
      <p:sp>
        <p:nvSpPr>
          <p:cNvPr id="31748" name="Espace réservé du pied de page 3"/>
          <p:cNvSpPr>
            <a:spLocks noGrp="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defRPr sz="2000" b="1">
                <a:solidFill>
                  <a:schemeClr val="tx1"/>
                </a:solidFill>
                <a:latin typeface="Trebuchet MS" pitchFamily="34" charset="0"/>
                <a:cs typeface="Tahoma" pitchFamily="34" charset="0"/>
              </a:defRPr>
            </a:lvl1pPr>
            <a:lvl2pPr marL="742950" indent="-285750" defTabSz="912813" eaLnBrk="0" hangingPunct="0">
              <a:defRPr sz="2000" b="1">
                <a:solidFill>
                  <a:schemeClr val="tx1"/>
                </a:solidFill>
                <a:latin typeface="Trebuchet MS" pitchFamily="34" charset="0"/>
                <a:cs typeface="Tahoma" pitchFamily="34" charset="0"/>
              </a:defRPr>
            </a:lvl2pPr>
            <a:lvl3pPr marL="1143000" indent="-228600" defTabSz="912813" eaLnBrk="0" hangingPunct="0">
              <a:defRPr sz="2000" b="1">
                <a:solidFill>
                  <a:schemeClr val="tx1"/>
                </a:solidFill>
                <a:latin typeface="Trebuchet MS" pitchFamily="34" charset="0"/>
                <a:cs typeface="Tahoma" pitchFamily="34" charset="0"/>
              </a:defRPr>
            </a:lvl3pPr>
            <a:lvl4pPr marL="1600200" indent="-228600" defTabSz="912813" eaLnBrk="0" hangingPunct="0">
              <a:defRPr sz="2000" b="1">
                <a:solidFill>
                  <a:schemeClr val="tx1"/>
                </a:solidFill>
                <a:latin typeface="Trebuchet MS" pitchFamily="34" charset="0"/>
                <a:cs typeface="Tahoma" pitchFamily="34" charset="0"/>
              </a:defRPr>
            </a:lvl4pPr>
            <a:lvl5pPr marL="2057400" indent="-228600" defTabSz="912813" eaLnBrk="0" hangingPunct="0">
              <a:defRPr sz="2000" b="1">
                <a:solidFill>
                  <a:schemeClr val="tx1"/>
                </a:solidFill>
                <a:latin typeface="Trebuchet MS" pitchFamily="34" charset="0"/>
                <a:cs typeface="Tahoma" pitchFamily="34" charset="0"/>
              </a:defRPr>
            </a:lvl5pPr>
            <a:lvl6pPr marL="25146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r>
              <a:rPr lang="en-US" sz="1200" b="0" smtClean="0">
                <a:latin typeface="Times New Roman" pitchFamily="18" charset="0"/>
                <a:ea typeface="Arial Unicode MS" pitchFamily="34" charset="-128"/>
                <a:cs typeface="Arial Unicode MS" pitchFamily="34" charset="-128"/>
              </a:rPr>
              <a:t>Groupe d'implusion Economique Franco-Marocain</a:t>
            </a:r>
          </a:p>
        </p:txBody>
      </p:sp>
      <p:sp>
        <p:nvSpPr>
          <p:cNvPr id="31749" name="Espace réservé du numéro de diapositive 4"/>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defRPr sz="2000" b="1">
                <a:solidFill>
                  <a:schemeClr val="tx1"/>
                </a:solidFill>
                <a:latin typeface="Trebuchet MS" pitchFamily="34" charset="0"/>
                <a:cs typeface="Tahoma" pitchFamily="34" charset="0"/>
              </a:defRPr>
            </a:lvl1pPr>
            <a:lvl2pPr marL="742950" indent="-285750" defTabSz="912813" eaLnBrk="0" hangingPunct="0">
              <a:defRPr sz="2000" b="1">
                <a:solidFill>
                  <a:schemeClr val="tx1"/>
                </a:solidFill>
                <a:latin typeface="Trebuchet MS" pitchFamily="34" charset="0"/>
                <a:cs typeface="Tahoma" pitchFamily="34" charset="0"/>
              </a:defRPr>
            </a:lvl2pPr>
            <a:lvl3pPr marL="1143000" indent="-228600" defTabSz="912813" eaLnBrk="0" hangingPunct="0">
              <a:defRPr sz="2000" b="1">
                <a:solidFill>
                  <a:schemeClr val="tx1"/>
                </a:solidFill>
                <a:latin typeface="Trebuchet MS" pitchFamily="34" charset="0"/>
                <a:cs typeface="Tahoma" pitchFamily="34" charset="0"/>
              </a:defRPr>
            </a:lvl3pPr>
            <a:lvl4pPr marL="1600200" indent="-228600" defTabSz="912813" eaLnBrk="0" hangingPunct="0">
              <a:defRPr sz="2000" b="1">
                <a:solidFill>
                  <a:schemeClr val="tx1"/>
                </a:solidFill>
                <a:latin typeface="Trebuchet MS" pitchFamily="34" charset="0"/>
                <a:cs typeface="Tahoma" pitchFamily="34" charset="0"/>
              </a:defRPr>
            </a:lvl4pPr>
            <a:lvl5pPr marL="2057400" indent="-228600" defTabSz="912813" eaLnBrk="0" hangingPunct="0">
              <a:defRPr sz="2000" b="1">
                <a:solidFill>
                  <a:schemeClr val="tx1"/>
                </a:solidFill>
                <a:latin typeface="Trebuchet MS" pitchFamily="34" charset="0"/>
                <a:cs typeface="Tahoma" pitchFamily="34" charset="0"/>
              </a:defRPr>
            </a:lvl5pPr>
            <a:lvl6pPr marL="25146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defTabSz="912813"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fld id="{261F4DC9-BF41-4D7F-B03F-CB12C7012660}" type="slidenum">
              <a:rPr lang="en-US" sz="1200" b="0" smtClean="0">
                <a:latin typeface="Times New Roman" pitchFamily="18" charset="0"/>
                <a:ea typeface="Arial Unicode MS" pitchFamily="34" charset="-128"/>
                <a:cs typeface="Arial Unicode MS" pitchFamily="34" charset="-128"/>
              </a:rPr>
              <a:pPr eaLnBrk="1" hangingPunct="1"/>
              <a:t>7</a:t>
            </a:fld>
            <a:endParaRPr lang="en-US" sz="1200" b="0" smtClean="0">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2/10/2014 10:35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Tous droits réservés. Microsoft, Windows, Windows Vista and other product names are or may be registered trademarks and/or trademarks in the U.S. and/or other countries.</a:t>
            </a:r>
          </a:p>
          <a:p>
            <a:pPr algn="l" defTabSz="914400">
              <a:buNone/>
            </a:pPr>
            <a:r>
              <a:rPr lang="en-US" sz="1200" b="0" i="0">
                <a:solidFill>
                  <a:srgbClr val="000000"/>
                </a:solidFill>
                <a:latin typeface="Calibri"/>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26</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aphicFrame>
        <p:nvGraphicFramePr>
          <p:cNvPr id="2" name="Object 38"/>
          <p:cNvGraphicFramePr>
            <a:graphicFrameLocks noChangeAspect="1"/>
          </p:cNvGraphicFramePr>
          <p:nvPr userDrawn="1"/>
        </p:nvGraphicFramePr>
        <p:xfrm>
          <a:off x="152400" y="38100"/>
          <a:ext cx="669925" cy="541338"/>
        </p:xfrm>
        <a:graphic>
          <a:graphicData uri="http://schemas.openxmlformats.org/presentationml/2006/ole">
            <p:oleObj spid="_x0000_s49179" r:id="rId3" imgW="2381582" imgH="1943371" progId="">
              <p:embed/>
            </p:oleObj>
          </a:graphicData>
        </a:graphic>
      </p:graphicFrame>
      <p:grpSp>
        <p:nvGrpSpPr>
          <p:cNvPr id="3" name="Group 39"/>
          <p:cNvGrpSpPr>
            <a:grpSpLocks/>
          </p:cNvGrpSpPr>
          <p:nvPr userDrawn="1"/>
        </p:nvGrpSpPr>
        <p:grpSpPr bwMode="auto">
          <a:xfrm>
            <a:off x="1090613" y="-19050"/>
            <a:ext cx="8053387" cy="887413"/>
            <a:chOff x="687" y="-11"/>
            <a:chExt cx="5073" cy="499"/>
          </a:xfrm>
        </p:grpSpPr>
        <p:sp>
          <p:nvSpPr>
            <p:cNvPr id="4" name="Rectangle 40"/>
            <p:cNvSpPr>
              <a:spLocks noChangeArrowheads="1"/>
            </p:cNvSpPr>
            <p:nvPr/>
          </p:nvSpPr>
          <p:spPr bwMode="hidden">
            <a:xfrm>
              <a:off x="1081" y="0"/>
              <a:ext cx="4679" cy="4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5" name="Rectangle 41"/>
            <p:cNvSpPr>
              <a:spLocks noChangeArrowheads="1"/>
            </p:cNvSpPr>
            <p:nvPr/>
          </p:nvSpPr>
          <p:spPr bwMode="auto">
            <a:xfrm>
              <a:off x="687" y="385"/>
              <a:ext cx="281" cy="101"/>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6" name="Rectangle 42"/>
            <p:cNvSpPr>
              <a:spLocks noChangeArrowheads="1"/>
            </p:cNvSpPr>
            <p:nvPr/>
          </p:nvSpPr>
          <p:spPr bwMode="auto">
            <a:xfrm>
              <a:off x="1245" y="87"/>
              <a:ext cx="280" cy="101"/>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7" name="Rectangle 43"/>
            <p:cNvSpPr>
              <a:spLocks noChangeArrowheads="1"/>
            </p:cNvSpPr>
            <p:nvPr/>
          </p:nvSpPr>
          <p:spPr bwMode="auto">
            <a:xfrm>
              <a:off x="1520" y="-11"/>
              <a:ext cx="286" cy="1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8" name="Rectangle 44"/>
            <p:cNvSpPr>
              <a:spLocks noChangeArrowheads="1"/>
            </p:cNvSpPr>
            <p:nvPr/>
          </p:nvSpPr>
          <p:spPr bwMode="auto">
            <a:xfrm>
              <a:off x="965" y="385"/>
              <a:ext cx="284" cy="1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9" name="Rectangle 45"/>
            <p:cNvSpPr>
              <a:spLocks noChangeArrowheads="1"/>
            </p:cNvSpPr>
            <p:nvPr/>
          </p:nvSpPr>
          <p:spPr bwMode="auto">
            <a:xfrm>
              <a:off x="1520" y="87"/>
              <a:ext cx="286" cy="101"/>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 name="Rectangle 46"/>
            <p:cNvSpPr>
              <a:spLocks noChangeArrowheads="1"/>
            </p:cNvSpPr>
            <p:nvPr/>
          </p:nvSpPr>
          <p:spPr bwMode="auto">
            <a:xfrm>
              <a:off x="965" y="187"/>
              <a:ext cx="284" cy="1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1" name="Rectangle 47"/>
            <p:cNvSpPr>
              <a:spLocks noChangeArrowheads="1"/>
            </p:cNvSpPr>
            <p:nvPr/>
          </p:nvSpPr>
          <p:spPr bwMode="auto">
            <a:xfrm>
              <a:off x="1245" y="187"/>
              <a:ext cx="280" cy="10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2" name="Rectangle 48"/>
            <p:cNvSpPr>
              <a:spLocks noChangeArrowheads="1"/>
            </p:cNvSpPr>
            <p:nvPr/>
          </p:nvSpPr>
          <p:spPr bwMode="auto">
            <a:xfrm>
              <a:off x="687" y="285"/>
              <a:ext cx="281" cy="10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3" name="Rectangle 49"/>
            <p:cNvSpPr>
              <a:spLocks noChangeArrowheads="1"/>
            </p:cNvSpPr>
            <p:nvPr/>
          </p:nvSpPr>
          <p:spPr bwMode="auto">
            <a:xfrm>
              <a:off x="965" y="285"/>
              <a:ext cx="284" cy="10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grpSp>
      <p:sp>
        <p:nvSpPr>
          <p:cNvPr id="14" name="Rectangle 50"/>
          <p:cNvSpPr>
            <a:spLocks noChangeArrowheads="1"/>
          </p:cNvSpPr>
          <p:nvPr userDrawn="1"/>
        </p:nvSpPr>
        <p:spPr bwMode="auto">
          <a:xfrm>
            <a:off x="134938" y="738188"/>
            <a:ext cx="665162" cy="1539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5" name="Rectangle 51"/>
          <p:cNvSpPr>
            <a:spLocks noChangeArrowheads="1"/>
          </p:cNvSpPr>
          <p:nvPr userDrawn="1"/>
        </p:nvSpPr>
        <p:spPr bwMode="auto">
          <a:xfrm>
            <a:off x="846138" y="744538"/>
            <a:ext cx="150812" cy="13493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6" name="Rectangle 52"/>
          <p:cNvSpPr>
            <a:spLocks noGrp="1" noChangeArrowheads="1"/>
          </p:cNvSpPr>
          <p:nvPr>
            <p:ph type="sldNum" sz="quarter" idx="10"/>
          </p:nvPr>
        </p:nvSpPr>
        <p:spPr/>
        <p:txBody>
          <a:bodyPr/>
          <a:lstStyle>
            <a:lvl1pPr>
              <a:defRPr/>
            </a:lvl1pPr>
          </a:lstStyle>
          <a:p>
            <a:pPr>
              <a:defRPr/>
            </a:pPr>
            <a:fld id="{9E838944-BDCB-42C1-8DF5-D4024B75B442}" type="slidenum">
              <a:rPr lang="fr-FR"/>
              <a:pPr>
                <a:defRPr/>
              </a:pPr>
              <a:t>‹N°›</a:t>
            </a:fld>
            <a:endParaRPr lang="fr-FR"/>
          </a:p>
        </p:txBody>
      </p:sp>
    </p:spTree>
    <p:extLst>
      <p:ext uri="{BB962C8B-B14F-4D97-AF65-F5344CB8AC3E}">
        <p14:creationId xmlns="" xmlns:p14="http://schemas.microsoft.com/office/powerpoint/2010/main" val="37519422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5A193652-2E03-4797-9109-7CF2BC32E050}"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45755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0"/>
            <a:ext cx="2170113"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0"/>
            <a:ext cx="63627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6414B993-75D8-451E-80B8-C290FCC6FB66}"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3138928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0"/>
            <a:ext cx="8685213" cy="5867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C4995A27-6BE6-4E3A-ADEF-532BADCD7A40}"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419703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5777639F-5336-4FF0-8F03-7697121CC537}"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392576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B7CCE6D5-6078-4500-848A-94A4D2A7FFA9}"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366424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2A8D7B6A-2DBB-4805-BC3B-33CE437F0D3D}"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26453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C7F63CA6-BCEA-4A9F-B193-BB550E12CFEC}"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298616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96B80CA4-140C-4881-8AA9-FEB2166A705C}"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278921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A1EB10DD-2295-4DE3-A02E-018284C07584}"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55788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0929A66A-FDD6-4EFE-A9DF-AF5978BE4DEE}"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04353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89674985-FA16-4A18-9485-66582B7A166E}"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231736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a:latin typeface="+mn-lt"/>
                <a:cs typeface="+mn-cs"/>
              </a:defRPr>
            </a:lvl1pPr>
          </a:lstStyle>
          <a:p>
            <a:pPr>
              <a:defRPr/>
            </a:pPr>
            <a:endParaRPr lang="fr-FR"/>
          </a:p>
        </p:txBody>
      </p:sp>
      <p:sp>
        <p:nvSpPr>
          <p:cNvPr id="921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Black" pitchFamily="34" charset="0"/>
                <a:cs typeface="+mn-cs"/>
              </a:defRPr>
            </a:lvl1pPr>
          </a:lstStyle>
          <a:p>
            <a:pPr>
              <a:defRPr/>
            </a:pPr>
            <a:fld id="{6FA92412-CD3B-4A45-8AEF-EF320F838148}" type="slidenum">
              <a:rPr lang="fr-FR"/>
              <a:pPr>
                <a:defRPr/>
              </a:pPr>
              <a:t>‹N°›</a:t>
            </a:fld>
            <a:endParaRPr lang="fr-FR"/>
          </a:p>
        </p:txBody>
      </p:sp>
      <p:sp>
        <p:nvSpPr>
          <p:cNvPr id="1028" name="Rectangle 14"/>
          <p:cNvSpPr>
            <a:spLocks noGrp="1" noChangeArrowheads="1"/>
          </p:cNvSpPr>
          <p:nvPr>
            <p:ph type="title"/>
          </p:nvPr>
        </p:nvSpPr>
        <p:spPr bwMode="auto">
          <a:xfrm>
            <a:off x="2819400" y="0"/>
            <a:ext cx="6323013"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923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23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mn-lt"/>
                <a:cs typeface="+mn-cs"/>
              </a:defRPr>
            </a:lvl1pPr>
          </a:lstStyle>
          <a:p>
            <a:pPr>
              <a:defRPr/>
            </a:pPr>
            <a:endParaRPr lang="fr-FR"/>
          </a:p>
        </p:txBody>
      </p:sp>
      <p:graphicFrame>
        <p:nvGraphicFramePr>
          <p:cNvPr id="1031" name="Object 18"/>
          <p:cNvGraphicFramePr>
            <a:graphicFrameLocks noChangeAspect="1"/>
          </p:cNvGraphicFramePr>
          <p:nvPr userDrawn="1"/>
        </p:nvGraphicFramePr>
        <p:xfrm>
          <a:off x="152400" y="38100"/>
          <a:ext cx="669925" cy="541338"/>
        </p:xfrm>
        <a:graphic>
          <a:graphicData uri="http://schemas.openxmlformats.org/presentationml/2006/ole">
            <p:oleObj spid="_x0000_s1070" r:id="rId16" imgW="2381582" imgH="1943371" progId="">
              <p:embed/>
            </p:oleObj>
          </a:graphicData>
        </a:graphic>
      </p:graphicFrame>
      <p:grpSp>
        <p:nvGrpSpPr>
          <p:cNvPr id="1032" name="Group 19"/>
          <p:cNvGrpSpPr>
            <a:grpSpLocks/>
          </p:cNvGrpSpPr>
          <p:nvPr userDrawn="1"/>
        </p:nvGrpSpPr>
        <p:grpSpPr bwMode="auto">
          <a:xfrm>
            <a:off x="1090613" y="-19050"/>
            <a:ext cx="8053387" cy="887413"/>
            <a:chOff x="687" y="-11"/>
            <a:chExt cx="5073" cy="499"/>
          </a:xfrm>
        </p:grpSpPr>
        <p:sp>
          <p:nvSpPr>
            <p:cNvPr id="1035" name="Rectangle 20"/>
            <p:cNvSpPr>
              <a:spLocks noChangeArrowheads="1"/>
            </p:cNvSpPr>
            <p:nvPr/>
          </p:nvSpPr>
          <p:spPr bwMode="hidden">
            <a:xfrm>
              <a:off x="1081" y="0"/>
              <a:ext cx="4679" cy="4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36" name="Rectangle 21"/>
            <p:cNvSpPr>
              <a:spLocks noChangeArrowheads="1"/>
            </p:cNvSpPr>
            <p:nvPr/>
          </p:nvSpPr>
          <p:spPr bwMode="auto">
            <a:xfrm>
              <a:off x="687" y="385"/>
              <a:ext cx="281" cy="101"/>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37" name="Rectangle 22"/>
            <p:cNvSpPr>
              <a:spLocks noChangeArrowheads="1"/>
            </p:cNvSpPr>
            <p:nvPr/>
          </p:nvSpPr>
          <p:spPr bwMode="auto">
            <a:xfrm>
              <a:off x="1245" y="87"/>
              <a:ext cx="280" cy="101"/>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38" name="Rectangle 23"/>
            <p:cNvSpPr>
              <a:spLocks noChangeArrowheads="1"/>
            </p:cNvSpPr>
            <p:nvPr/>
          </p:nvSpPr>
          <p:spPr bwMode="auto">
            <a:xfrm>
              <a:off x="1520" y="-11"/>
              <a:ext cx="286" cy="1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39" name="Rectangle 24"/>
            <p:cNvSpPr>
              <a:spLocks noChangeArrowheads="1"/>
            </p:cNvSpPr>
            <p:nvPr/>
          </p:nvSpPr>
          <p:spPr bwMode="auto">
            <a:xfrm>
              <a:off x="965" y="385"/>
              <a:ext cx="284" cy="1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40" name="Rectangle 25"/>
            <p:cNvSpPr>
              <a:spLocks noChangeArrowheads="1"/>
            </p:cNvSpPr>
            <p:nvPr/>
          </p:nvSpPr>
          <p:spPr bwMode="auto">
            <a:xfrm>
              <a:off x="1520" y="87"/>
              <a:ext cx="286" cy="101"/>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41" name="Rectangle 26"/>
            <p:cNvSpPr>
              <a:spLocks noChangeArrowheads="1"/>
            </p:cNvSpPr>
            <p:nvPr/>
          </p:nvSpPr>
          <p:spPr bwMode="auto">
            <a:xfrm>
              <a:off x="965" y="187"/>
              <a:ext cx="284" cy="1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42" name="Rectangle 27"/>
            <p:cNvSpPr>
              <a:spLocks noChangeArrowheads="1"/>
            </p:cNvSpPr>
            <p:nvPr/>
          </p:nvSpPr>
          <p:spPr bwMode="auto">
            <a:xfrm>
              <a:off x="1245" y="187"/>
              <a:ext cx="280" cy="10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43" name="Rectangle 28"/>
            <p:cNvSpPr>
              <a:spLocks noChangeArrowheads="1"/>
            </p:cNvSpPr>
            <p:nvPr/>
          </p:nvSpPr>
          <p:spPr bwMode="auto">
            <a:xfrm>
              <a:off x="687" y="285"/>
              <a:ext cx="281" cy="10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44" name="Rectangle 29"/>
            <p:cNvSpPr>
              <a:spLocks noChangeArrowheads="1"/>
            </p:cNvSpPr>
            <p:nvPr/>
          </p:nvSpPr>
          <p:spPr bwMode="auto">
            <a:xfrm>
              <a:off x="965" y="285"/>
              <a:ext cx="284" cy="10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grpSp>
      <p:sp>
        <p:nvSpPr>
          <p:cNvPr id="1033" name="Rectangle 30"/>
          <p:cNvSpPr>
            <a:spLocks noChangeArrowheads="1"/>
          </p:cNvSpPr>
          <p:nvPr userDrawn="1"/>
        </p:nvSpPr>
        <p:spPr bwMode="auto">
          <a:xfrm>
            <a:off x="134938" y="738188"/>
            <a:ext cx="665162" cy="1539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
        <p:nvSpPr>
          <p:cNvPr id="1034" name="Rectangle 31"/>
          <p:cNvSpPr>
            <a:spLocks noChangeArrowheads="1"/>
          </p:cNvSpPr>
          <p:nvPr userDrawn="1"/>
        </p:nvSpPr>
        <p:spPr bwMode="auto">
          <a:xfrm>
            <a:off x="846138" y="744538"/>
            <a:ext cx="150812" cy="13493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z="2400" b="0">
              <a:latin typeface="Times New Roman" pitchFamily="18" charset="0"/>
              <a:cs typeface="Arial" charset="0"/>
            </a:endParaRPr>
          </a:p>
        </p:txBody>
      </p:sp>
    </p:spTree>
  </p:cSld>
  <p:clrMap bg1="lt1" tx1="dk1" bg2="lt2" tx2="dk2" accent1="accent1" accent2="accent2" accent3="accent3" accent4="accent4" accent5="accent5" accent6="accent6" hlink="hlink" folHlink="folHlink"/>
  <p:sldLayoutIdLst>
    <p:sldLayoutId id="2147483910"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build="p">
        <p:tmplLst>
          <p:tmpl lvl="1">
            <p:tnLst>
              <p:par>
                <p:cTn presetID="1" presetClass="entr" presetSubtype="0" fill="hold" nodeType="clickEffect">
                  <p:stCondLst>
                    <p:cond delay="0"/>
                  </p:stCondLst>
                  <p:childTnLst>
                    <p:set>
                      <p:cBhvr>
                        <p:cTn dur="1" fill="hold">
                          <p:stCondLst>
                            <p:cond delay="0"/>
                          </p:stCondLst>
                        </p:cTn>
                        <p:tgtEl>
                          <p:spTgt spid="923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9231"/>
                        </p:tgtEl>
                        <p:attrNameLst>
                          <p:attrName>style.visibility</p:attrName>
                        </p:attrNameLst>
                      </p:cBhvr>
                      <p:to>
                        <p:strVal val="visible"/>
                      </p:to>
                    </p:set>
                  </p:childTnLst>
                </p:cTn>
              </p:par>
            </p:tnLst>
          </p:tmpl>
        </p:tmplLst>
      </p:bldP>
    </p:bldLst>
  </p:timing>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ahoma" pitchFamily="34" charset="0"/>
          <a:cs typeface="Tahoma" pitchFamily="34" charset="0"/>
        </a:defRPr>
      </a:lvl2pPr>
      <a:lvl3pPr algn="l" rtl="0" eaLnBrk="0" fontAlgn="base" hangingPunct="0">
        <a:spcBef>
          <a:spcPct val="0"/>
        </a:spcBef>
        <a:spcAft>
          <a:spcPct val="0"/>
        </a:spcAft>
        <a:defRPr sz="2800">
          <a:solidFill>
            <a:schemeClr val="tx1"/>
          </a:solidFill>
          <a:latin typeface="Tahoma" pitchFamily="34" charset="0"/>
          <a:cs typeface="Tahoma" pitchFamily="34" charset="0"/>
        </a:defRPr>
      </a:lvl3pPr>
      <a:lvl4pPr algn="l" rtl="0" eaLnBrk="0" fontAlgn="base" hangingPunct="0">
        <a:spcBef>
          <a:spcPct val="0"/>
        </a:spcBef>
        <a:spcAft>
          <a:spcPct val="0"/>
        </a:spcAft>
        <a:defRPr sz="2800">
          <a:solidFill>
            <a:schemeClr val="tx1"/>
          </a:solidFill>
          <a:latin typeface="Tahoma" pitchFamily="34" charset="0"/>
          <a:cs typeface="Tahoma" pitchFamily="34" charset="0"/>
        </a:defRPr>
      </a:lvl4pPr>
      <a:lvl5pPr algn="l" rtl="0" eaLnBrk="0" fontAlgn="base" hangingPunct="0">
        <a:spcBef>
          <a:spcPct val="0"/>
        </a:spcBef>
        <a:spcAft>
          <a:spcPct val="0"/>
        </a:spcAft>
        <a:defRPr sz="2800">
          <a:solidFill>
            <a:schemeClr val="tx1"/>
          </a:solidFill>
          <a:latin typeface="Tahoma" pitchFamily="34" charset="0"/>
          <a:cs typeface="Tahoma" pitchFamily="34" charset="0"/>
        </a:defRPr>
      </a:lvl5pPr>
      <a:lvl6pPr marL="457200" algn="l" rtl="0" fontAlgn="base">
        <a:spcBef>
          <a:spcPct val="0"/>
        </a:spcBef>
        <a:spcAft>
          <a:spcPct val="0"/>
        </a:spcAft>
        <a:defRPr sz="2800">
          <a:solidFill>
            <a:schemeClr val="tx1"/>
          </a:solidFill>
          <a:latin typeface="Tahoma" pitchFamily="34" charset="0"/>
          <a:cs typeface="Tahoma" pitchFamily="34" charset="0"/>
        </a:defRPr>
      </a:lvl6pPr>
      <a:lvl7pPr marL="914400" algn="l" rtl="0" fontAlgn="base">
        <a:spcBef>
          <a:spcPct val="0"/>
        </a:spcBef>
        <a:spcAft>
          <a:spcPct val="0"/>
        </a:spcAft>
        <a:defRPr sz="2800">
          <a:solidFill>
            <a:schemeClr val="tx1"/>
          </a:solidFill>
          <a:latin typeface="Tahoma" pitchFamily="34" charset="0"/>
          <a:cs typeface="Tahoma" pitchFamily="34" charset="0"/>
        </a:defRPr>
      </a:lvl7pPr>
      <a:lvl8pPr marL="1371600" algn="l" rtl="0" fontAlgn="base">
        <a:spcBef>
          <a:spcPct val="0"/>
        </a:spcBef>
        <a:spcAft>
          <a:spcPct val="0"/>
        </a:spcAft>
        <a:defRPr sz="2800">
          <a:solidFill>
            <a:schemeClr val="tx1"/>
          </a:solidFill>
          <a:latin typeface="Tahoma" pitchFamily="34" charset="0"/>
          <a:cs typeface="Tahoma" pitchFamily="34" charset="0"/>
        </a:defRPr>
      </a:lvl8pPr>
      <a:lvl9pPr marL="1828800" algn="l" rtl="0" fontAlgn="base">
        <a:spcBef>
          <a:spcPct val="0"/>
        </a:spcBef>
        <a:spcAft>
          <a:spcPct val="0"/>
        </a:spcAft>
        <a:defRPr sz="28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Feuille_Microsoft_Office_Excel_97-20032.xls"/><Relationship Id="rId5" Type="http://schemas.openxmlformats.org/officeDocument/2006/relationships/oleObject" Target="../embeddings/Feuille_Microsoft_Office_Excel_97-20031.xls"/><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048000" y="0"/>
            <a:ext cx="6096000" cy="822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r>
              <a:rPr lang="fr-FR" sz="2400">
                <a:solidFill>
                  <a:schemeClr val="bg1"/>
                </a:solidFill>
                <a:ea typeface="Arial Unicode MS" pitchFamily="34" charset="-128"/>
                <a:cs typeface="Arial Unicode MS" pitchFamily="34" charset="-128"/>
              </a:rPr>
              <a:t>Office de la Formation Professionnelle et de la Promotion du Travail </a:t>
            </a:r>
          </a:p>
        </p:txBody>
      </p:sp>
      <p:sp>
        <p:nvSpPr>
          <p:cNvPr id="3" name="ZoneTexte 2"/>
          <p:cNvSpPr txBox="1"/>
          <p:nvPr/>
        </p:nvSpPr>
        <p:spPr>
          <a:xfrm>
            <a:off x="6096000" y="6076890"/>
            <a:ext cx="2895600" cy="400110"/>
          </a:xfrm>
          <a:prstGeom prst="rect">
            <a:avLst/>
          </a:prstGeom>
          <a:noFill/>
        </p:spPr>
        <p:txBody>
          <a:bodyPr wrap="square" rtlCol="0">
            <a:spAutoFit/>
          </a:bodyPr>
          <a:lstStyle/>
          <a:p>
            <a:r>
              <a:rPr lang="fr-FR" dirty="0" smtClean="0">
                <a:solidFill>
                  <a:schemeClr val="bg1"/>
                </a:solidFill>
              </a:rPr>
              <a:t>Mardi 11 Février 2014</a:t>
            </a:r>
            <a:endParaRPr lang="fr-FR" dirty="0">
              <a:solidFill>
                <a:schemeClr val="bg1"/>
              </a:solidFill>
            </a:endParaRPr>
          </a:p>
        </p:txBody>
      </p:sp>
      <p:sp>
        <p:nvSpPr>
          <p:cNvPr id="5" name="Organigramme : Alternative 4"/>
          <p:cNvSpPr/>
          <p:nvPr/>
        </p:nvSpPr>
        <p:spPr>
          <a:xfrm>
            <a:off x="2743200" y="0"/>
            <a:ext cx="6400800" cy="864000"/>
          </a:xfrm>
          <a:prstGeom prst="flowChartAlternateProcess">
            <a:avLst/>
          </a:prstGeom>
          <a:solidFill>
            <a:srgbClr val="FF9900"/>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tyle>
          <a:lnRef idx="0">
            <a:schemeClr val="accent6"/>
          </a:lnRef>
          <a:fillRef idx="3">
            <a:schemeClr val="accent6"/>
          </a:fillRef>
          <a:effectRef idx="3">
            <a:schemeClr val="accent6"/>
          </a:effectRef>
          <a:fontRef idx="minor">
            <a:schemeClr val="lt1"/>
          </a:fontRef>
        </p:style>
        <p:txBody>
          <a:bodyPr anchor="ctr" anchorCtr="0"/>
          <a:lstStyle/>
          <a:p>
            <a:pPr algn="ctr">
              <a:spcBef>
                <a:spcPts val="0"/>
              </a:spcBef>
              <a:spcAft>
                <a:spcPts val="0"/>
              </a:spcAft>
              <a:buClr>
                <a:schemeClr val="bg2"/>
              </a:buClr>
              <a:buSzPct val="75000"/>
              <a:buFont typeface="Wingdings" pitchFamily="2" charset="2"/>
              <a:buNone/>
              <a:defRPr/>
            </a:pPr>
            <a:r>
              <a:rPr lang="fr-FR" sz="2400" dirty="0" smtClean="0">
                <a:solidFill>
                  <a:srgbClr val="1C5A06"/>
                </a:solidFill>
                <a:cs typeface="+mn-cs"/>
              </a:rPr>
              <a:t>OFPPT</a:t>
            </a:r>
          </a:p>
          <a:p>
            <a:pPr algn="ctr">
              <a:spcBef>
                <a:spcPct val="20000"/>
              </a:spcBef>
              <a:buClr>
                <a:schemeClr val="bg2"/>
              </a:buClr>
              <a:buSzPct val="75000"/>
              <a:buFont typeface="Wingdings" pitchFamily="2" charset="2"/>
              <a:buNone/>
              <a:defRPr/>
            </a:pPr>
            <a:r>
              <a:rPr lang="fr-FR" sz="1600" dirty="0" smtClean="0">
                <a:solidFill>
                  <a:srgbClr val="1C5A06"/>
                </a:solidFill>
              </a:rPr>
              <a:t>Acteur de Développement Économique et Social au MAROC</a:t>
            </a:r>
            <a:endParaRPr lang="fr-FR" sz="1600" dirty="0">
              <a:solidFill>
                <a:srgbClr val="1C5A06"/>
              </a:solidFill>
            </a:endParaRPr>
          </a:p>
        </p:txBody>
      </p:sp>
      <p:graphicFrame>
        <p:nvGraphicFramePr>
          <p:cNvPr id="52225" name="Object 1">
            <a:hlinkClick r:id="" action="ppaction://ole?verb=0"/>
          </p:cNvPr>
          <p:cNvGraphicFramePr>
            <a:graphicFrameLocks noChangeAspect="1"/>
          </p:cNvGraphicFramePr>
          <p:nvPr/>
        </p:nvGraphicFramePr>
        <p:xfrm>
          <a:off x="152400" y="5486400"/>
          <a:ext cx="914400" cy="771525"/>
        </p:xfrm>
        <a:graphic>
          <a:graphicData uri="http://schemas.openxmlformats.org/presentationml/2006/ole">
            <p:oleObj spid="_x0000_s52225" name="Objet d’environnement du Gestionnaire de liaisons" showAsIcon="1" r:id="rId4"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1" nodeType="clickEffect">
                                  <p:stCondLst>
                                    <p:cond delay="0"/>
                                  </p:stCondLst>
                                  <p:childTnLst>
                                    <p:animScale>
                                      <p:cBhvr>
                                        <p:cTn id="1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10</a:t>
            </a:fld>
            <a:endParaRPr lang="fr-FR" sz="900" b="0">
              <a:latin typeface="Arial Black" pitchFamily="34" charset="0"/>
              <a:cs typeface="+mn-cs"/>
            </a:endParaRPr>
          </a:p>
        </p:txBody>
      </p:sp>
      <p:pic>
        <p:nvPicPr>
          <p:cNvPr id="6" name="Picture 4" descr="Technologies de l'information"/>
          <p:cNvPicPr>
            <a:picLocks noChangeAspect="1" noChangeArrowheads="1"/>
          </p:cNvPicPr>
          <p:nvPr/>
        </p:nvPicPr>
        <p:blipFill>
          <a:blip r:embed="rId2"/>
          <a:srcRect/>
          <a:stretch>
            <a:fillRect/>
          </a:stretch>
        </p:blipFill>
        <p:spPr bwMode="auto">
          <a:xfrm>
            <a:off x="4941887" y="3581399"/>
            <a:ext cx="3968750" cy="2976563"/>
          </a:xfrm>
          <a:prstGeom prst="rect">
            <a:avLst/>
          </a:prstGeom>
          <a:noFill/>
          <a:ln w="9525">
            <a:noFill/>
            <a:miter lim="800000"/>
            <a:headEnd/>
            <a:tailEnd/>
          </a:ln>
        </p:spPr>
      </p:pic>
      <p:pic>
        <p:nvPicPr>
          <p:cNvPr id="8" name="Picture 4" descr="Offshoring"/>
          <p:cNvPicPr>
            <a:picLocks noChangeAspect="1" noChangeArrowheads="1"/>
          </p:cNvPicPr>
          <p:nvPr/>
        </p:nvPicPr>
        <p:blipFill>
          <a:blip r:embed="rId3"/>
          <a:srcRect/>
          <a:stretch>
            <a:fillRect/>
          </a:stretch>
        </p:blipFill>
        <p:spPr bwMode="auto">
          <a:xfrm>
            <a:off x="228600" y="3600450"/>
            <a:ext cx="4038600" cy="3028950"/>
          </a:xfrm>
          <a:prstGeom prst="rect">
            <a:avLst/>
          </a:prstGeom>
          <a:noFill/>
          <a:ln w="9525">
            <a:noFill/>
            <a:miter lim="800000"/>
            <a:headEnd/>
            <a:tailEnd/>
          </a:ln>
        </p:spPr>
      </p:pic>
      <p:sp>
        <p:nvSpPr>
          <p:cNvPr id="9" name="Rectangle 8"/>
          <p:cNvSpPr/>
          <p:nvPr/>
        </p:nvSpPr>
        <p:spPr>
          <a:xfrm>
            <a:off x="228600" y="1295400"/>
            <a:ext cx="8686800" cy="2308324"/>
          </a:xfrm>
          <a:prstGeom prst="rect">
            <a:avLst/>
          </a:prstGeom>
        </p:spPr>
        <p:txBody>
          <a:bodyPr wrap="square">
            <a:spAutoFit/>
          </a:bodyPr>
          <a:lstStyle/>
          <a:p>
            <a:pPr algn="just">
              <a:lnSpc>
                <a:spcPct val="150000"/>
              </a:lnSpc>
            </a:pPr>
            <a:r>
              <a:rPr lang="fr-FR" sz="1600" dirty="0" smtClean="0">
                <a:solidFill>
                  <a:schemeClr val="accent4">
                    <a:lumMod val="75000"/>
                    <a:lumOff val="25000"/>
                  </a:schemeClr>
                </a:solidFill>
                <a:ea typeface="Arial Unicode MS" pitchFamily="34" charset="-128"/>
                <a:cs typeface="Arial Unicode MS" pitchFamily="34" charset="-128"/>
              </a:rPr>
              <a:t>Le  développement du secteur Tertiaire s'est fortement accéléré depuis plus d'une dizaine d'années, notamment, les services de la banque, de la finance, de l’assurance, de la grande distribution, de la téléphonie mobile et de l’</a:t>
            </a:r>
            <a:r>
              <a:rPr lang="fr-FR" sz="1600" dirty="0" err="1" smtClean="0">
                <a:solidFill>
                  <a:schemeClr val="accent4">
                    <a:lumMod val="75000"/>
                    <a:lumOff val="25000"/>
                  </a:schemeClr>
                </a:solidFill>
                <a:ea typeface="Arial Unicode MS" pitchFamily="34" charset="-128"/>
                <a:cs typeface="Arial Unicode MS" pitchFamily="34" charset="-128"/>
              </a:rPr>
              <a:t>offshoring</a:t>
            </a:r>
            <a:r>
              <a:rPr lang="fr-FR" sz="1600" dirty="0" smtClean="0">
                <a:solidFill>
                  <a:schemeClr val="accent4">
                    <a:lumMod val="75000"/>
                    <a:lumOff val="25000"/>
                  </a:schemeClr>
                </a:solidFill>
                <a:ea typeface="Arial Unicode MS" pitchFamily="34" charset="-128"/>
                <a:cs typeface="Arial Unicode MS" pitchFamily="34" charset="-128"/>
              </a:rPr>
              <a:t>.</a:t>
            </a:r>
          </a:p>
          <a:p>
            <a:pPr algn="just">
              <a:lnSpc>
                <a:spcPct val="150000"/>
              </a:lnSpc>
            </a:pPr>
            <a:r>
              <a:rPr lang="fr-FR" sz="1600" dirty="0" smtClean="0">
                <a:solidFill>
                  <a:schemeClr val="accent4">
                    <a:lumMod val="75000"/>
                    <a:lumOff val="25000"/>
                  </a:schemeClr>
                </a:solidFill>
                <a:ea typeface="Arial Unicode MS" pitchFamily="34" charset="-128"/>
                <a:cs typeface="Arial Unicode MS" pitchFamily="34" charset="-128"/>
              </a:rPr>
              <a:t>En tant que partenaire économique, l’OFPPT dans la région SMD a intégré cette tendance en développant  ce secteur qui est représenté dans son offre de formation avec </a:t>
            </a:r>
            <a:r>
              <a:rPr lang="fr-FR" sz="1600" dirty="0" smtClean="0">
                <a:solidFill>
                  <a:srgbClr val="C00000"/>
                </a:solidFill>
                <a:ea typeface="Arial Unicode MS" pitchFamily="34" charset="-128"/>
                <a:cs typeface="Arial Unicode MS" pitchFamily="34" charset="-128"/>
              </a:rPr>
              <a:t>20%</a:t>
            </a:r>
            <a:r>
              <a:rPr lang="fr-FR" sz="1600" dirty="0" smtClean="0">
                <a:solidFill>
                  <a:schemeClr val="accent4">
                    <a:lumMod val="75000"/>
                    <a:lumOff val="25000"/>
                  </a:schemeClr>
                </a:solidFill>
                <a:ea typeface="Arial Unicode MS" pitchFamily="34" charset="-128"/>
                <a:cs typeface="Arial Unicode MS" pitchFamily="34" charset="-128"/>
              </a:rPr>
              <a:t> du dispositif régional. </a:t>
            </a:r>
          </a:p>
        </p:txBody>
      </p:sp>
      <p:sp>
        <p:nvSpPr>
          <p:cNvPr id="13" name="Rectangle 8"/>
          <p:cNvSpPr>
            <a:spLocks noChangeArrowheads="1"/>
          </p:cNvSpPr>
          <p:nvPr/>
        </p:nvSpPr>
        <p:spPr bwMode="auto">
          <a:xfrm>
            <a:off x="2895600" y="0"/>
            <a:ext cx="624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sz="2400" dirty="0">
                <a:solidFill>
                  <a:schemeClr val="bg1"/>
                </a:solidFill>
                <a:cs typeface="Arial" charset="0"/>
              </a:rPr>
              <a:t>Une offre de formation adaptée aux secteurs économiques</a:t>
            </a:r>
          </a:p>
        </p:txBody>
      </p:sp>
      <p:sp>
        <p:nvSpPr>
          <p:cNvPr id="15" name="ZoneTexte 14"/>
          <p:cNvSpPr txBox="1"/>
          <p:nvPr/>
        </p:nvSpPr>
        <p:spPr>
          <a:xfrm>
            <a:off x="152400" y="914400"/>
            <a:ext cx="2610395" cy="461665"/>
          </a:xfrm>
          <a:prstGeom prst="rect">
            <a:avLst/>
          </a:prstGeom>
          <a:noFill/>
        </p:spPr>
        <p:txBody>
          <a:bodyPr wrap="none" rtlCol="0">
            <a:spAutoFit/>
          </a:bodyPr>
          <a:lstStyle/>
          <a:p>
            <a:r>
              <a:rPr lang="fr-FR" sz="2400" dirty="0" smtClean="0">
                <a:solidFill>
                  <a:schemeClr val="accent1">
                    <a:lumMod val="50000"/>
                  </a:schemeClr>
                </a:solidFill>
              </a:rPr>
              <a:t>Secteur Tertiaire</a:t>
            </a:r>
            <a:endParaRPr lang="fr-FR" sz="2400"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11</a:t>
            </a:fld>
            <a:endParaRPr lang="fr-FR" sz="900" b="0">
              <a:latin typeface="Arial Black" pitchFamily="34" charset="0"/>
              <a:cs typeface="+mn-cs"/>
            </a:endParaRPr>
          </a:p>
        </p:txBody>
      </p:sp>
      <p:sp>
        <p:nvSpPr>
          <p:cNvPr id="14" name="Rectangle 13"/>
          <p:cNvSpPr/>
          <p:nvPr/>
        </p:nvSpPr>
        <p:spPr>
          <a:xfrm>
            <a:off x="228600" y="1432569"/>
            <a:ext cx="8305799" cy="1200329"/>
          </a:xfrm>
          <a:prstGeom prst="rect">
            <a:avLst/>
          </a:prstGeom>
        </p:spPr>
        <p:txBody>
          <a:bodyPr wrap="square">
            <a:spAutoFit/>
          </a:bodyPr>
          <a:lstStyle/>
          <a:p>
            <a:pPr algn="just" eaLnBrk="0" hangingPunct="0">
              <a:lnSpc>
                <a:spcPct val="150000"/>
              </a:lnSpc>
            </a:pPr>
            <a:r>
              <a:rPr lang="fr-FR" sz="1600" dirty="0" smtClean="0">
                <a:solidFill>
                  <a:schemeClr val="accent4">
                    <a:lumMod val="75000"/>
                    <a:lumOff val="25000"/>
                  </a:schemeClr>
                </a:solidFill>
                <a:ea typeface="Arial Unicode MS" pitchFamily="34" charset="-128"/>
                <a:cs typeface="Arial Unicode MS" pitchFamily="34" charset="-128"/>
              </a:rPr>
              <a:t>Le secteur de tourisme vient en 4</a:t>
            </a:r>
            <a:r>
              <a:rPr lang="fr-FR" sz="1600" baseline="30000" dirty="0" smtClean="0">
                <a:solidFill>
                  <a:schemeClr val="accent4">
                    <a:lumMod val="75000"/>
                    <a:lumOff val="25000"/>
                  </a:schemeClr>
                </a:solidFill>
                <a:ea typeface="Arial Unicode MS" pitchFamily="34" charset="-128"/>
                <a:cs typeface="Arial Unicode MS" pitchFamily="34" charset="-128"/>
              </a:rPr>
              <a:t>ème</a:t>
            </a:r>
            <a:r>
              <a:rPr lang="fr-FR" sz="1600" dirty="0" smtClean="0">
                <a:solidFill>
                  <a:schemeClr val="accent4">
                    <a:lumMod val="75000"/>
                    <a:lumOff val="25000"/>
                  </a:schemeClr>
                </a:solidFill>
                <a:ea typeface="Arial Unicode MS" pitchFamily="34" charset="-128"/>
                <a:cs typeface="Arial Unicode MS" pitchFamily="34" charset="-128"/>
              </a:rPr>
              <a:t> place avec une part équivalent </a:t>
            </a:r>
            <a:r>
              <a:rPr lang="fr-FR" sz="1600" dirty="0" smtClean="0">
                <a:solidFill>
                  <a:srgbClr val="C00000"/>
                </a:solidFill>
                <a:ea typeface="Arial Unicode MS" pitchFamily="34" charset="-128"/>
                <a:cs typeface="Arial Unicode MS" pitchFamily="34" charset="-128"/>
              </a:rPr>
              <a:t>18%</a:t>
            </a:r>
            <a:r>
              <a:rPr lang="fr-FR" sz="1600" dirty="0" smtClean="0">
                <a:solidFill>
                  <a:schemeClr val="accent4">
                    <a:lumMod val="75000"/>
                    <a:lumOff val="25000"/>
                  </a:schemeClr>
                </a:solidFill>
                <a:ea typeface="Arial Unicode MS" pitchFamily="34" charset="-128"/>
                <a:cs typeface="Arial Unicode MS" pitchFamily="34" charset="-128"/>
              </a:rPr>
              <a:t> du dispositif régional, et deux établissements </a:t>
            </a:r>
            <a:r>
              <a:rPr lang="fr-FR" sz="1600" u="sng" dirty="0" smtClean="0">
                <a:solidFill>
                  <a:schemeClr val="tx1">
                    <a:lumMod val="95000"/>
                    <a:lumOff val="5000"/>
                  </a:schemeClr>
                </a:solidFill>
                <a:effectLst>
                  <a:outerShdw blurRad="38100" dist="38100" dir="2700000" algn="tl">
                    <a:srgbClr val="000000">
                      <a:alpha val="43137"/>
                    </a:srgbClr>
                  </a:outerShdw>
                </a:effectLst>
                <a:ea typeface="Arial Unicode MS" pitchFamily="34" charset="-128"/>
                <a:cs typeface="Arial Unicode MS" pitchFamily="34" charset="-128"/>
              </a:rPr>
              <a:t>sectoriels</a:t>
            </a:r>
            <a:r>
              <a:rPr lang="fr-FR" sz="1600" dirty="0" smtClean="0">
                <a:solidFill>
                  <a:schemeClr val="accent4">
                    <a:lumMod val="75000"/>
                    <a:lumOff val="25000"/>
                  </a:schemeClr>
                </a:solidFill>
                <a:ea typeface="Arial Unicode MS" pitchFamily="34" charset="-128"/>
                <a:cs typeface="Arial Unicode MS" pitchFamily="34" charset="-128"/>
              </a:rPr>
              <a:t> dédiés à la formation initiale et continue , par contre au niveau national cette tendance ne dépasse pas les </a:t>
            </a:r>
            <a:r>
              <a:rPr lang="fr-FR" sz="1600" dirty="0" smtClean="0">
                <a:solidFill>
                  <a:srgbClr val="C00000"/>
                </a:solidFill>
                <a:ea typeface="Arial Unicode MS" pitchFamily="34" charset="-128"/>
                <a:cs typeface="Arial Unicode MS" pitchFamily="34" charset="-128"/>
              </a:rPr>
              <a:t>08%</a:t>
            </a:r>
            <a:r>
              <a:rPr lang="fr-FR" sz="1600" dirty="0" smtClean="0">
                <a:solidFill>
                  <a:schemeClr val="accent4">
                    <a:lumMod val="75000"/>
                    <a:lumOff val="25000"/>
                  </a:schemeClr>
                </a:solidFill>
                <a:ea typeface="Arial Unicode MS" pitchFamily="34" charset="-128"/>
                <a:cs typeface="Arial Unicode MS" pitchFamily="34" charset="-128"/>
              </a:rPr>
              <a:t>.</a:t>
            </a:r>
          </a:p>
        </p:txBody>
      </p:sp>
      <p:sp>
        <p:nvSpPr>
          <p:cNvPr id="7" name="Rectangle 8"/>
          <p:cNvSpPr>
            <a:spLocks noChangeArrowheads="1"/>
          </p:cNvSpPr>
          <p:nvPr/>
        </p:nvSpPr>
        <p:spPr bwMode="auto">
          <a:xfrm>
            <a:off x="2895600" y="0"/>
            <a:ext cx="624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sz="2400" dirty="0">
                <a:solidFill>
                  <a:schemeClr val="bg1"/>
                </a:solidFill>
                <a:cs typeface="Arial" charset="0"/>
              </a:rPr>
              <a:t>Une offre de formation adaptée aux secteurs économiques</a:t>
            </a:r>
          </a:p>
        </p:txBody>
      </p:sp>
      <p:sp>
        <p:nvSpPr>
          <p:cNvPr id="8" name="ZoneTexte 7"/>
          <p:cNvSpPr txBox="1"/>
          <p:nvPr/>
        </p:nvSpPr>
        <p:spPr>
          <a:xfrm>
            <a:off x="152400" y="1047690"/>
            <a:ext cx="3120983" cy="461665"/>
          </a:xfrm>
          <a:prstGeom prst="rect">
            <a:avLst/>
          </a:prstGeom>
          <a:noFill/>
        </p:spPr>
        <p:txBody>
          <a:bodyPr wrap="none" rtlCol="0">
            <a:spAutoFit/>
          </a:bodyPr>
          <a:lstStyle/>
          <a:p>
            <a:r>
              <a:rPr lang="fr-FR" sz="2400" dirty="0" smtClean="0">
                <a:solidFill>
                  <a:schemeClr val="accent1">
                    <a:lumMod val="50000"/>
                  </a:schemeClr>
                </a:solidFill>
              </a:rPr>
              <a:t>Secteur de Tourisme</a:t>
            </a:r>
            <a:endParaRPr lang="fr-FR" sz="2400" dirty="0">
              <a:solidFill>
                <a:schemeClr val="accent1">
                  <a:lumMod val="50000"/>
                </a:schemeClr>
              </a:solidFill>
            </a:endParaRPr>
          </a:p>
        </p:txBody>
      </p:sp>
      <p:pic>
        <p:nvPicPr>
          <p:cNvPr id="9" name="Picture 2" descr="Tourisme et Hôtellerie"/>
          <p:cNvPicPr>
            <a:picLocks noChangeAspect="1" noChangeArrowheads="1"/>
          </p:cNvPicPr>
          <p:nvPr/>
        </p:nvPicPr>
        <p:blipFill>
          <a:blip r:embed="rId2"/>
          <a:srcRect/>
          <a:stretch>
            <a:fillRect/>
          </a:stretch>
        </p:blipFill>
        <p:spPr bwMode="auto">
          <a:xfrm>
            <a:off x="609600" y="2649070"/>
            <a:ext cx="4114800" cy="3980330"/>
          </a:xfrm>
          <a:prstGeom prst="rect">
            <a:avLst/>
          </a:prstGeom>
          <a:noFill/>
          <a:ln w="9525">
            <a:noFill/>
            <a:miter lim="800000"/>
            <a:headEnd/>
            <a:tailEnd/>
          </a:ln>
        </p:spPr>
      </p:pic>
      <p:pic>
        <p:nvPicPr>
          <p:cNvPr id="10" name="Picture 5" descr="https://fbcdn-sphotos-g-a.akamaihd.net/hphotos-ak-prn2/1385674_622020167844795_920445180_n.jpg"/>
          <p:cNvPicPr>
            <a:picLocks noChangeAspect="1" noChangeArrowheads="1"/>
          </p:cNvPicPr>
          <p:nvPr/>
        </p:nvPicPr>
        <p:blipFill>
          <a:blip r:embed="rId3"/>
          <a:srcRect/>
          <a:stretch>
            <a:fillRect/>
          </a:stretch>
        </p:blipFill>
        <p:spPr bwMode="auto">
          <a:xfrm>
            <a:off x="5181600" y="2513883"/>
            <a:ext cx="3220807" cy="4158407"/>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12</a:t>
            </a:fld>
            <a:endParaRPr lang="fr-FR" sz="900" b="0">
              <a:latin typeface="Arial Black" pitchFamily="34" charset="0"/>
              <a:cs typeface="+mn-cs"/>
            </a:endParaRPr>
          </a:p>
        </p:txBody>
      </p:sp>
      <p:sp>
        <p:nvSpPr>
          <p:cNvPr id="7" name="Rectangle 8"/>
          <p:cNvSpPr>
            <a:spLocks noChangeArrowheads="1"/>
          </p:cNvSpPr>
          <p:nvPr/>
        </p:nvSpPr>
        <p:spPr bwMode="auto">
          <a:xfrm>
            <a:off x="2895600" y="0"/>
            <a:ext cx="624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sz="2400" dirty="0">
                <a:solidFill>
                  <a:schemeClr val="bg1"/>
                </a:solidFill>
                <a:cs typeface="Arial" charset="0"/>
              </a:rPr>
              <a:t>Une offre de formation adaptée aux secteurs économiques</a:t>
            </a:r>
          </a:p>
        </p:txBody>
      </p:sp>
      <p:sp>
        <p:nvSpPr>
          <p:cNvPr id="8" name="ZoneTexte 7"/>
          <p:cNvSpPr txBox="1"/>
          <p:nvPr/>
        </p:nvSpPr>
        <p:spPr>
          <a:xfrm>
            <a:off x="152400" y="1047690"/>
            <a:ext cx="2044149" cy="461665"/>
          </a:xfrm>
          <a:prstGeom prst="rect">
            <a:avLst/>
          </a:prstGeom>
          <a:noFill/>
        </p:spPr>
        <p:txBody>
          <a:bodyPr wrap="none" rtlCol="0">
            <a:spAutoFit/>
          </a:bodyPr>
          <a:lstStyle/>
          <a:p>
            <a:r>
              <a:rPr lang="fr-FR" sz="2400" dirty="0" smtClean="0">
                <a:solidFill>
                  <a:schemeClr val="accent1">
                    <a:lumMod val="50000"/>
                  </a:schemeClr>
                </a:solidFill>
              </a:rPr>
              <a:t>Secteur NTIC</a:t>
            </a:r>
            <a:endParaRPr lang="fr-FR" sz="2400" dirty="0">
              <a:solidFill>
                <a:schemeClr val="accent1">
                  <a:lumMod val="50000"/>
                </a:schemeClr>
              </a:solidFill>
            </a:endParaRPr>
          </a:p>
        </p:txBody>
      </p:sp>
      <p:pic>
        <p:nvPicPr>
          <p:cNvPr id="144386" name="Picture 2" descr="Arts graphiques"/>
          <p:cNvPicPr>
            <a:picLocks noChangeAspect="1" noChangeArrowheads="1"/>
          </p:cNvPicPr>
          <p:nvPr/>
        </p:nvPicPr>
        <p:blipFill>
          <a:blip r:embed="rId2"/>
          <a:srcRect/>
          <a:stretch>
            <a:fillRect/>
          </a:stretch>
        </p:blipFill>
        <p:spPr bwMode="auto">
          <a:xfrm>
            <a:off x="4450080" y="3581400"/>
            <a:ext cx="4160519" cy="2971800"/>
          </a:xfrm>
          <a:prstGeom prst="rect">
            <a:avLst/>
          </a:prstGeom>
          <a:noFill/>
        </p:spPr>
      </p:pic>
      <p:pic>
        <p:nvPicPr>
          <p:cNvPr id="144388" name="Picture 4" descr="Technologies de l'information"/>
          <p:cNvPicPr>
            <a:picLocks noChangeAspect="1" noChangeArrowheads="1"/>
          </p:cNvPicPr>
          <p:nvPr/>
        </p:nvPicPr>
        <p:blipFill>
          <a:blip r:embed="rId3"/>
          <a:srcRect/>
          <a:stretch>
            <a:fillRect/>
          </a:stretch>
        </p:blipFill>
        <p:spPr bwMode="auto">
          <a:xfrm>
            <a:off x="152400" y="3581400"/>
            <a:ext cx="3860799" cy="2895600"/>
          </a:xfrm>
          <a:prstGeom prst="rect">
            <a:avLst/>
          </a:prstGeom>
          <a:noFill/>
        </p:spPr>
      </p:pic>
      <p:sp>
        <p:nvSpPr>
          <p:cNvPr id="13" name="Rectangle 12"/>
          <p:cNvSpPr/>
          <p:nvPr/>
        </p:nvSpPr>
        <p:spPr>
          <a:xfrm>
            <a:off x="304800" y="1683603"/>
            <a:ext cx="8534400" cy="830997"/>
          </a:xfrm>
          <a:prstGeom prst="rect">
            <a:avLst/>
          </a:prstGeom>
        </p:spPr>
        <p:txBody>
          <a:bodyPr wrap="square">
            <a:spAutoFit/>
          </a:bodyPr>
          <a:lstStyle/>
          <a:p>
            <a:pPr algn="just"/>
            <a:r>
              <a:rPr lang="fr-FR" sz="1600" b="0" dirty="0" smtClean="0"/>
              <a:t>Le secteur NTIC est l’un des secteurs prioritaires de développement national, bien représenté au sein de l’OFPPT, il regroupe l’ensemble des métiers en relation avec le développement, le support et l’exploitation de systèmes et de réseaux informatiques.</a:t>
            </a:r>
            <a:endParaRPr lang="fr-FR" sz="1600" dirty="0"/>
          </a:p>
        </p:txBody>
      </p:sp>
      <p:sp>
        <p:nvSpPr>
          <p:cNvPr id="15" name="Rectangle 14"/>
          <p:cNvSpPr/>
          <p:nvPr/>
        </p:nvSpPr>
        <p:spPr>
          <a:xfrm>
            <a:off x="304800" y="2539425"/>
            <a:ext cx="8686800" cy="584775"/>
          </a:xfrm>
          <a:prstGeom prst="rect">
            <a:avLst/>
          </a:prstGeom>
        </p:spPr>
        <p:txBody>
          <a:bodyPr wrap="square">
            <a:spAutoFit/>
          </a:bodyPr>
          <a:lstStyle/>
          <a:p>
            <a:r>
              <a:rPr lang="fr-FR" sz="1600" b="0" dirty="0" smtClean="0"/>
              <a:t>L’effectif des stagiaires de ce secteur représente </a:t>
            </a:r>
            <a:r>
              <a:rPr lang="fr-FR" sz="1600" dirty="0" smtClean="0">
                <a:solidFill>
                  <a:srgbClr val="C00000"/>
                </a:solidFill>
                <a:ea typeface="Arial Unicode MS" pitchFamily="34" charset="-128"/>
                <a:cs typeface="Arial Unicode MS" pitchFamily="34" charset="-128"/>
              </a:rPr>
              <a:t>10%</a:t>
            </a:r>
            <a:r>
              <a:rPr lang="fr-FR" sz="1600" b="0" dirty="0" smtClean="0"/>
              <a:t> de l’effectif national contre </a:t>
            </a:r>
            <a:r>
              <a:rPr lang="fr-FR" sz="1600" dirty="0" smtClean="0">
                <a:solidFill>
                  <a:srgbClr val="C00000"/>
                </a:solidFill>
                <a:ea typeface="Arial Unicode MS" pitchFamily="34" charset="-128"/>
                <a:cs typeface="Arial Unicode MS" pitchFamily="34" charset="-128"/>
              </a:rPr>
              <a:t>07%</a:t>
            </a:r>
            <a:r>
              <a:rPr lang="fr-FR" sz="1600" b="0" dirty="0" smtClean="0"/>
              <a:t> au niveau de la région SMD.</a:t>
            </a:r>
            <a:endParaRPr lang="fr-FR" sz="1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13</a:t>
            </a:fld>
            <a:endParaRPr lang="fr-FR" sz="900" b="0">
              <a:latin typeface="Arial Black" pitchFamily="34" charset="0"/>
              <a:cs typeface="+mn-cs"/>
            </a:endParaRPr>
          </a:p>
        </p:txBody>
      </p:sp>
      <p:sp>
        <p:nvSpPr>
          <p:cNvPr id="13" name="Rectangle 12"/>
          <p:cNvSpPr/>
          <p:nvPr/>
        </p:nvSpPr>
        <p:spPr>
          <a:xfrm>
            <a:off x="228601" y="1447800"/>
            <a:ext cx="8458199" cy="1754326"/>
          </a:xfrm>
          <a:prstGeom prst="rect">
            <a:avLst/>
          </a:prstGeom>
        </p:spPr>
        <p:txBody>
          <a:bodyPr wrap="square">
            <a:spAutoFit/>
          </a:bodyPr>
          <a:lstStyle/>
          <a:p>
            <a:pPr algn="just" eaLnBrk="0" hangingPunct="0">
              <a:lnSpc>
                <a:spcPct val="150000"/>
              </a:lnSpc>
            </a:pPr>
            <a:r>
              <a:rPr lang="fr-FR" sz="1800" dirty="0" smtClean="0">
                <a:solidFill>
                  <a:schemeClr val="accent4">
                    <a:lumMod val="75000"/>
                    <a:lumOff val="25000"/>
                  </a:schemeClr>
                </a:solidFill>
                <a:ea typeface="Arial Unicode MS" pitchFamily="34" charset="-128"/>
                <a:cs typeface="Arial Unicode MS" pitchFamily="34" charset="-128"/>
              </a:rPr>
              <a:t>Le secteur de Transport et Logistique est une autre spécificité régionale , c’est l’un des quatre établissements sectoriels existants au niveau national, il vise à développer les compétences en ressources humaines et d’accompagner les stratégies sectorielles du gouvernement </a:t>
            </a:r>
            <a:r>
              <a:rPr lang="fr-FR" sz="1800" dirty="0" smtClean="0">
                <a:solidFill>
                  <a:srgbClr val="C00000"/>
                </a:solidFill>
                <a:ea typeface="Arial Unicode MS" pitchFamily="34" charset="-128"/>
                <a:cs typeface="Arial Unicode MS" pitchFamily="34" charset="-128"/>
              </a:rPr>
              <a:t>07%</a:t>
            </a:r>
            <a:r>
              <a:rPr lang="fr-FR" sz="1800" dirty="0" smtClean="0">
                <a:solidFill>
                  <a:schemeClr val="accent4">
                    <a:lumMod val="75000"/>
                    <a:lumOff val="25000"/>
                  </a:schemeClr>
                </a:solidFill>
                <a:ea typeface="Arial Unicode MS" pitchFamily="34" charset="-128"/>
                <a:cs typeface="Arial Unicode MS" pitchFamily="34" charset="-128"/>
              </a:rPr>
              <a:t>.</a:t>
            </a:r>
          </a:p>
        </p:txBody>
      </p:sp>
      <p:sp>
        <p:nvSpPr>
          <p:cNvPr id="7" name="Rectangle 8"/>
          <p:cNvSpPr>
            <a:spLocks noChangeArrowheads="1"/>
          </p:cNvSpPr>
          <p:nvPr/>
        </p:nvSpPr>
        <p:spPr bwMode="auto">
          <a:xfrm>
            <a:off x="2895600" y="0"/>
            <a:ext cx="624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sz="2400" dirty="0">
                <a:solidFill>
                  <a:schemeClr val="bg1"/>
                </a:solidFill>
                <a:cs typeface="Arial" charset="0"/>
              </a:rPr>
              <a:t>Une offre de formation adaptée aux secteurs économiques</a:t>
            </a:r>
          </a:p>
        </p:txBody>
      </p:sp>
      <p:sp>
        <p:nvSpPr>
          <p:cNvPr id="8" name="ZoneTexte 7"/>
          <p:cNvSpPr txBox="1"/>
          <p:nvPr/>
        </p:nvSpPr>
        <p:spPr>
          <a:xfrm>
            <a:off x="152400" y="1047690"/>
            <a:ext cx="3183628" cy="461665"/>
          </a:xfrm>
          <a:prstGeom prst="rect">
            <a:avLst/>
          </a:prstGeom>
          <a:noFill/>
        </p:spPr>
        <p:txBody>
          <a:bodyPr wrap="none" rtlCol="0">
            <a:spAutoFit/>
          </a:bodyPr>
          <a:lstStyle/>
          <a:p>
            <a:r>
              <a:rPr lang="fr-FR" sz="2400" dirty="0" smtClean="0">
                <a:solidFill>
                  <a:schemeClr val="accent1">
                    <a:lumMod val="50000"/>
                  </a:schemeClr>
                </a:solidFill>
              </a:rPr>
              <a:t>Secteur de Transport</a:t>
            </a:r>
            <a:endParaRPr lang="fr-FR" sz="2400" dirty="0">
              <a:solidFill>
                <a:schemeClr val="accent1">
                  <a:lumMod val="50000"/>
                </a:schemeClr>
              </a:solidFill>
            </a:endParaRPr>
          </a:p>
        </p:txBody>
      </p:sp>
      <p:sp>
        <p:nvSpPr>
          <p:cNvPr id="9" name="Organigramme : Bande perforée 8"/>
          <p:cNvSpPr/>
          <p:nvPr/>
        </p:nvSpPr>
        <p:spPr>
          <a:xfrm>
            <a:off x="5334000" y="2955429"/>
            <a:ext cx="3581400" cy="3826371"/>
          </a:xfrm>
          <a:prstGeom prst="flowChartPunchedTape">
            <a:avLst/>
          </a:prstGeom>
          <a:solidFill>
            <a:srgbClr val="FF9900"/>
          </a:solidFill>
        </p:spPr>
        <p:txBody>
          <a:bodyPr wrap="square">
            <a:spAutoFit/>
          </a:bodyPr>
          <a:lstStyle/>
          <a:p>
            <a:pPr algn="just">
              <a:lnSpc>
                <a:spcPct val="200000"/>
              </a:lnSpc>
            </a:pPr>
            <a:r>
              <a:rPr lang="fr-FR" sz="1800" b="0" dirty="0" smtClean="0"/>
              <a:t>Le lancement </a:t>
            </a:r>
            <a:r>
              <a:rPr lang="fr-FR" sz="1800" b="0" dirty="0"/>
              <a:t>de l’opération de Formation Continue Obligatoire des conducteurs </a:t>
            </a:r>
            <a:r>
              <a:rPr lang="fr-FR" sz="1800" b="0" dirty="0" smtClean="0"/>
              <a:t>professionnels a démarrer cette année (2013-14).</a:t>
            </a:r>
            <a:endParaRPr lang="fr-FR" sz="1800" dirty="0"/>
          </a:p>
        </p:txBody>
      </p:sp>
      <p:pic>
        <p:nvPicPr>
          <p:cNvPr id="10" name="Picture 4" descr="Transport et logistique"/>
          <p:cNvPicPr>
            <a:picLocks noChangeAspect="1" noChangeArrowheads="1"/>
          </p:cNvPicPr>
          <p:nvPr/>
        </p:nvPicPr>
        <p:blipFill>
          <a:blip r:embed="rId2"/>
          <a:srcRect/>
          <a:stretch>
            <a:fillRect/>
          </a:stretch>
        </p:blipFill>
        <p:spPr bwMode="auto">
          <a:xfrm>
            <a:off x="381000" y="3219450"/>
            <a:ext cx="4740930" cy="3409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14</a:t>
            </a:fld>
            <a:endParaRPr lang="fr-FR" sz="900" b="0">
              <a:latin typeface="Arial Black" pitchFamily="34" charset="0"/>
              <a:cs typeface="+mn-cs"/>
            </a:endParaRPr>
          </a:p>
        </p:txBody>
      </p:sp>
      <p:sp>
        <p:nvSpPr>
          <p:cNvPr id="7" name="Rectangle 8"/>
          <p:cNvSpPr>
            <a:spLocks noChangeArrowheads="1"/>
          </p:cNvSpPr>
          <p:nvPr/>
        </p:nvSpPr>
        <p:spPr bwMode="auto">
          <a:xfrm>
            <a:off x="2895600" y="0"/>
            <a:ext cx="624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sz="2400" dirty="0">
                <a:solidFill>
                  <a:schemeClr val="bg1"/>
                </a:solidFill>
                <a:cs typeface="Arial" charset="0"/>
              </a:rPr>
              <a:t>Une offre de formation adaptée aux secteurs économiques</a:t>
            </a:r>
          </a:p>
        </p:txBody>
      </p:sp>
      <p:sp>
        <p:nvSpPr>
          <p:cNvPr id="8" name="ZoneTexte 7"/>
          <p:cNvSpPr txBox="1"/>
          <p:nvPr/>
        </p:nvSpPr>
        <p:spPr>
          <a:xfrm>
            <a:off x="152400" y="1047690"/>
            <a:ext cx="5338321" cy="461665"/>
          </a:xfrm>
          <a:prstGeom prst="rect">
            <a:avLst/>
          </a:prstGeom>
          <a:noFill/>
        </p:spPr>
        <p:txBody>
          <a:bodyPr wrap="none" rtlCol="0">
            <a:spAutoFit/>
          </a:bodyPr>
          <a:lstStyle/>
          <a:p>
            <a:r>
              <a:rPr lang="fr-FR" sz="2400" dirty="0" smtClean="0">
                <a:solidFill>
                  <a:schemeClr val="accent1">
                    <a:lumMod val="50000"/>
                  </a:schemeClr>
                </a:solidFill>
              </a:rPr>
              <a:t>Secteur de l’Audio visuel et Cinéma</a:t>
            </a:r>
            <a:endParaRPr lang="fr-FR" sz="2400" dirty="0">
              <a:solidFill>
                <a:schemeClr val="accent1">
                  <a:lumMod val="50000"/>
                </a:schemeClr>
              </a:solidFill>
            </a:endParaRPr>
          </a:p>
        </p:txBody>
      </p:sp>
      <p:pic>
        <p:nvPicPr>
          <p:cNvPr id="9" name="Picture 4" descr="Audio visuel et cinéma"/>
          <p:cNvPicPr>
            <a:picLocks noChangeAspect="1" noChangeArrowheads="1"/>
          </p:cNvPicPr>
          <p:nvPr/>
        </p:nvPicPr>
        <p:blipFill>
          <a:blip r:embed="rId2"/>
          <a:srcRect/>
          <a:stretch>
            <a:fillRect/>
          </a:stretch>
        </p:blipFill>
        <p:spPr bwMode="auto">
          <a:xfrm>
            <a:off x="457200" y="3829050"/>
            <a:ext cx="3733800" cy="2800350"/>
          </a:xfrm>
          <a:prstGeom prst="rect">
            <a:avLst/>
          </a:prstGeom>
          <a:noFill/>
          <a:ln w="9525">
            <a:noFill/>
            <a:miter lim="800000"/>
            <a:headEnd/>
            <a:tailEnd/>
          </a:ln>
        </p:spPr>
      </p:pic>
      <p:sp>
        <p:nvSpPr>
          <p:cNvPr id="10" name="Rectangle 9"/>
          <p:cNvSpPr/>
          <p:nvPr/>
        </p:nvSpPr>
        <p:spPr>
          <a:xfrm>
            <a:off x="304800" y="1600200"/>
            <a:ext cx="8610600" cy="2263120"/>
          </a:xfrm>
          <a:prstGeom prst="rect">
            <a:avLst/>
          </a:prstGeom>
        </p:spPr>
        <p:txBody>
          <a:bodyPr wrap="square">
            <a:spAutoFit/>
          </a:bodyPr>
          <a:lstStyle/>
          <a:p>
            <a:pPr>
              <a:lnSpc>
                <a:spcPct val="150000"/>
              </a:lnSpc>
            </a:pPr>
            <a:r>
              <a:rPr lang="fr-FR" sz="1600" dirty="0" smtClean="0">
                <a:solidFill>
                  <a:schemeClr val="accent4">
                    <a:lumMod val="75000"/>
                    <a:lumOff val="25000"/>
                  </a:schemeClr>
                </a:solidFill>
                <a:ea typeface="Arial Unicode MS" pitchFamily="34" charset="-128"/>
                <a:cs typeface="Arial Unicode MS" pitchFamily="34" charset="-128"/>
              </a:rPr>
              <a:t>Le secteur audiovisuel est un secteur porteur dans le développement du paysage audiovisuel ce qui influe sur l’économie nationale, l’OFPPT a démarré ce type de  formations pour répondre aux besoins des professionnels du secteur. </a:t>
            </a:r>
            <a:r>
              <a:rPr lang="fr-FR" sz="1600" u="sng" dirty="0" smtClean="0">
                <a:solidFill>
                  <a:schemeClr val="tx1">
                    <a:lumMod val="95000"/>
                    <a:lumOff val="5000"/>
                  </a:schemeClr>
                </a:solidFill>
                <a:effectLst>
                  <a:outerShdw blurRad="38100" dist="38100" dir="2700000" algn="tl">
                    <a:srgbClr val="000000">
                      <a:alpha val="43137"/>
                    </a:srgbClr>
                  </a:outerShdw>
                </a:effectLst>
                <a:ea typeface="Arial Unicode MS" pitchFamily="34" charset="-128"/>
                <a:cs typeface="Arial Unicode MS" pitchFamily="34" charset="-128"/>
              </a:rPr>
              <a:t>C’est la troisième spécificité régionale</a:t>
            </a:r>
            <a:r>
              <a:rPr lang="fr-FR" sz="1600" dirty="0" smtClean="0">
                <a:solidFill>
                  <a:schemeClr val="accent4">
                    <a:lumMod val="75000"/>
                    <a:lumOff val="25000"/>
                  </a:schemeClr>
                </a:solidFill>
                <a:ea typeface="Arial Unicode MS" pitchFamily="34" charset="-128"/>
                <a:cs typeface="Arial Unicode MS" pitchFamily="34" charset="-128"/>
              </a:rPr>
              <a:t>, puisque notre région dispose du seul établissement </a:t>
            </a:r>
            <a:r>
              <a:rPr lang="fr-FR" sz="1600" u="sng" dirty="0" smtClean="0">
                <a:solidFill>
                  <a:schemeClr val="tx1">
                    <a:lumMod val="95000"/>
                    <a:lumOff val="5000"/>
                  </a:schemeClr>
                </a:solidFill>
                <a:effectLst>
                  <a:outerShdw blurRad="38100" dist="38100" dir="2700000" algn="tl">
                    <a:srgbClr val="000000">
                      <a:alpha val="43137"/>
                    </a:srgbClr>
                  </a:outerShdw>
                </a:effectLst>
                <a:ea typeface="Arial Unicode MS" pitchFamily="34" charset="-128"/>
                <a:cs typeface="Arial Unicode MS" pitchFamily="34" charset="-128"/>
              </a:rPr>
              <a:t>public</a:t>
            </a:r>
            <a:r>
              <a:rPr lang="fr-FR" sz="1600" dirty="0" smtClean="0">
                <a:solidFill>
                  <a:schemeClr val="accent4">
                    <a:lumMod val="75000"/>
                    <a:lumOff val="25000"/>
                  </a:schemeClr>
                </a:solidFill>
                <a:ea typeface="Arial Unicode MS" pitchFamily="34" charset="-128"/>
                <a:cs typeface="Arial Unicode MS" pitchFamily="34" charset="-128"/>
              </a:rPr>
              <a:t> qui dispense des formation techniques dans les métiers du cinéma et de la télévision à l’échelle nationale.</a:t>
            </a:r>
          </a:p>
        </p:txBody>
      </p:sp>
      <p:pic>
        <p:nvPicPr>
          <p:cNvPr id="82946" name="Picture 2" descr="https://fbcdn-sphotos-d-a.akamaihd.net/hphotos-ak-ash4/1004892_571692262877586_1354226062_n.jpg"/>
          <p:cNvPicPr>
            <a:picLocks noChangeAspect="1" noChangeArrowheads="1"/>
          </p:cNvPicPr>
          <p:nvPr/>
        </p:nvPicPr>
        <p:blipFill>
          <a:blip r:embed="rId3"/>
          <a:srcRect/>
          <a:stretch>
            <a:fillRect/>
          </a:stretch>
        </p:blipFill>
        <p:spPr bwMode="auto">
          <a:xfrm>
            <a:off x="4419600" y="3810000"/>
            <a:ext cx="4267200" cy="284035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1"/>
                </a:solidFill>
              </a:rPr>
              <a:t>Répartition des effectifs par secteur entre le national et le régional</a:t>
            </a:r>
            <a:endParaRPr lang="fr-FR" dirty="0">
              <a:solidFill>
                <a:schemeClr val="bg1"/>
              </a:solidFill>
            </a:endParaRPr>
          </a:p>
        </p:txBody>
      </p:sp>
      <p:graphicFrame>
        <p:nvGraphicFramePr>
          <p:cNvPr id="5" name="Espace réservé du contenu 4"/>
          <p:cNvGraphicFramePr>
            <a:graphicFrameLocks noGrp="1"/>
          </p:cNvGraphicFramePr>
          <p:nvPr>
            <p:ph idx="1"/>
          </p:nvPr>
        </p:nvGraphicFramePr>
        <p:xfrm>
          <a:off x="0" y="9906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1"/>
          </p:nvPr>
        </p:nvSpPr>
        <p:spPr/>
        <p:txBody>
          <a:bodyPr/>
          <a:lstStyle/>
          <a:p>
            <a:pPr>
              <a:defRPr/>
            </a:pPr>
            <a:fld id="{5777639F-5336-4FF0-8F03-7697121CC537}" type="slidenum">
              <a:rPr lang="fr-FR" smtClean="0"/>
              <a:pPr>
                <a:defRPr/>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ChangeArrowheads="1"/>
          </p:cNvSpPr>
          <p:nvPr/>
        </p:nvSpPr>
        <p:spPr bwMode="auto">
          <a:xfrm>
            <a:off x="152400" y="1143000"/>
            <a:ext cx="6696000" cy="540000"/>
          </a:xfrm>
          <a:prstGeom prst="homePlate">
            <a:avLst/>
          </a:prstGeom>
          <a:solidFill>
            <a:srgbClr val="1C5A06"/>
          </a:solidFill>
          <a:ln w="9525" algn="ctr">
            <a:noFill/>
            <a:miter lim="800000"/>
            <a:headEnd type="none" w="sm" len="sm"/>
            <a:tailEnd type="none" w="sm" len="sm"/>
          </a:ln>
        </p:spPr>
        <p:txBody>
          <a:bodyPr wrap="square">
            <a:spAutoFit/>
          </a:bodyPr>
          <a:lstStyle/>
          <a:p>
            <a:pPr algn="ctr">
              <a:lnSpc>
                <a:spcPct val="150000"/>
              </a:lnSpc>
              <a:spcBef>
                <a:spcPts val="600"/>
              </a:spcBef>
              <a:spcAft>
                <a:spcPts val="600"/>
              </a:spcAft>
            </a:pPr>
            <a:r>
              <a:rPr lang="fr-FR" sz="1800" dirty="0" smtClean="0">
                <a:solidFill>
                  <a:schemeClr val="bg1"/>
                </a:solidFill>
                <a:latin typeface="Century Gothic" pitchFamily="34" charset="0"/>
              </a:rPr>
              <a:t>Répartition des Etablissements de Formation par Province</a:t>
            </a:r>
            <a:endParaRPr lang="fr-FR" sz="1800" dirty="0">
              <a:solidFill>
                <a:schemeClr val="bg1"/>
              </a:solidFill>
              <a:latin typeface="Century Gothic" pitchFamily="34" charset="0"/>
            </a:endParaRPr>
          </a:p>
        </p:txBody>
      </p:sp>
      <p:sp>
        <p:nvSpPr>
          <p:cNvPr id="5" name="Text Box 5"/>
          <p:cNvSpPr txBox="1">
            <a:spLocks noChangeArrowheads="1"/>
          </p:cNvSpPr>
          <p:nvPr/>
        </p:nvSpPr>
        <p:spPr bwMode="auto">
          <a:xfrm>
            <a:off x="2819400" y="182563"/>
            <a:ext cx="632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r>
              <a:rPr lang="fr-FR" sz="2400" dirty="0">
                <a:solidFill>
                  <a:schemeClr val="bg1"/>
                </a:solidFill>
                <a:ea typeface="Arial Unicode MS" pitchFamily="34" charset="-128"/>
                <a:cs typeface="Arial Unicode MS" pitchFamily="34" charset="-128"/>
              </a:rPr>
              <a:t>Offre de formation </a:t>
            </a:r>
          </a:p>
        </p:txBody>
      </p:sp>
      <p:graphicFrame>
        <p:nvGraphicFramePr>
          <p:cNvPr id="9" name="Espace réservé du contenu 8"/>
          <p:cNvGraphicFramePr>
            <a:graphicFrameLocks noGrp="1"/>
          </p:cNvGraphicFramePr>
          <p:nvPr>
            <p:ph idx="1"/>
          </p:nvPr>
        </p:nvGraphicFramePr>
        <p:xfrm>
          <a:off x="304800" y="1981200"/>
          <a:ext cx="83820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519363" y="241300"/>
            <a:ext cx="66246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r">
              <a:spcBef>
                <a:spcPct val="50000"/>
              </a:spcBef>
            </a:pPr>
            <a:r>
              <a:rPr lang="fr-FR" sz="2400" dirty="0">
                <a:solidFill>
                  <a:schemeClr val="bg1"/>
                </a:solidFill>
                <a:cs typeface="Arial" charset="0"/>
              </a:rPr>
              <a:t>L’OFPPT au service de l’action sociale  </a:t>
            </a:r>
          </a:p>
        </p:txBody>
      </p:sp>
      <p:sp>
        <p:nvSpPr>
          <p:cNvPr id="14339" name="Rectangle 90"/>
          <p:cNvSpPr>
            <a:spLocks noChangeArrowheads="1"/>
          </p:cNvSpPr>
          <p:nvPr/>
        </p:nvSpPr>
        <p:spPr bwMode="auto">
          <a:xfrm>
            <a:off x="0" y="917575"/>
            <a:ext cx="4876800" cy="454025"/>
          </a:xfrm>
          <a:prstGeom prst="wedgeRoundRectCallout">
            <a:avLst>
              <a:gd name="adj1" fmla="val -34713"/>
              <a:gd name="adj2" fmla="val 104349"/>
              <a:gd name="adj3" fmla="val 16667"/>
            </a:avLst>
          </a:prstGeom>
          <a:solidFill>
            <a:srgbClr val="1C5A06"/>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nSpc>
                <a:spcPct val="80000"/>
              </a:lnSpc>
            </a:pPr>
            <a:r>
              <a:rPr lang="fr-FR" sz="1800" dirty="0">
                <a:solidFill>
                  <a:schemeClr val="bg1"/>
                </a:solidFill>
              </a:rPr>
              <a:t>Fondation Mohammed V pour la Solidarité  </a:t>
            </a:r>
          </a:p>
        </p:txBody>
      </p:sp>
      <p:sp>
        <p:nvSpPr>
          <p:cNvPr id="14340" name="Rectangle 12"/>
          <p:cNvSpPr>
            <a:spLocks noChangeArrowheads="1"/>
          </p:cNvSpPr>
          <p:nvPr/>
        </p:nvSpPr>
        <p:spPr bwMode="auto">
          <a:xfrm>
            <a:off x="0" y="1660029"/>
            <a:ext cx="87630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marL="266700" indent="-266700" algn="just">
              <a:spcBef>
                <a:spcPct val="50000"/>
              </a:spcBef>
              <a:buFont typeface="Wingdings" pitchFamily="2" charset="2"/>
              <a:buChar char=""/>
            </a:pPr>
            <a:r>
              <a:rPr lang="fr-FR" sz="1600" dirty="0">
                <a:cs typeface="Times New Roman" pitchFamily="18" charset="0"/>
              </a:rPr>
              <a:t>Programme de </a:t>
            </a:r>
            <a:r>
              <a:rPr lang="fr-FR" sz="1600" u="sng" dirty="0">
                <a:effectLst>
                  <a:outerShdw blurRad="38100" dist="38100" dir="2700000" algn="tl">
                    <a:srgbClr val="000000">
                      <a:alpha val="43137"/>
                    </a:srgbClr>
                  </a:outerShdw>
                </a:effectLst>
                <a:cs typeface="Times New Roman" pitchFamily="18" charset="0"/>
              </a:rPr>
              <a:t>10 Centres Mixtes </a:t>
            </a:r>
            <a:r>
              <a:rPr lang="fr-FR" sz="1600" dirty="0">
                <a:cs typeface="Times New Roman" pitchFamily="18" charset="0"/>
              </a:rPr>
              <a:t>de formation </a:t>
            </a:r>
            <a:r>
              <a:rPr lang="fr-FR" sz="1600" dirty="0" smtClean="0">
                <a:cs typeface="Times New Roman" pitchFamily="18" charset="0"/>
              </a:rPr>
              <a:t>Professionnelle dont UN centre au niveau de la région SMD avec une capacité d’accueil de 350 places au titre de la rentrée 2013-2014.</a:t>
            </a:r>
            <a:endParaRPr lang="fr-FR" sz="1600" dirty="0">
              <a:cs typeface="Times New Roman" pitchFamily="18" charset="0"/>
            </a:endParaRPr>
          </a:p>
          <a:p>
            <a:pPr marL="266700" indent="-266700" algn="just">
              <a:lnSpc>
                <a:spcPct val="150000"/>
              </a:lnSpc>
              <a:spcBef>
                <a:spcPct val="50000"/>
              </a:spcBef>
              <a:buFont typeface="Wingdings" pitchFamily="2" charset="2"/>
              <a:buChar char=""/>
            </a:pPr>
            <a:r>
              <a:rPr lang="fr-FR" sz="1600" dirty="0" smtClean="0">
                <a:cs typeface="Times New Roman" pitchFamily="18" charset="0"/>
              </a:rPr>
              <a:t>Gestion </a:t>
            </a:r>
            <a:r>
              <a:rPr lang="fr-FR" sz="1600" dirty="0">
                <a:cs typeface="Times New Roman" pitchFamily="18" charset="0"/>
              </a:rPr>
              <a:t>de </a:t>
            </a:r>
            <a:r>
              <a:rPr lang="fr-FR" sz="1600" u="sng" dirty="0">
                <a:effectLst>
                  <a:outerShdw blurRad="38100" dist="38100" dir="2700000" algn="tl">
                    <a:srgbClr val="000000">
                      <a:alpha val="43137"/>
                    </a:srgbClr>
                  </a:outerShdw>
                </a:effectLst>
                <a:cs typeface="Times New Roman" pitchFamily="18" charset="0"/>
              </a:rPr>
              <a:t>Centres </a:t>
            </a:r>
            <a:r>
              <a:rPr lang="fr-FR" sz="1600" u="sng" dirty="0" smtClean="0">
                <a:effectLst>
                  <a:outerShdw blurRad="38100" dist="38100" dir="2700000" algn="tl">
                    <a:srgbClr val="000000">
                      <a:alpha val="43137"/>
                    </a:srgbClr>
                  </a:outerShdw>
                </a:effectLst>
                <a:cs typeface="Times New Roman" pitchFamily="18" charset="0"/>
              </a:rPr>
              <a:t>Sociaux</a:t>
            </a:r>
            <a:r>
              <a:rPr lang="fr-FR" sz="1600" dirty="0" smtClean="0">
                <a:cs typeface="Times New Roman" pitchFamily="18" charset="0"/>
              </a:rPr>
              <a:t>, au niveau de la région SMD on compte </a:t>
            </a:r>
            <a:r>
              <a:rPr lang="fr-FR" sz="1600" u="sng" dirty="0" smtClean="0">
                <a:effectLst>
                  <a:outerShdw blurRad="38100" dist="38100" dir="2700000" algn="tl">
                    <a:srgbClr val="000000">
                      <a:alpha val="43137"/>
                    </a:srgbClr>
                  </a:outerShdw>
                </a:effectLst>
                <a:cs typeface="Times New Roman" pitchFamily="18" charset="0"/>
              </a:rPr>
              <a:t>02</a:t>
            </a:r>
            <a:r>
              <a:rPr lang="fr-FR" sz="1600" dirty="0" smtClean="0">
                <a:cs typeface="Times New Roman" pitchFamily="18" charset="0"/>
              </a:rPr>
              <a:t> centres sociaux conventionnés (Centre de sauvegarde de la jeune fille d’Agadir et le Complexe de Formation Professionnelle </a:t>
            </a:r>
            <a:r>
              <a:rPr lang="fr-FR" sz="1600" dirty="0" err="1" smtClean="0">
                <a:cs typeface="Times New Roman" pitchFamily="18" charset="0"/>
              </a:rPr>
              <a:t>Tilila</a:t>
            </a:r>
            <a:r>
              <a:rPr lang="fr-FR" sz="1600" dirty="0" smtClean="0">
                <a:cs typeface="Times New Roman" pitchFamily="18" charset="0"/>
              </a:rPr>
              <a:t> .</a:t>
            </a:r>
            <a:endParaRPr lang="fr-FR" sz="1600" dirty="0">
              <a:cs typeface="Times New Roman" pitchFamily="18" charset="0"/>
            </a:endParaRPr>
          </a:p>
        </p:txBody>
      </p:sp>
      <p:sp>
        <p:nvSpPr>
          <p:cNvPr id="14"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17</a:t>
            </a:fld>
            <a:endParaRPr lang="fr-FR" sz="900" b="0">
              <a:latin typeface="Arial Black" pitchFamily="34" charset="0"/>
              <a:cs typeface="+mn-cs"/>
            </a:endParaRPr>
          </a:p>
        </p:txBody>
      </p:sp>
      <p:sp>
        <p:nvSpPr>
          <p:cNvPr id="15" name="Rectangle 90"/>
          <p:cNvSpPr>
            <a:spLocks noChangeArrowheads="1"/>
          </p:cNvSpPr>
          <p:nvPr/>
        </p:nvSpPr>
        <p:spPr bwMode="auto">
          <a:xfrm>
            <a:off x="0" y="4011520"/>
            <a:ext cx="6096000" cy="454025"/>
          </a:xfrm>
          <a:prstGeom prst="wedgeRoundRectCallout">
            <a:avLst>
              <a:gd name="adj1" fmla="val -36238"/>
              <a:gd name="adj2" fmla="val 109580"/>
              <a:gd name="adj3" fmla="val 16667"/>
            </a:avLst>
          </a:prstGeom>
          <a:solidFill>
            <a:srgbClr val="1C5A06"/>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nSpc>
                <a:spcPct val="80000"/>
              </a:lnSpc>
            </a:pPr>
            <a:r>
              <a:rPr lang="fr-FR" sz="1800" dirty="0" smtClean="0">
                <a:solidFill>
                  <a:schemeClr val="bg1"/>
                </a:solidFill>
              </a:rPr>
              <a:t>Etablissements dans le cadre de participation à l’INDH</a:t>
            </a:r>
            <a:endParaRPr lang="fr-FR" sz="1800" dirty="0">
              <a:solidFill>
                <a:schemeClr val="bg1"/>
              </a:solidFill>
            </a:endParaRPr>
          </a:p>
        </p:txBody>
      </p:sp>
      <p:sp>
        <p:nvSpPr>
          <p:cNvPr id="16" name="Rectangle 12"/>
          <p:cNvSpPr>
            <a:spLocks noChangeArrowheads="1"/>
          </p:cNvSpPr>
          <p:nvPr/>
        </p:nvSpPr>
        <p:spPr bwMode="auto">
          <a:xfrm>
            <a:off x="0" y="4754940"/>
            <a:ext cx="8763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marL="266700" indent="-266700" algn="just">
              <a:lnSpc>
                <a:spcPct val="150000"/>
              </a:lnSpc>
              <a:spcBef>
                <a:spcPct val="50000"/>
              </a:spcBef>
              <a:buFont typeface="Wingdings" pitchFamily="2" charset="2"/>
              <a:buChar char=""/>
            </a:pPr>
            <a:r>
              <a:rPr lang="fr-FR" sz="1600" dirty="0" smtClean="0">
                <a:cs typeface="Times New Roman" pitchFamily="18" charset="0"/>
              </a:rPr>
              <a:t>La Direction Régionale de l’OFPPT participe au programmes de l’INDH par la gestion de </a:t>
            </a:r>
            <a:r>
              <a:rPr lang="fr-FR" sz="1600" u="sng" dirty="0" smtClean="0">
                <a:effectLst>
                  <a:outerShdw blurRad="38100" dist="38100" dir="2700000" algn="tl">
                    <a:srgbClr val="000000">
                      <a:alpha val="43137"/>
                    </a:srgbClr>
                  </a:outerShdw>
                </a:effectLst>
                <a:cs typeface="Times New Roman" pitchFamily="18" charset="0"/>
              </a:rPr>
              <a:t>02</a:t>
            </a:r>
            <a:r>
              <a:rPr lang="fr-FR" sz="1600" dirty="0" smtClean="0">
                <a:cs typeface="Times New Roman" pitchFamily="18" charset="0"/>
              </a:rPr>
              <a:t> centres au niveau de la wilaya d’Agadir, il s’agit du complexe de </a:t>
            </a:r>
            <a:r>
              <a:rPr lang="fr-FR" sz="1600" dirty="0" err="1" smtClean="0">
                <a:cs typeface="Times New Roman" pitchFamily="18" charset="0"/>
              </a:rPr>
              <a:t>Tilila</a:t>
            </a:r>
            <a:r>
              <a:rPr lang="fr-FR" sz="1600" dirty="0" smtClean="0">
                <a:cs typeface="Times New Roman" pitchFamily="18" charset="0"/>
              </a:rPr>
              <a:t> (135 stagiaires en formation) et le complexe d’ANZA </a:t>
            </a:r>
            <a:r>
              <a:rPr lang="fr-FR" sz="1600" dirty="0" err="1" smtClean="0">
                <a:cs typeface="Times New Roman" pitchFamily="18" charset="0"/>
              </a:rPr>
              <a:t>Taddart</a:t>
            </a:r>
            <a:r>
              <a:rPr lang="fr-FR" sz="1600" dirty="0" smtClean="0">
                <a:cs typeface="Times New Roman" pitchFamily="18" charset="0"/>
              </a:rPr>
              <a:t> (520 places offertes au titre de la rentrée 2013-2014).</a:t>
            </a:r>
            <a:endParaRPr lang="fr-FR" sz="1600" dirty="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519363" y="241300"/>
            <a:ext cx="66246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r">
              <a:spcBef>
                <a:spcPct val="50000"/>
              </a:spcBef>
            </a:pPr>
            <a:r>
              <a:rPr lang="fr-FR" sz="2400" dirty="0">
                <a:solidFill>
                  <a:schemeClr val="bg1"/>
                </a:solidFill>
                <a:cs typeface="Arial" charset="0"/>
              </a:rPr>
              <a:t>L’OFPPT au service de l’action sociale  </a:t>
            </a:r>
          </a:p>
        </p:txBody>
      </p:sp>
      <p:sp>
        <p:nvSpPr>
          <p:cNvPr id="14341" name="Rectangle 18"/>
          <p:cNvSpPr>
            <a:spLocks noChangeArrowheads="1"/>
          </p:cNvSpPr>
          <p:nvPr/>
        </p:nvSpPr>
        <p:spPr bwMode="auto">
          <a:xfrm>
            <a:off x="228600" y="1676400"/>
            <a:ext cx="3810000" cy="646986"/>
          </a:xfrm>
          <a:prstGeom prst="wedgeRoundRectCallout">
            <a:avLst>
              <a:gd name="adj1" fmla="val -34236"/>
              <a:gd name="adj2" fmla="val 157946"/>
              <a:gd name="adj3" fmla="val 16667"/>
            </a:avLst>
          </a:prstGeom>
          <a:solidFill>
            <a:srgbClr val="1C5A0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marL="266700" indent="-266700" algn="just">
              <a:spcBef>
                <a:spcPct val="50000"/>
              </a:spcBef>
              <a:buFont typeface="Wingdings" pitchFamily="2" charset="2"/>
              <a:buChar char="§"/>
            </a:pPr>
            <a:r>
              <a:rPr lang="fr-FR" sz="1600" dirty="0" smtClean="0">
                <a:solidFill>
                  <a:schemeClr val="bg1"/>
                </a:solidFill>
                <a:cs typeface="Times New Roman" pitchFamily="18" charset="0"/>
              </a:rPr>
              <a:t>48 </a:t>
            </a:r>
            <a:r>
              <a:rPr lang="fr-FR" sz="1600" dirty="0">
                <a:solidFill>
                  <a:schemeClr val="bg1"/>
                </a:solidFill>
                <a:cs typeface="Times New Roman" pitchFamily="18" charset="0"/>
              </a:rPr>
              <a:t>Centres en </a:t>
            </a:r>
            <a:r>
              <a:rPr lang="fr-FR" sz="1600" dirty="0" smtClean="0">
                <a:solidFill>
                  <a:schemeClr val="bg1"/>
                </a:solidFill>
                <a:cs typeface="Times New Roman" pitchFamily="18" charset="0"/>
              </a:rPr>
              <a:t>2013/2014 </a:t>
            </a:r>
            <a:r>
              <a:rPr lang="fr-FR" sz="1600" dirty="0">
                <a:solidFill>
                  <a:schemeClr val="bg1"/>
                </a:solidFill>
                <a:cs typeface="Times New Roman" pitchFamily="18" charset="0"/>
              </a:rPr>
              <a:t>pour la formation de </a:t>
            </a:r>
            <a:r>
              <a:rPr lang="fr-FR" sz="1600" dirty="0" smtClean="0">
                <a:solidFill>
                  <a:schemeClr val="bg1"/>
                </a:solidFill>
                <a:cs typeface="Times New Roman" pitchFamily="18" charset="0"/>
              </a:rPr>
              <a:t>8.700 </a:t>
            </a:r>
            <a:r>
              <a:rPr lang="fr-FR" sz="1600" dirty="0">
                <a:solidFill>
                  <a:schemeClr val="bg1"/>
                </a:solidFill>
                <a:cs typeface="Times New Roman" pitchFamily="18" charset="0"/>
              </a:rPr>
              <a:t>bénéficiaires</a:t>
            </a:r>
          </a:p>
        </p:txBody>
      </p:sp>
      <p:sp>
        <p:nvSpPr>
          <p:cNvPr id="14342" name="Rectangle 90"/>
          <p:cNvSpPr>
            <a:spLocks noChangeArrowheads="1"/>
          </p:cNvSpPr>
          <p:nvPr/>
        </p:nvSpPr>
        <p:spPr bwMode="auto">
          <a:xfrm>
            <a:off x="0" y="1066800"/>
            <a:ext cx="6477000" cy="485775"/>
          </a:xfrm>
          <a:prstGeom prst="homePlate">
            <a:avLst/>
          </a:prstGeom>
          <a:solidFill>
            <a:schemeClr val="bg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r>
              <a:rPr lang="fr-FR" sz="1800" dirty="0">
                <a:solidFill>
                  <a:schemeClr val="bg1"/>
                </a:solidFill>
              </a:rPr>
              <a:t>Fondation Mohammed VI pour la Réinsertion des Détenus</a:t>
            </a:r>
          </a:p>
        </p:txBody>
      </p:sp>
      <p:sp>
        <p:nvSpPr>
          <p:cNvPr id="14344" name="Rectangle 28"/>
          <p:cNvSpPr>
            <a:spLocks noChangeArrowheads="1"/>
          </p:cNvSpPr>
          <p:nvPr/>
        </p:nvSpPr>
        <p:spPr bwMode="auto">
          <a:xfrm>
            <a:off x="152400" y="4953000"/>
            <a:ext cx="84582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r>
              <a:rPr lang="fr-FR" sz="1600" dirty="0" smtClean="0">
                <a:cs typeface="Times New Roman" pitchFamily="18" charset="0"/>
              </a:rPr>
              <a:t>Dans la région SMD on trouve 04 centres de formation professionnelle implanté dans les centres pénitentiaires avec une capacité d’accueil de 452 places à savoir :</a:t>
            </a:r>
          </a:p>
          <a:p>
            <a:endParaRPr lang="fr-FR" sz="1600" dirty="0" smtClean="0">
              <a:solidFill>
                <a:schemeClr val="bg2"/>
              </a:solidFill>
              <a:cs typeface="Times New Roman" pitchFamily="18" charset="0"/>
            </a:endParaRPr>
          </a:p>
          <a:p>
            <a:pPr>
              <a:buFont typeface="Wingdings" pitchFamily="2" charset="2"/>
              <a:buChar char="§"/>
            </a:pPr>
            <a:r>
              <a:rPr lang="fr-FR" sz="1600" b="0" dirty="0" smtClean="0">
                <a:cs typeface="Times New Roman" pitchFamily="18" charset="0"/>
              </a:rPr>
              <a:t>CFP AIT MELLOUL</a:t>
            </a:r>
          </a:p>
          <a:p>
            <a:pPr>
              <a:buFont typeface="Wingdings" pitchFamily="2" charset="2"/>
              <a:buChar char="§"/>
            </a:pPr>
            <a:r>
              <a:rPr lang="fr-FR" sz="1600" b="0" dirty="0" smtClean="0">
                <a:cs typeface="Times New Roman" pitchFamily="18" charset="0"/>
              </a:rPr>
              <a:t>CFP TIZNIT</a:t>
            </a:r>
          </a:p>
          <a:p>
            <a:pPr>
              <a:buFont typeface="Wingdings" pitchFamily="2" charset="2"/>
              <a:buChar char="§"/>
            </a:pPr>
            <a:r>
              <a:rPr lang="fr-FR" sz="1600" b="0" dirty="0" smtClean="0">
                <a:cs typeface="Times New Roman" pitchFamily="18" charset="0"/>
              </a:rPr>
              <a:t>CFP AGRICOLE TAROUDANT </a:t>
            </a:r>
          </a:p>
          <a:p>
            <a:pPr>
              <a:buFont typeface="Wingdings" pitchFamily="2" charset="2"/>
              <a:buChar char="§"/>
            </a:pPr>
            <a:r>
              <a:rPr lang="fr-FR" sz="1600" b="0" dirty="0" smtClean="0">
                <a:cs typeface="Times New Roman" pitchFamily="18" charset="0"/>
              </a:rPr>
              <a:t>CFP OUARZAZATE </a:t>
            </a:r>
            <a:endParaRPr lang="fr-FR" sz="1600" b="0" dirty="0">
              <a:cs typeface="Times New Roman" pitchFamily="18" charset="0"/>
            </a:endParaRPr>
          </a:p>
        </p:txBody>
      </p:sp>
      <p:sp>
        <p:nvSpPr>
          <p:cNvPr id="14345" name="Rectangle 19"/>
          <p:cNvSpPr>
            <a:spLocks noChangeArrowheads="1"/>
          </p:cNvSpPr>
          <p:nvPr/>
        </p:nvSpPr>
        <p:spPr bwMode="auto">
          <a:xfrm>
            <a:off x="152400" y="2819400"/>
            <a:ext cx="1800225" cy="1224439"/>
          </a:xfrm>
          <a:prstGeom prst="flowChartPunchedTape">
            <a:avLst/>
          </a:prstGeom>
          <a:solidFill>
            <a:srgbClr val="FFC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r>
              <a:rPr lang="fr-FR" sz="1400" b="0" dirty="0">
                <a:solidFill>
                  <a:srgbClr val="000066"/>
                </a:solidFill>
                <a:latin typeface="Calibri" pitchFamily="34" charset="0"/>
              </a:rPr>
              <a:t>Evolution  de la Formation en milieu pénitentiaire</a:t>
            </a:r>
          </a:p>
        </p:txBody>
      </p:sp>
      <p:sp>
        <p:nvSpPr>
          <p:cNvPr id="14346" name="Text Box 17"/>
          <p:cNvSpPr txBox="1">
            <a:spLocks noChangeArrowheads="1"/>
          </p:cNvSpPr>
          <p:nvPr/>
        </p:nvSpPr>
        <p:spPr bwMode="auto">
          <a:xfrm>
            <a:off x="8310563" y="3902075"/>
            <a:ext cx="8715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spcBef>
                <a:spcPct val="50000"/>
              </a:spcBef>
            </a:pPr>
            <a:r>
              <a:rPr lang="fr-FR" sz="1200">
                <a:solidFill>
                  <a:srgbClr val="0033CC"/>
                </a:solidFill>
                <a:latin typeface="Century Gothic" pitchFamily="34" charset="0"/>
                <a:ea typeface="Arial Unicode MS" pitchFamily="34" charset="-128"/>
                <a:cs typeface="Arial Unicode MS" pitchFamily="34" charset="-128"/>
              </a:rPr>
              <a:t>Centres</a:t>
            </a:r>
          </a:p>
        </p:txBody>
      </p:sp>
      <p:sp>
        <p:nvSpPr>
          <p:cNvPr id="14347" name="Text Box 18"/>
          <p:cNvSpPr txBox="1">
            <a:spLocks noChangeArrowheads="1"/>
          </p:cNvSpPr>
          <p:nvPr/>
        </p:nvSpPr>
        <p:spPr bwMode="auto">
          <a:xfrm>
            <a:off x="8270875" y="3546475"/>
            <a:ext cx="914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spcBef>
                <a:spcPct val="50000"/>
              </a:spcBef>
            </a:pPr>
            <a:r>
              <a:rPr lang="fr-FR" sz="1200" dirty="0">
                <a:solidFill>
                  <a:srgbClr val="3E3F68"/>
                </a:solidFill>
                <a:latin typeface="Century Gothic" pitchFamily="34" charset="0"/>
                <a:ea typeface="Arial Unicode MS" pitchFamily="34" charset="-128"/>
                <a:cs typeface="Arial Unicode MS" pitchFamily="34" charset="-128"/>
              </a:rPr>
              <a:t>Capacité</a:t>
            </a:r>
          </a:p>
        </p:txBody>
      </p:sp>
      <p:graphicFrame>
        <p:nvGraphicFramePr>
          <p:cNvPr id="14348" name="Object 9"/>
          <p:cNvGraphicFramePr>
            <a:graphicFrameLocks noChangeAspect="1"/>
          </p:cNvGraphicFramePr>
          <p:nvPr>
            <p:extLst>
              <p:ext uri="{D42A27DB-BD31-4B8C-83A1-F6EECF244321}">
                <p14:modId xmlns="" xmlns:p14="http://schemas.microsoft.com/office/powerpoint/2010/main" val="2844698629"/>
              </p:ext>
            </p:extLst>
          </p:nvPr>
        </p:nvGraphicFramePr>
        <p:xfrm>
          <a:off x="1524000" y="2209800"/>
          <a:ext cx="7310438" cy="2674937"/>
        </p:xfrm>
        <a:graphic>
          <a:graphicData uri="http://schemas.openxmlformats.org/presentationml/2006/ole">
            <p:oleObj spid="_x0000_s78850" name="Graphique" r:id="rId3" imgW="5819655" imgH="2066881" progId="MSGraph.Chart.8">
              <p:embed/>
            </p:oleObj>
          </a:graphicData>
        </a:graphic>
      </p:graphicFrame>
      <p:graphicFrame>
        <p:nvGraphicFramePr>
          <p:cNvPr id="14349" name="Object 13"/>
          <p:cNvGraphicFramePr>
            <a:graphicFrameLocks noChangeAspect="1"/>
          </p:cNvGraphicFramePr>
          <p:nvPr>
            <p:extLst>
              <p:ext uri="{D42A27DB-BD31-4B8C-83A1-F6EECF244321}">
                <p14:modId xmlns="" xmlns:p14="http://schemas.microsoft.com/office/powerpoint/2010/main" val="1498835125"/>
              </p:ext>
            </p:extLst>
          </p:nvPr>
        </p:nvGraphicFramePr>
        <p:xfrm>
          <a:off x="1981200" y="1828800"/>
          <a:ext cx="6419850" cy="2871787"/>
        </p:xfrm>
        <a:graphic>
          <a:graphicData uri="http://schemas.openxmlformats.org/presentationml/2006/ole">
            <p:oleObj spid="_x0000_s78851" name="Graphique" r:id="rId4" imgW="5819655" imgH="2638331" progId="MSGraph.Chart.8">
              <p:embed/>
            </p:oleObj>
          </a:graphicData>
        </a:graphic>
      </p:graphicFrame>
      <p:sp>
        <p:nvSpPr>
          <p:cNvPr id="14"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18</a:t>
            </a:fld>
            <a:endParaRPr lang="fr-FR" sz="900" b="0">
              <a:latin typeface="Arial Black" pitchFamily="34"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519363" y="241300"/>
            <a:ext cx="66246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r">
              <a:spcBef>
                <a:spcPct val="50000"/>
              </a:spcBef>
            </a:pPr>
            <a:r>
              <a:rPr lang="fr-FR" sz="2400" dirty="0">
                <a:solidFill>
                  <a:schemeClr val="bg1"/>
                </a:solidFill>
                <a:cs typeface="Arial" charset="0"/>
              </a:rPr>
              <a:t>L’OFPPT au service </a:t>
            </a:r>
            <a:r>
              <a:rPr lang="fr-FR" sz="2400" dirty="0" smtClean="0">
                <a:solidFill>
                  <a:schemeClr val="bg1"/>
                </a:solidFill>
                <a:cs typeface="Arial" charset="0"/>
              </a:rPr>
              <a:t>du Rural  </a:t>
            </a:r>
            <a:endParaRPr lang="fr-FR" sz="2400" dirty="0">
              <a:solidFill>
                <a:schemeClr val="bg1"/>
              </a:solidFill>
              <a:cs typeface="Arial" charset="0"/>
            </a:endParaRPr>
          </a:p>
        </p:txBody>
      </p:sp>
      <p:sp>
        <p:nvSpPr>
          <p:cNvPr id="14342" name="Rectangle 90"/>
          <p:cNvSpPr>
            <a:spLocks noChangeArrowheads="1"/>
          </p:cNvSpPr>
          <p:nvPr/>
        </p:nvSpPr>
        <p:spPr bwMode="auto">
          <a:xfrm>
            <a:off x="381000" y="1066800"/>
            <a:ext cx="5791200" cy="485775"/>
          </a:xfrm>
          <a:prstGeom prst="homePlate">
            <a:avLst/>
          </a:prstGeom>
          <a:solidFill>
            <a:srgbClr val="1C5A06"/>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r>
              <a:rPr lang="fr-FR" dirty="0" smtClean="0">
                <a:solidFill>
                  <a:schemeClr val="bg1"/>
                </a:solidFill>
              </a:rPr>
              <a:t>Unités Mobiles de Formation Professionnelle</a:t>
            </a:r>
            <a:endParaRPr lang="fr-FR" dirty="0">
              <a:solidFill>
                <a:schemeClr val="bg1"/>
              </a:solidFill>
            </a:endParaRPr>
          </a:p>
        </p:txBody>
      </p:sp>
      <p:sp>
        <p:nvSpPr>
          <p:cNvPr id="14344" name="Rectangle 28"/>
          <p:cNvSpPr>
            <a:spLocks noChangeArrowheads="1"/>
          </p:cNvSpPr>
          <p:nvPr/>
        </p:nvSpPr>
        <p:spPr bwMode="auto">
          <a:xfrm>
            <a:off x="304800" y="1676400"/>
            <a:ext cx="8458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a:lnSpc>
                <a:spcPct val="150000"/>
              </a:lnSpc>
            </a:pPr>
            <a:r>
              <a:rPr lang="fr-FR" sz="1600" dirty="0" smtClean="0">
                <a:cs typeface="Times New Roman" pitchFamily="18" charset="0"/>
              </a:rPr>
              <a:t>Le moyen le plus adéquat de dispenser la formation professionnelle dans le milieu rural au profit des jeunes résidents dans des régions éloignées des centres de formation professionnelle.</a:t>
            </a:r>
          </a:p>
        </p:txBody>
      </p:sp>
      <p:sp>
        <p:nvSpPr>
          <p:cNvPr id="14"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19</a:t>
            </a:fld>
            <a:endParaRPr lang="fr-FR" sz="900" b="0">
              <a:latin typeface="Arial Black" pitchFamily="34" charset="0"/>
              <a:cs typeface="+mn-cs"/>
            </a:endParaRPr>
          </a:p>
        </p:txBody>
      </p:sp>
      <p:graphicFrame>
        <p:nvGraphicFramePr>
          <p:cNvPr id="12" name="Tableau 11"/>
          <p:cNvGraphicFramePr>
            <a:graphicFrameLocks noGrp="1"/>
          </p:cNvGraphicFramePr>
          <p:nvPr/>
        </p:nvGraphicFramePr>
        <p:xfrm>
          <a:off x="228600" y="2971800"/>
          <a:ext cx="8534400" cy="3693160"/>
        </p:xfrm>
        <a:graphic>
          <a:graphicData uri="http://schemas.openxmlformats.org/drawingml/2006/table">
            <a:tbl>
              <a:tblPr firstRow="1" bandRow="1">
                <a:tableStyleId>{E269D01E-BC32-4049-B463-5C60D7B0CCD2}</a:tableStyleId>
              </a:tblPr>
              <a:tblGrid>
                <a:gridCol w="914400"/>
                <a:gridCol w="2057400"/>
                <a:gridCol w="2438400"/>
                <a:gridCol w="1143000"/>
                <a:gridCol w="1143000"/>
                <a:gridCol w="838200"/>
              </a:tblGrid>
              <a:tr h="370840">
                <a:tc>
                  <a:txBody>
                    <a:bodyPr/>
                    <a:lstStyle/>
                    <a:p>
                      <a:pPr algn="ctr"/>
                      <a:r>
                        <a:rPr lang="fr-FR" sz="1600" dirty="0" smtClean="0"/>
                        <a:t>Unité Mobile</a:t>
                      </a:r>
                      <a:endParaRPr lang="fr-FR" sz="1600" dirty="0"/>
                    </a:p>
                  </a:txBody>
                  <a:tcPr/>
                </a:tc>
                <a:tc>
                  <a:txBody>
                    <a:bodyPr/>
                    <a:lstStyle/>
                    <a:p>
                      <a:pPr algn="ctr"/>
                      <a:r>
                        <a:rPr lang="fr-FR" sz="1600" dirty="0" smtClean="0"/>
                        <a:t>Localité</a:t>
                      </a:r>
                      <a:endParaRPr lang="fr-FR" sz="1600" dirty="0"/>
                    </a:p>
                  </a:txBody>
                  <a:tcPr/>
                </a:tc>
                <a:tc>
                  <a:txBody>
                    <a:bodyPr/>
                    <a:lstStyle/>
                    <a:p>
                      <a:pPr algn="ctr"/>
                      <a:r>
                        <a:rPr lang="fr-FR" sz="1600" dirty="0" smtClean="0"/>
                        <a:t>Filière de Formation</a:t>
                      </a:r>
                      <a:endParaRPr lang="fr-FR" sz="1600" dirty="0"/>
                    </a:p>
                  </a:txBody>
                  <a:tcPr/>
                </a:tc>
                <a:tc>
                  <a:txBody>
                    <a:bodyPr/>
                    <a:lstStyle/>
                    <a:p>
                      <a:pPr algn="ctr"/>
                      <a:r>
                        <a:rPr lang="fr-FR" sz="1600" dirty="0" smtClean="0"/>
                        <a:t>Effectif prévu</a:t>
                      </a:r>
                      <a:endParaRPr lang="fr-FR" sz="1600" dirty="0"/>
                    </a:p>
                  </a:txBody>
                  <a:tcPr/>
                </a:tc>
                <a:tc>
                  <a:txBody>
                    <a:bodyPr/>
                    <a:lstStyle/>
                    <a:p>
                      <a:pPr algn="ctr"/>
                      <a:r>
                        <a:rPr lang="fr-FR" sz="1600" dirty="0" smtClean="0"/>
                        <a:t>Nombre d’Inscrits</a:t>
                      </a:r>
                      <a:endParaRPr lang="fr-FR" sz="1600" dirty="0"/>
                    </a:p>
                  </a:txBody>
                  <a:tcPr/>
                </a:tc>
                <a:tc>
                  <a:txBody>
                    <a:bodyPr/>
                    <a:lstStyle/>
                    <a:p>
                      <a:pPr algn="ctr"/>
                      <a:r>
                        <a:rPr lang="fr-FR" sz="1600" dirty="0" smtClean="0"/>
                        <a:t>%</a:t>
                      </a:r>
                      <a:endParaRPr lang="fr-FR" sz="1600" dirty="0"/>
                    </a:p>
                  </a:txBody>
                  <a:tcPr/>
                </a:tc>
              </a:tr>
              <a:tr h="370840">
                <a:tc>
                  <a:txBody>
                    <a:bodyPr/>
                    <a:lstStyle/>
                    <a:p>
                      <a:pPr algn="ctr"/>
                      <a:r>
                        <a:rPr lang="fr-FR" sz="1400" dirty="0" smtClean="0"/>
                        <a:t>2</a:t>
                      </a:r>
                      <a:endParaRPr lang="fr-FR" sz="1400" b="1" dirty="0"/>
                    </a:p>
                  </a:txBody>
                  <a:tcPr/>
                </a:tc>
                <a:tc>
                  <a:txBody>
                    <a:bodyPr/>
                    <a:lstStyle/>
                    <a:p>
                      <a:r>
                        <a:rPr lang="fr-FR" sz="1400" dirty="0" err="1" smtClean="0"/>
                        <a:t>Tamri</a:t>
                      </a:r>
                      <a:endParaRPr lang="fr-FR" sz="1400" dirty="0"/>
                    </a:p>
                  </a:txBody>
                  <a:tcPr/>
                </a:tc>
                <a:tc>
                  <a:txBody>
                    <a:bodyPr/>
                    <a:lstStyle/>
                    <a:p>
                      <a:r>
                        <a:rPr lang="fr-FR" sz="1400" dirty="0" smtClean="0"/>
                        <a:t>Informatique Bureautique</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dirty="0" smtClean="0"/>
                        <a:t>26</a:t>
                      </a:r>
                      <a:endParaRPr lang="fr-FR" sz="1400" dirty="0"/>
                    </a:p>
                  </a:txBody>
                  <a:tcPr/>
                </a:tc>
                <a:tc>
                  <a:txBody>
                    <a:bodyPr/>
                    <a:lstStyle/>
                    <a:p>
                      <a:pPr algn="ctr"/>
                      <a:r>
                        <a:rPr lang="fr-FR" sz="1400" dirty="0" smtClean="0"/>
                        <a:t>130%</a:t>
                      </a:r>
                      <a:endParaRPr lang="fr-FR" sz="1400" dirty="0"/>
                    </a:p>
                  </a:txBody>
                  <a:tcPr/>
                </a:tc>
              </a:tr>
              <a:tr h="370840">
                <a:tc>
                  <a:txBody>
                    <a:bodyPr/>
                    <a:lstStyle/>
                    <a:p>
                      <a:pPr algn="ctr"/>
                      <a:r>
                        <a:rPr lang="fr-FR" sz="1400" dirty="0" smtClean="0"/>
                        <a:t>11</a:t>
                      </a:r>
                      <a:endParaRPr lang="fr-FR" sz="1400" b="1" dirty="0"/>
                    </a:p>
                  </a:txBody>
                  <a:tcPr/>
                </a:tc>
                <a:tc>
                  <a:txBody>
                    <a:bodyPr/>
                    <a:lstStyle/>
                    <a:p>
                      <a:r>
                        <a:rPr lang="fr-FR" sz="1400" dirty="0" err="1" smtClean="0"/>
                        <a:t>Aflla</a:t>
                      </a:r>
                      <a:r>
                        <a:rPr lang="fr-FR" sz="1400" dirty="0" smtClean="0"/>
                        <a:t> </a:t>
                      </a:r>
                      <a:r>
                        <a:rPr lang="fr-FR" sz="1400" dirty="0" err="1" smtClean="0"/>
                        <a:t>Ighir</a:t>
                      </a:r>
                      <a:endParaRPr lang="fr-FR" sz="1400" dirty="0"/>
                    </a:p>
                  </a:txBody>
                  <a:tcPr/>
                </a:tc>
                <a:tc>
                  <a:txBody>
                    <a:bodyPr/>
                    <a:lstStyle/>
                    <a:p>
                      <a:r>
                        <a:rPr lang="fr-FR" sz="1400" dirty="0" smtClean="0"/>
                        <a:t>Menuiserie et PS</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dirty="0" smtClean="0"/>
                        <a:t>29</a:t>
                      </a:r>
                      <a:endParaRPr lang="fr-FR" sz="1400" dirty="0"/>
                    </a:p>
                  </a:txBody>
                  <a:tcPr/>
                </a:tc>
                <a:tc>
                  <a:txBody>
                    <a:bodyPr/>
                    <a:lstStyle/>
                    <a:p>
                      <a:pPr algn="ctr"/>
                      <a:r>
                        <a:rPr lang="fr-FR" sz="1400" dirty="0" smtClean="0"/>
                        <a:t>145%</a:t>
                      </a:r>
                      <a:endParaRPr lang="fr-FR" sz="1400" dirty="0"/>
                    </a:p>
                  </a:txBody>
                  <a:tcPr/>
                </a:tc>
              </a:tr>
              <a:tr h="370840">
                <a:tc>
                  <a:txBody>
                    <a:bodyPr/>
                    <a:lstStyle/>
                    <a:p>
                      <a:pPr algn="ctr"/>
                      <a:r>
                        <a:rPr lang="fr-FR" sz="1400" dirty="0" smtClean="0"/>
                        <a:t>9</a:t>
                      </a:r>
                      <a:endParaRPr lang="fr-FR" sz="1400" b="1" dirty="0"/>
                    </a:p>
                  </a:txBody>
                  <a:tcPr/>
                </a:tc>
                <a:tc>
                  <a:txBody>
                    <a:bodyPr/>
                    <a:lstStyle/>
                    <a:p>
                      <a:r>
                        <a:rPr lang="fr-FR" sz="1400" dirty="0" err="1" smtClean="0"/>
                        <a:t>Tazalaght</a:t>
                      </a:r>
                      <a:r>
                        <a:rPr lang="fr-FR" sz="1400" dirty="0" smtClean="0"/>
                        <a:t> Ait </a:t>
                      </a:r>
                      <a:r>
                        <a:rPr lang="fr-FR" sz="1400" dirty="0" err="1" smtClean="0"/>
                        <a:t>Abdellah</a:t>
                      </a:r>
                      <a:r>
                        <a:rPr lang="fr-FR" sz="1400" dirty="0" smtClean="0"/>
                        <a:t> / </a:t>
                      </a:r>
                      <a:r>
                        <a:rPr lang="fr-FR" sz="1400" dirty="0" err="1" smtClean="0"/>
                        <a:t>Tafraout</a:t>
                      </a:r>
                      <a:endParaRPr lang="fr-FR" sz="1400" dirty="0"/>
                    </a:p>
                  </a:txBody>
                  <a:tcPr/>
                </a:tc>
                <a:tc>
                  <a:txBody>
                    <a:bodyPr/>
                    <a:lstStyle/>
                    <a:p>
                      <a:r>
                        <a:rPr lang="fr-FR" sz="1400" dirty="0" smtClean="0"/>
                        <a:t>Coupe et Couture</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dirty="0" smtClean="0"/>
                        <a:t>21</a:t>
                      </a:r>
                      <a:endParaRPr lang="fr-FR" sz="1400" dirty="0"/>
                    </a:p>
                  </a:txBody>
                  <a:tcPr/>
                </a:tc>
                <a:tc>
                  <a:txBody>
                    <a:bodyPr/>
                    <a:lstStyle/>
                    <a:p>
                      <a:pPr algn="ctr"/>
                      <a:r>
                        <a:rPr lang="fr-FR" sz="1400" dirty="0" smtClean="0"/>
                        <a:t>105%</a:t>
                      </a:r>
                      <a:endParaRPr lang="fr-FR" sz="1400" dirty="0"/>
                    </a:p>
                  </a:txBody>
                  <a:tcPr/>
                </a:tc>
              </a:tr>
              <a:tr h="370840">
                <a:tc>
                  <a:txBody>
                    <a:bodyPr/>
                    <a:lstStyle/>
                    <a:p>
                      <a:pPr algn="ctr"/>
                      <a:r>
                        <a:rPr lang="fr-FR" sz="1400" dirty="0" smtClean="0"/>
                        <a:t>2</a:t>
                      </a:r>
                      <a:endParaRPr lang="fr-FR" sz="1400" b="1" dirty="0"/>
                    </a:p>
                  </a:txBody>
                  <a:tcPr/>
                </a:tc>
                <a:tc>
                  <a:txBody>
                    <a:bodyPr/>
                    <a:lstStyle/>
                    <a:p>
                      <a:r>
                        <a:rPr lang="fr-FR" sz="1400" dirty="0" err="1" smtClean="0"/>
                        <a:t>Talakjounte</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Informatique Bureautique</a:t>
                      </a:r>
                    </a:p>
                  </a:txBody>
                  <a:tcPr/>
                </a:tc>
                <a:tc>
                  <a:txBody>
                    <a:bodyPr/>
                    <a:lstStyle/>
                    <a:p>
                      <a:pPr algn="ctr"/>
                      <a:r>
                        <a:rPr lang="fr-FR" sz="1400" dirty="0" smtClean="0"/>
                        <a:t>20</a:t>
                      </a:r>
                      <a:endParaRPr lang="fr-FR" sz="1400" dirty="0"/>
                    </a:p>
                  </a:txBody>
                  <a:tcPr/>
                </a:tc>
                <a:tc>
                  <a:txBody>
                    <a:bodyPr/>
                    <a:lstStyle/>
                    <a:p>
                      <a:pPr algn="ctr"/>
                      <a:r>
                        <a:rPr lang="fr-FR" sz="1400" dirty="0" smtClean="0"/>
                        <a:t>14</a:t>
                      </a:r>
                      <a:endParaRPr lang="fr-FR" sz="1400" dirty="0"/>
                    </a:p>
                  </a:txBody>
                  <a:tcPr/>
                </a:tc>
                <a:tc>
                  <a:txBody>
                    <a:bodyPr/>
                    <a:lstStyle/>
                    <a:p>
                      <a:pPr algn="ctr"/>
                      <a:r>
                        <a:rPr lang="fr-FR" sz="1400" dirty="0" smtClean="0"/>
                        <a:t>70%</a:t>
                      </a:r>
                      <a:endParaRPr lang="fr-FR" sz="1400" dirty="0"/>
                    </a:p>
                  </a:txBody>
                  <a:tcPr/>
                </a:tc>
              </a:tr>
              <a:tr h="370840">
                <a:tc>
                  <a:txBody>
                    <a:bodyPr/>
                    <a:lstStyle/>
                    <a:p>
                      <a:pPr algn="ctr"/>
                      <a:r>
                        <a:rPr lang="fr-FR" sz="1400" dirty="0" smtClean="0"/>
                        <a:t>11</a:t>
                      </a:r>
                      <a:endParaRPr lang="fr-FR" sz="1400" b="1" dirty="0"/>
                    </a:p>
                  </a:txBody>
                  <a:tcPr/>
                </a:tc>
                <a:tc>
                  <a:txBody>
                    <a:bodyPr/>
                    <a:lstStyle/>
                    <a:p>
                      <a:r>
                        <a:rPr lang="fr-FR" sz="1400" dirty="0" err="1" smtClean="0"/>
                        <a:t>Machraa</a:t>
                      </a:r>
                      <a:r>
                        <a:rPr lang="fr-FR" sz="1400" dirty="0" smtClean="0"/>
                        <a:t> </a:t>
                      </a:r>
                      <a:r>
                        <a:rPr lang="fr-FR" sz="1400" dirty="0" err="1" smtClean="0"/>
                        <a:t>Alaine</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Menuiserie et PS</a:t>
                      </a:r>
                    </a:p>
                  </a:txBody>
                  <a:tcPr/>
                </a:tc>
                <a:tc>
                  <a:txBody>
                    <a:bodyPr/>
                    <a:lstStyle/>
                    <a:p>
                      <a:pPr algn="ctr"/>
                      <a:r>
                        <a:rPr lang="fr-FR" sz="1400" dirty="0" smtClean="0"/>
                        <a:t>40</a:t>
                      </a:r>
                      <a:endParaRPr lang="fr-FR" sz="1400" dirty="0"/>
                    </a:p>
                  </a:txBody>
                  <a:tcPr/>
                </a:tc>
                <a:tc>
                  <a:txBody>
                    <a:bodyPr/>
                    <a:lstStyle/>
                    <a:p>
                      <a:pPr algn="ctr"/>
                      <a:r>
                        <a:rPr lang="fr-FR" sz="1400" dirty="0" smtClean="0"/>
                        <a:t>42</a:t>
                      </a:r>
                      <a:endParaRPr lang="fr-FR" sz="1400" dirty="0"/>
                    </a:p>
                  </a:txBody>
                  <a:tcPr/>
                </a:tc>
                <a:tc>
                  <a:txBody>
                    <a:bodyPr/>
                    <a:lstStyle/>
                    <a:p>
                      <a:pPr algn="ctr"/>
                      <a:r>
                        <a:rPr lang="fr-FR" sz="1400" dirty="0" smtClean="0"/>
                        <a:t>105%</a:t>
                      </a:r>
                      <a:endParaRPr lang="fr-FR" sz="1400" dirty="0"/>
                    </a:p>
                  </a:txBody>
                  <a:tcPr/>
                </a:tc>
              </a:tr>
              <a:tr h="370840">
                <a:tc>
                  <a:txBody>
                    <a:bodyPr/>
                    <a:lstStyle/>
                    <a:p>
                      <a:pPr algn="ctr"/>
                      <a:r>
                        <a:rPr lang="fr-FR" sz="1400" dirty="0" smtClean="0"/>
                        <a:t>2</a:t>
                      </a:r>
                      <a:endParaRPr lang="fr-FR" sz="1400" b="1" dirty="0"/>
                    </a:p>
                  </a:txBody>
                  <a:tcPr/>
                </a:tc>
                <a:tc>
                  <a:txBody>
                    <a:bodyPr/>
                    <a:lstStyle/>
                    <a:p>
                      <a:r>
                        <a:rPr lang="fr-FR" sz="1400" dirty="0" err="1" smtClean="0"/>
                        <a:t>Ouled</a:t>
                      </a:r>
                      <a:r>
                        <a:rPr lang="fr-FR" sz="1400" dirty="0" smtClean="0"/>
                        <a:t> </a:t>
                      </a:r>
                      <a:r>
                        <a:rPr lang="fr-FR" sz="1400" dirty="0" err="1" smtClean="0"/>
                        <a:t>Brhil</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Informatique Bureautique</a:t>
                      </a:r>
                    </a:p>
                  </a:txBody>
                  <a:tcPr/>
                </a:tc>
                <a:tc>
                  <a:txBody>
                    <a:bodyPr/>
                    <a:lstStyle/>
                    <a:p>
                      <a:pPr algn="ctr"/>
                      <a:r>
                        <a:rPr lang="fr-FR" sz="1400" dirty="0" smtClean="0"/>
                        <a:t>20</a:t>
                      </a:r>
                      <a:endParaRPr lang="fr-FR" sz="1400" dirty="0"/>
                    </a:p>
                  </a:txBody>
                  <a:tcPr/>
                </a:tc>
                <a:tc>
                  <a:txBody>
                    <a:bodyPr/>
                    <a:lstStyle/>
                    <a:p>
                      <a:pPr algn="ctr"/>
                      <a:r>
                        <a:rPr lang="fr-FR" sz="1400" dirty="0" smtClean="0"/>
                        <a:t>26</a:t>
                      </a:r>
                      <a:endParaRPr lang="fr-FR" sz="1400" dirty="0"/>
                    </a:p>
                  </a:txBody>
                  <a:tcPr/>
                </a:tc>
                <a:tc>
                  <a:txBody>
                    <a:bodyPr/>
                    <a:lstStyle/>
                    <a:p>
                      <a:pPr algn="ctr"/>
                      <a:r>
                        <a:rPr lang="fr-FR" sz="1400" dirty="0" smtClean="0"/>
                        <a:t>130%</a:t>
                      </a:r>
                      <a:endParaRPr lang="fr-FR" sz="1400" dirty="0"/>
                    </a:p>
                  </a:txBody>
                  <a:tcPr/>
                </a:tc>
              </a:tr>
              <a:tr h="370840">
                <a:tc>
                  <a:txBody>
                    <a:bodyPr/>
                    <a:lstStyle/>
                    <a:p>
                      <a:pPr algn="ctr"/>
                      <a:r>
                        <a:rPr lang="fr-FR" sz="1400" dirty="0" smtClean="0"/>
                        <a:t>9</a:t>
                      </a:r>
                      <a:endParaRPr lang="fr-FR" sz="1400" b="1" dirty="0"/>
                    </a:p>
                  </a:txBody>
                  <a:tcPr/>
                </a:tc>
                <a:tc>
                  <a:txBody>
                    <a:bodyPr/>
                    <a:lstStyle/>
                    <a:p>
                      <a:r>
                        <a:rPr lang="fr-FR" sz="1400" dirty="0" err="1" smtClean="0"/>
                        <a:t>Taliouine</a:t>
                      </a:r>
                      <a:endParaRPr lang="fr-FR" sz="1400" dirty="0"/>
                    </a:p>
                  </a:txBody>
                  <a:tcPr/>
                </a:tc>
                <a:tc>
                  <a:txBody>
                    <a:bodyPr/>
                    <a:lstStyle/>
                    <a:p>
                      <a:r>
                        <a:rPr lang="fr-FR" sz="1400" dirty="0" smtClean="0"/>
                        <a:t>Coupe et Couture</a:t>
                      </a:r>
                      <a:endParaRPr lang="fr-FR" sz="1400" dirty="0"/>
                    </a:p>
                  </a:txBody>
                  <a:tcPr/>
                </a:tc>
                <a:tc>
                  <a:txBody>
                    <a:bodyPr/>
                    <a:lstStyle/>
                    <a:p>
                      <a:pPr algn="ctr"/>
                      <a:r>
                        <a:rPr lang="fr-FR" sz="1400" dirty="0" smtClean="0"/>
                        <a:t>20</a:t>
                      </a:r>
                      <a:endParaRPr lang="fr-FR" sz="1400" dirty="0"/>
                    </a:p>
                  </a:txBody>
                  <a:tcPr/>
                </a:tc>
                <a:tc>
                  <a:txBody>
                    <a:bodyPr/>
                    <a:lstStyle/>
                    <a:p>
                      <a:pPr algn="ctr"/>
                      <a:r>
                        <a:rPr lang="fr-FR" sz="1400" dirty="0" smtClean="0"/>
                        <a:t>36</a:t>
                      </a:r>
                      <a:endParaRPr lang="fr-FR" sz="1400" dirty="0"/>
                    </a:p>
                  </a:txBody>
                  <a:tcPr/>
                </a:tc>
                <a:tc>
                  <a:txBody>
                    <a:bodyPr/>
                    <a:lstStyle/>
                    <a:p>
                      <a:pPr algn="ctr"/>
                      <a:r>
                        <a:rPr lang="fr-FR" sz="1400" dirty="0" smtClean="0"/>
                        <a:t>180%</a:t>
                      </a:r>
                      <a:endParaRPr lang="fr-FR" sz="1400" dirty="0"/>
                    </a:p>
                  </a:txBody>
                  <a:tcPr/>
                </a:tc>
              </a:tr>
              <a:tr h="370840">
                <a:tc>
                  <a:txBody>
                    <a:bodyPr/>
                    <a:lstStyle/>
                    <a:p>
                      <a:endParaRPr lang="fr-FR" sz="1600"/>
                    </a:p>
                  </a:txBody>
                  <a:tcPr/>
                </a:tc>
                <a:tc>
                  <a:txBody>
                    <a:bodyPr/>
                    <a:lstStyle/>
                    <a:p>
                      <a:endParaRPr lang="fr-FR" sz="1600" dirty="0"/>
                    </a:p>
                  </a:txBody>
                  <a:tcPr/>
                </a:tc>
                <a:tc>
                  <a:txBody>
                    <a:bodyPr/>
                    <a:lstStyle/>
                    <a:p>
                      <a:r>
                        <a:rPr lang="fr-FR" sz="1600" dirty="0" smtClean="0"/>
                        <a:t>TOTAL</a:t>
                      </a:r>
                      <a:endParaRPr lang="fr-FR" sz="1600" b="1" dirty="0"/>
                    </a:p>
                  </a:txBody>
                  <a:tcPr/>
                </a:tc>
                <a:tc>
                  <a:txBody>
                    <a:bodyPr/>
                    <a:lstStyle/>
                    <a:p>
                      <a:pPr algn="ctr"/>
                      <a:r>
                        <a:rPr lang="fr-FR" sz="1600" dirty="0" smtClean="0"/>
                        <a:t>160</a:t>
                      </a:r>
                      <a:endParaRPr lang="fr-FR" sz="1600" b="1" dirty="0"/>
                    </a:p>
                  </a:txBody>
                  <a:tcPr/>
                </a:tc>
                <a:tc>
                  <a:txBody>
                    <a:bodyPr/>
                    <a:lstStyle/>
                    <a:p>
                      <a:pPr algn="ctr"/>
                      <a:r>
                        <a:rPr lang="fr-FR" sz="1600" dirty="0" smtClean="0"/>
                        <a:t>194</a:t>
                      </a:r>
                      <a:endParaRPr lang="fr-FR" sz="1600" b="1" dirty="0"/>
                    </a:p>
                  </a:txBody>
                  <a:tcPr/>
                </a:tc>
                <a:tc>
                  <a:txBody>
                    <a:bodyPr/>
                    <a:lstStyle/>
                    <a:p>
                      <a:pPr algn="ctr"/>
                      <a:r>
                        <a:rPr lang="fr-FR" sz="1600" dirty="0" smtClean="0"/>
                        <a:t>121%</a:t>
                      </a:r>
                      <a:endParaRPr lang="fr-FR" sz="1600" b="1"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5777639F-5336-4FF0-8F03-7697121CC537}" type="slidenum">
              <a:rPr lang="fr-FR" smtClean="0"/>
              <a:pPr>
                <a:defRPr/>
              </a:pPr>
              <a:t>2</a:t>
            </a:fld>
            <a:endParaRPr lang="fr-FR" dirty="0"/>
          </a:p>
        </p:txBody>
      </p:sp>
      <p:sp>
        <p:nvSpPr>
          <p:cNvPr id="5" name="Rectangle 4"/>
          <p:cNvSpPr/>
          <p:nvPr/>
        </p:nvSpPr>
        <p:spPr>
          <a:xfrm>
            <a:off x="304800" y="5358825"/>
            <a:ext cx="8610600" cy="584775"/>
          </a:xfrm>
          <a:prstGeom prst="rect">
            <a:avLst/>
          </a:prstGeom>
        </p:spPr>
        <p:txBody>
          <a:bodyPr wrap="square">
            <a:spAutoFit/>
          </a:bodyPr>
          <a:lstStyle/>
          <a:p>
            <a:pPr algn="just">
              <a:buFont typeface="Wingdings" pitchFamily="2" charset="2"/>
              <a:buChar char="§"/>
            </a:pPr>
            <a:r>
              <a:rPr lang="fr-FR" sz="1600" b="0" dirty="0" smtClean="0">
                <a:solidFill>
                  <a:schemeClr val="bg2">
                    <a:lumMod val="50000"/>
                  </a:schemeClr>
                </a:solidFill>
              </a:rPr>
              <a:t> Décret n° 2-97-966 du 6 </a:t>
            </a:r>
            <a:r>
              <a:rPr lang="fr-FR" sz="1600" b="0" dirty="0" err="1" smtClean="0">
                <a:solidFill>
                  <a:schemeClr val="bg2">
                    <a:lumMod val="50000"/>
                  </a:schemeClr>
                </a:solidFill>
              </a:rPr>
              <a:t>chaoual</a:t>
            </a:r>
            <a:r>
              <a:rPr lang="fr-FR" sz="1600" b="0" dirty="0" smtClean="0">
                <a:solidFill>
                  <a:schemeClr val="bg2">
                    <a:lumMod val="50000"/>
                  </a:schemeClr>
                </a:solidFill>
              </a:rPr>
              <a:t> 1418 (4 février 1998) pris pour l'application de la loi n° 36-96 portant institution et organisation de la formation professionnelle alternée.</a:t>
            </a:r>
          </a:p>
        </p:txBody>
      </p:sp>
      <p:sp>
        <p:nvSpPr>
          <p:cNvPr id="6" name="Organigramme : Alternative 5"/>
          <p:cNvSpPr/>
          <p:nvPr/>
        </p:nvSpPr>
        <p:spPr>
          <a:xfrm>
            <a:off x="2743200" y="0"/>
            <a:ext cx="6400800" cy="864000"/>
          </a:xfrm>
          <a:prstGeom prst="flowChartAlternateProcess">
            <a:avLst/>
          </a:prstGeom>
          <a:solidFill>
            <a:srgbClr val="FF9900"/>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tyle>
          <a:lnRef idx="0">
            <a:schemeClr val="accent6"/>
          </a:lnRef>
          <a:fillRef idx="3">
            <a:schemeClr val="accent6"/>
          </a:fillRef>
          <a:effectRef idx="3">
            <a:schemeClr val="accent6"/>
          </a:effectRef>
          <a:fontRef idx="minor">
            <a:schemeClr val="lt1"/>
          </a:fontRef>
        </p:style>
        <p:txBody>
          <a:bodyPr anchor="ctr" anchorCtr="0"/>
          <a:lstStyle/>
          <a:p>
            <a:pPr algn="ctr">
              <a:spcBef>
                <a:spcPts val="0"/>
              </a:spcBef>
              <a:spcAft>
                <a:spcPts val="0"/>
              </a:spcAft>
              <a:buClr>
                <a:schemeClr val="bg2"/>
              </a:buClr>
              <a:buSzPct val="75000"/>
              <a:buFont typeface="Wingdings" pitchFamily="2" charset="2"/>
              <a:buNone/>
              <a:defRPr/>
            </a:pPr>
            <a:r>
              <a:rPr lang="fr-FR" sz="2400" dirty="0" smtClean="0">
                <a:solidFill>
                  <a:srgbClr val="1C5A06"/>
                </a:solidFill>
                <a:cs typeface="+mn-cs"/>
              </a:rPr>
              <a:t>OFPPT</a:t>
            </a:r>
          </a:p>
          <a:p>
            <a:pPr algn="ctr">
              <a:spcBef>
                <a:spcPct val="20000"/>
              </a:spcBef>
              <a:buClr>
                <a:schemeClr val="bg2"/>
              </a:buClr>
              <a:buSzPct val="75000"/>
              <a:buFont typeface="Wingdings" pitchFamily="2" charset="2"/>
              <a:buNone/>
              <a:defRPr/>
            </a:pPr>
            <a:r>
              <a:rPr lang="fr-FR" sz="2400" dirty="0" smtClean="0">
                <a:solidFill>
                  <a:srgbClr val="1C5A06"/>
                </a:solidFill>
              </a:rPr>
              <a:t>Textes et lois régissant l'OFPPT</a:t>
            </a:r>
          </a:p>
        </p:txBody>
      </p:sp>
      <p:sp>
        <p:nvSpPr>
          <p:cNvPr id="7" name="Explosion 1 6"/>
          <p:cNvSpPr/>
          <p:nvPr/>
        </p:nvSpPr>
        <p:spPr>
          <a:xfrm>
            <a:off x="76200" y="990601"/>
            <a:ext cx="3132000" cy="756000"/>
          </a:xfrm>
          <a:prstGeom prst="irregularSeal1">
            <a:avLst/>
          </a:prstGeom>
          <a:solidFill>
            <a:schemeClr val="accent3">
              <a:lumMod val="65000"/>
            </a:schemeClr>
          </a:solidFill>
        </p:spPr>
        <p:txBody>
          <a:bodyPr vert="horz" wrap="square" anchor="ctr" anchorCtr="0">
            <a:spAutoFit/>
            <a:scene3d>
              <a:camera prst="orthographicFront">
                <a:rot lat="0" lon="0" rev="0"/>
              </a:camera>
              <a:lightRig rig="threePt" dir="t"/>
            </a:scene3d>
          </a:bodyPr>
          <a:lstStyle/>
          <a:p>
            <a:pPr lvl="0"/>
            <a:r>
              <a:rPr lang="fr-FR" sz="2400" dirty="0" smtClean="0">
                <a:solidFill>
                  <a:srgbClr val="C00000"/>
                </a:solidFill>
              </a:rPr>
              <a:t>Textes clés</a:t>
            </a:r>
          </a:p>
        </p:txBody>
      </p:sp>
      <p:sp>
        <p:nvSpPr>
          <p:cNvPr id="8" name="Rectangle 7"/>
          <p:cNvSpPr/>
          <p:nvPr/>
        </p:nvSpPr>
        <p:spPr>
          <a:xfrm>
            <a:off x="304800" y="1752600"/>
            <a:ext cx="8534400" cy="584775"/>
          </a:xfrm>
          <a:prstGeom prst="rect">
            <a:avLst/>
          </a:prstGeom>
        </p:spPr>
        <p:txBody>
          <a:bodyPr wrap="square">
            <a:spAutoFit/>
          </a:bodyPr>
          <a:lstStyle/>
          <a:p>
            <a:pPr algn="just">
              <a:buFont typeface="Wingdings" pitchFamily="2" charset="2"/>
              <a:buChar char="§"/>
            </a:pPr>
            <a:r>
              <a:rPr lang="fr-FR" sz="1600" b="0" dirty="0" smtClean="0">
                <a:solidFill>
                  <a:schemeClr val="bg2">
                    <a:lumMod val="50000"/>
                  </a:schemeClr>
                </a:solidFill>
              </a:rPr>
              <a:t> Dahir portant loi n° 1-72-183 (28 </a:t>
            </a:r>
            <a:r>
              <a:rPr lang="fr-FR" sz="1600" b="0" dirty="0" err="1" smtClean="0">
                <a:solidFill>
                  <a:schemeClr val="bg2">
                    <a:lumMod val="50000"/>
                  </a:schemeClr>
                </a:solidFill>
              </a:rPr>
              <a:t>rebia</a:t>
            </a:r>
            <a:r>
              <a:rPr lang="fr-FR" sz="1600" b="0" dirty="0" smtClean="0">
                <a:solidFill>
                  <a:schemeClr val="bg2">
                    <a:lumMod val="50000"/>
                  </a:schemeClr>
                </a:solidFill>
              </a:rPr>
              <a:t> II 1394) instituant l'Office de la formation professionnelle et de la promotion du travail (B.O. 29 mai 1974).</a:t>
            </a:r>
          </a:p>
        </p:txBody>
      </p:sp>
      <p:sp>
        <p:nvSpPr>
          <p:cNvPr id="9" name="Rectangle 8"/>
          <p:cNvSpPr/>
          <p:nvPr/>
        </p:nvSpPr>
        <p:spPr>
          <a:xfrm>
            <a:off x="304800" y="2590800"/>
            <a:ext cx="8534400" cy="584775"/>
          </a:xfrm>
          <a:prstGeom prst="rect">
            <a:avLst/>
          </a:prstGeom>
        </p:spPr>
        <p:txBody>
          <a:bodyPr wrap="square">
            <a:spAutoFit/>
          </a:bodyPr>
          <a:lstStyle/>
          <a:p>
            <a:pPr algn="just">
              <a:buFont typeface="Wingdings" pitchFamily="2" charset="2"/>
              <a:buChar char="§"/>
            </a:pPr>
            <a:r>
              <a:rPr lang="fr-FR" sz="1600" b="0" dirty="0" smtClean="0">
                <a:solidFill>
                  <a:schemeClr val="bg2">
                    <a:lumMod val="50000"/>
                  </a:schemeClr>
                </a:solidFill>
              </a:rPr>
              <a:t> Dahir n° 1-96-88 du 4 </a:t>
            </a:r>
            <a:r>
              <a:rPr lang="fr-FR" sz="1600" b="0" dirty="0" err="1" smtClean="0">
                <a:solidFill>
                  <a:schemeClr val="bg2">
                    <a:lumMod val="50000"/>
                  </a:schemeClr>
                </a:solidFill>
              </a:rPr>
              <a:t>safar</a:t>
            </a:r>
            <a:r>
              <a:rPr lang="fr-FR" sz="1600" b="0" dirty="0" smtClean="0">
                <a:solidFill>
                  <a:schemeClr val="bg2">
                    <a:lumMod val="50000"/>
                  </a:schemeClr>
                </a:solidFill>
              </a:rPr>
              <a:t> 1417 (21 juin 1996) portant promulgation de la loi n° 36-96 portant institution et organisation de la formation professionnelle alternée.</a:t>
            </a:r>
          </a:p>
        </p:txBody>
      </p:sp>
      <p:sp>
        <p:nvSpPr>
          <p:cNvPr id="10" name="Rectangle 9"/>
          <p:cNvSpPr/>
          <p:nvPr/>
        </p:nvSpPr>
        <p:spPr>
          <a:xfrm>
            <a:off x="304800" y="3395246"/>
            <a:ext cx="8534400" cy="338554"/>
          </a:xfrm>
          <a:prstGeom prst="rect">
            <a:avLst/>
          </a:prstGeom>
        </p:spPr>
        <p:txBody>
          <a:bodyPr wrap="square">
            <a:spAutoFit/>
          </a:bodyPr>
          <a:lstStyle/>
          <a:p>
            <a:pPr algn="just">
              <a:buFont typeface="Wingdings" pitchFamily="2" charset="2"/>
              <a:buChar char="§"/>
            </a:pPr>
            <a:r>
              <a:rPr lang="fr-FR" sz="1600" b="0" dirty="0" smtClean="0">
                <a:solidFill>
                  <a:schemeClr val="bg2">
                    <a:lumMod val="50000"/>
                  </a:schemeClr>
                </a:solidFill>
              </a:rPr>
              <a:t> Loi n° 12-00 portant institution et organisation de l'apprentissage</a:t>
            </a:r>
          </a:p>
        </p:txBody>
      </p:sp>
      <p:sp>
        <p:nvSpPr>
          <p:cNvPr id="11" name="Rectangle 10"/>
          <p:cNvSpPr/>
          <p:nvPr/>
        </p:nvSpPr>
        <p:spPr>
          <a:xfrm>
            <a:off x="304800" y="4028182"/>
            <a:ext cx="8534400" cy="1077218"/>
          </a:xfrm>
          <a:prstGeom prst="rect">
            <a:avLst/>
          </a:prstGeom>
        </p:spPr>
        <p:txBody>
          <a:bodyPr wrap="square">
            <a:spAutoFit/>
          </a:bodyPr>
          <a:lstStyle/>
          <a:p>
            <a:pPr algn="just">
              <a:buFont typeface="Wingdings" pitchFamily="2" charset="2"/>
              <a:buChar char="§"/>
            </a:pPr>
            <a:r>
              <a:rPr lang="fr-FR" sz="1600" b="0" dirty="0" smtClean="0">
                <a:solidFill>
                  <a:schemeClr val="bg2">
                    <a:lumMod val="50000"/>
                  </a:schemeClr>
                </a:solidFill>
              </a:rPr>
              <a:t> Décret n° 2-73-633 (29 </a:t>
            </a:r>
            <a:r>
              <a:rPr lang="fr-FR" sz="1600" b="0" dirty="0" err="1" smtClean="0">
                <a:solidFill>
                  <a:schemeClr val="bg2">
                    <a:lumMod val="50000"/>
                  </a:schemeClr>
                </a:solidFill>
              </a:rPr>
              <a:t>rebia</a:t>
            </a:r>
            <a:r>
              <a:rPr lang="fr-FR" sz="1600" b="0" dirty="0" smtClean="0">
                <a:solidFill>
                  <a:schemeClr val="bg2">
                    <a:lumMod val="50000"/>
                  </a:schemeClr>
                </a:solidFill>
              </a:rPr>
              <a:t> II 1394) portant création de la taxe de formation professionnelle , fixant le taux et les conditions de recouvrement de ladite taxe et déterminant les conditions relatives à la conclusion des contrats pour la réalisation de programmes spéciaux de formation professionnelle</a:t>
            </a:r>
          </a:p>
        </p:txBody>
      </p:sp>
      <p:sp>
        <p:nvSpPr>
          <p:cNvPr id="12" name="Rectangle 11"/>
          <p:cNvSpPr/>
          <p:nvPr/>
        </p:nvSpPr>
        <p:spPr>
          <a:xfrm>
            <a:off x="304800" y="6214646"/>
            <a:ext cx="3603743" cy="338554"/>
          </a:xfrm>
          <a:prstGeom prst="rect">
            <a:avLst/>
          </a:prstGeom>
        </p:spPr>
        <p:txBody>
          <a:bodyPr wrap="none">
            <a:spAutoFit/>
          </a:bodyPr>
          <a:lstStyle/>
          <a:p>
            <a:pPr>
              <a:buFont typeface="Wingdings" pitchFamily="2" charset="2"/>
              <a:buChar char="§"/>
            </a:pPr>
            <a:r>
              <a:rPr lang="fr-FR" sz="1600" b="0" dirty="0" smtClean="0">
                <a:solidFill>
                  <a:schemeClr val="bg2">
                    <a:lumMod val="50000"/>
                  </a:schemeClr>
                </a:solidFill>
              </a:rPr>
              <a:t> Autres textes législatifs (en arabe).</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rganigramme : Alternative 1"/>
          <p:cNvSpPr/>
          <p:nvPr/>
        </p:nvSpPr>
        <p:spPr>
          <a:xfrm>
            <a:off x="2524200" y="0"/>
            <a:ext cx="6696000" cy="864000"/>
          </a:xfrm>
          <a:prstGeom prst="flowChartAlternateProcess">
            <a:avLst/>
          </a:prstGeom>
          <a:solidFill>
            <a:srgbClr val="FF9900"/>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tyle>
          <a:lnRef idx="0">
            <a:schemeClr val="accent6"/>
          </a:lnRef>
          <a:fillRef idx="3">
            <a:schemeClr val="accent6"/>
          </a:fillRef>
          <a:effectRef idx="3">
            <a:schemeClr val="accent6"/>
          </a:effectRef>
          <a:fontRef idx="minor">
            <a:schemeClr val="lt1"/>
          </a:fontRef>
        </p:style>
        <p:txBody>
          <a:bodyPr anchor="ctr" anchorCtr="0"/>
          <a:lstStyle/>
          <a:p>
            <a:pPr algn="ctr">
              <a:spcBef>
                <a:spcPts val="0"/>
              </a:spcBef>
              <a:spcAft>
                <a:spcPts val="0"/>
              </a:spcAft>
              <a:buClr>
                <a:schemeClr val="bg2"/>
              </a:buClr>
              <a:buSzPct val="75000"/>
              <a:buFont typeface="Wingdings" pitchFamily="2" charset="2"/>
              <a:buNone/>
              <a:defRPr/>
            </a:pPr>
            <a:r>
              <a:rPr lang="fr-FR" sz="2400" dirty="0" smtClean="0">
                <a:solidFill>
                  <a:srgbClr val="1C5A06"/>
                </a:solidFill>
                <a:cs typeface="+mn-cs"/>
              </a:rPr>
              <a:t>OFPPT</a:t>
            </a:r>
          </a:p>
          <a:p>
            <a:pPr algn="ctr">
              <a:spcBef>
                <a:spcPts val="0"/>
              </a:spcBef>
              <a:spcAft>
                <a:spcPts val="0"/>
              </a:spcAft>
              <a:buClr>
                <a:schemeClr val="bg2"/>
              </a:buClr>
              <a:buSzPct val="75000"/>
              <a:buFont typeface="Wingdings" pitchFamily="2" charset="2"/>
              <a:buNone/>
              <a:defRPr/>
            </a:pPr>
            <a:r>
              <a:rPr lang="fr-FR" dirty="0" smtClean="0">
                <a:solidFill>
                  <a:srgbClr val="1C5A06"/>
                </a:solidFill>
                <a:cs typeface="+mn-cs"/>
              </a:rPr>
              <a:t>CAMPAGNE D’INFORMATION</a:t>
            </a:r>
            <a:endParaRPr lang="fr-FR" dirty="0">
              <a:solidFill>
                <a:srgbClr val="1C5A06"/>
              </a:solidFill>
              <a:cs typeface="+mn-cs"/>
            </a:endParaRPr>
          </a:p>
        </p:txBody>
      </p:sp>
      <p:sp>
        <p:nvSpPr>
          <p:cNvPr id="3" name="ZoneTexte 2"/>
          <p:cNvSpPr txBox="1"/>
          <p:nvPr/>
        </p:nvSpPr>
        <p:spPr>
          <a:xfrm>
            <a:off x="6096000" y="6076890"/>
            <a:ext cx="2895600" cy="400110"/>
          </a:xfrm>
          <a:prstGeom prst="rect">
            <a:avLst/>
          </a:prstGeom>
          <a:noFill/>
        </p:spPr>
        <p:txBody>
          <a:bodyPr wrap="square" rtlCol="0">
            <a:spAutoFit/>
          </a:bodyPr>
          <a:lstStyle/>
          <a:p>
            <a:r>
              <a:rPr lang="fr-FR" dirty="0" smtClean="0">
                <a:solidFill>
                  <a:schemeClr val="bg1">
                    <a:lumMod val="50000"/>
                  </a:schemeClr>
                </a:solidFill>
              </a:rPr>
              <a:t>Mardi 11 Février 2014</a:t>
            </a:r>
            <a:endParaRPr lang="fr-FR"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0" nodeType="clickEffect">
                                  <p:stCondLst>
                                    <p:cond delay="0"/>
                                  </p:stCondLst>
                                  <p:childTnLst>
                                    <p:animMotion origin="layout" path="M 0 -1.08233E-6 L -0.26667 -0.4704 " pathEditMode="relative" rAng="0" ptsTypes="AA">
                                      <p:cBhvr>
                                        <p:cTn id="12" dur="2000" fill="hold"/>
                                        <p:tgtEl>
                                          <p:spTgt spid="3"/>
                                        </p:tgtEl>
                                        <p:attrNameLst>
                                          <p:attrName>ppt_x</p:attrName>
                                          <p:attrName>ppt_y</p:attrName>
                                        </p:attrNameLst>
                                      </p:cBhvr>
                                      <p:rCtr x="-133" y="-235"/>
                                    </p:animMotion>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Organigramme : Alternative 1"/>
          <p:cNvSpPr/>
          <p:nvPr/>
        </p:nvSpPr>
        <p:spPr>
          <a:xfrm>
            <a:off x="2524200" y="0"/>
            <a:ext cx="6696000" cy="864000"/>
          </a:xfrm>
          <a:prstGeom prst="flowChartAlternateProcess">
            <a:avLst/>
          </a:prstGeom>
          <a:solidFill>
            <a:srgbClr val="FF9900"/>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tyle>
          <a:lnRef idx="0">
            <a:schemeClr val="accent6"/>
          </a:lnRef>
          <a:fillRef idx="3">
            <a:schemeClr val="accent6"/>
          </a:fillRef>
          <a:effectRef idx="3">
            <a:schemeClr val="accent6"/>
          </a:effectRef>
          <a:fontRef idx="minor">
            <a:schemeClr val="lt1"/>
          </a:fontRef>
        </p:style>
        <p:txBody>
          <a:bodyPr anchor="ctr" anchorCtr="0"/>
          <a:lstStyle/>
          <a:p>
            <a:pPr algn="ctr">
              <a:spcBef>
                <a:spcPts val="0"/>
              </a:spcBef>
              <a:spcAft>
                <a:spcPts val="0"/>
              </a:spcAft>
              <a:buClr>
                <a:schemeClr val="bg2"/>
              </a:buClr>
              <a:buSzPct val="75000"/>
              <a:buFont typeface="Wingdings" pitchFamily="2" charset="2"/>
              <a:buNone/>
              <a:defRPr/>
            </a:pPr>
            <a:r>
              <a:rPr lang="fr-FR" sz="2400" dirty="0" smtClean="0">
                <a:solidFill>
                  <a:srgbClr val="1C5A06"/>
                </a:solidFill>
                <a:cs typeface="+mn-cs"/>
              </a:rPr>
              <a:t>OFPPT</a:t>
            </a:r>
          </a:p>
          <a:p>
            <a:pPr algn="ctr">
              <a:spcBef>
                <a:spcPts val="0"/>
              </a:spcBef>
              <a:spcAft>
                <a:spcPts val="0"/>
              </a:spcAft>
              <a:buClr>
                <a:schemeClr val="bg2"/>
              </a:buClr>
              <a:buSzPct val="75000"/>
              <a:buFont typeface="Wingdings" pitchFamily="2" charset="2"/>
              <a:buNone/>
              <a:defRPr/>
            </a:pPr>
            <a:r>
              <a:rPr lang="fr-FR" dirty="0" smtClean="0">
                <a:solidFill>
                  <a:srgbClr val="1C5A06"/>
                </a:solidFill>
                <a:cs typeface="+mn-cs"/>
              </a:rPr>
              <a:t>CAMPAGNE D’INFORMATION</a:t>
            </a:r>
            <a:endParaRPr lang="fr-FR" dirty="0">
              <a:solidFill>
                <a:srgbClr val="1C5A06"/>
              </a:solidFill>
              <a:cs typeface="+mn-cs"/>
            </a:endParaRPr>
          </a:p>
        </p:txBody>
      </p:sp>
      <p:sp>
        <p:nvSpPr>
          <p:cNvPr id="3" name="ZoneTexte 2"/>
          <p:cNvSpPr txBox="1"/>
          <p:nvPr/>
        </p:nvSpPr>
        <p:spPr>
          <a:xfrm>
            <a:off x="6096000" y="6076890"/>
            <a:ext cx="2895600" cy="400110"/>
          </a:xfrm>
          <a:prstGeom prst="rect">
            <a:avLst/>
          </a:prstGeom>
          <a:noFill/>
        </p:spPr>
        <p:txBody>
          <a:bodyPr wrap="square" rtlCol="0">
            <a:spAutoFit/>
          </a:bodyPr>
          <a:lstStyle/>
          <a:p>
            <a:r>
              <a:rPr lang="fr-FR" dirty="0" smtClean="0">
                <a:solidFill>
                  <a:schemeClr val="bg1">
                    <a:lumMod val="50000"/>
                  </a:schemeClr>
                </a:solidFill>
              </a:rPr>
              <a:t>Mardi 11 Février 2014</a:t>
            </a:r>
            <a:endParaRPr lang="fr-FR" dirty="0">
              <a:solidFill>
                <a:schemeClr val="bg1">
                  <a:lumMod val="50000"/>
                </a:schemeClr>
              </a:solidFill>
            </a:endParaRPr>
          </a:p>
        </p:txBody>
      </p:sp>
      <p:pic>
        <p:nvPicPr>
          <p:cNvPr id="154626" name="Picture 2" descr="D:\Orientation 2012-2013\CAMPAGNE INFORMATION 2012-2013\PHOTOS  CAMPAGNE D INFOR    2012     ISTA\DSC00966_1.JPG"/>
          <p:cNvPicPr>
            <a:picLocks noChangeAspect="1" noChangeArrowheads="1"/>
          </p:cNvPicPr>
          <p:nvPr/>
        </p:nvPicPr>
        <p:blipFill>
          <a:blip r:embed="rId2" cstate="print"/>
          <a:srcRect/>
          <a:stretch>
            <a:fillRect/>
          </a:stretch>
        </p:blipFill>
        <p:spPr bwMode="auto">
          <a:xfrm>
            <a:off x="0" y="3886200"/>
            <a:ext cx="4495800" cy="2971800"/>
          </a:xfrm>
          <a:prstGeom prst="rect">
            <a:avLst/>
          </a:prstGeom>
          <a:noFill/>
        </p:spPr>
      </p:pic>
      <p:pic>
        <p:nvPicPr>
          <p:cNvPr id="154627" name="Picture 3" descr="D:\Orientation 2012-2013\CAMPAGNE INFORMATION 2012-2013\PHOTOS  CAMPAGNE D INFOR    2012     ISTA\DSC00989_1.JPG"/>
          <p:cNvPicPr>
            <a:picLocks noChangeAspect="1" noChangeArrowheads="1"/>
          </p:cNvPicPr>
          <p:nvPr/>
        </p:nvPicPr>
        <p:blipFill>
          <a:blip r:embed="rId3" cstate="print"/>
          <a:srcRect/>
          <a:stretch>
            <a:fillRect/>
          </a:stretch>
        </p:blipFill>
        <p:spPr bwMode="auto">
          <a:xfrm>
            <a:off x="4876800" y="3886200"/>
            <a:ext cx="4267200" cy="2971800"/>
          </a:xfrm>
          <a:prstGeom prst="rect">
            <a:avLst/>
          </a:prstGeom>
          <a:noFill/>
        </p:spPr>
      </p:pic>
      <p:pic>
        <p:nvPicPr>
          <p:cNvPr id="154628" name="Picture 4" descr="D:\Orientation 2012-2013\CAMPAGNE INFORMATION 2012-2013\PHOTOS  CAMPAGNE D INFOR    2012     ISTA\DSC01023_1.JPG"/>
          <p:cNvPicPr>
            <a:picLocks noChangeAspect="1" noChangeArrowheads="1"/>
          </p:cNvPicPr>
          <p:nvPr/>
        </p:nvPicPr>
        <p:blipFill>
          <a:blip r:embed="rId4" cstate="print"/>
          <a:srcRect/>
          <a:stretch>
            <a:fillRect/>
          </a:stretch>
        </p:blipFill>
        <p:spPr bwMode="auto">
          <a:xfrm>
            <a:off x="5029200" y="838200"/>
            <a:ext cx="4114800" cy="2895600"/>
          </a:xfrm>
          <a:prstGeom prst="rect">
            <a:avLst/>
          </a:prstGeom>
          <a:noFill/>
        </p:spPr>
      </p:pic>
      <p:pic>
        <p:nvPicPr>
          <p:cNvPr id="154629" name="Picture 5" descr="D:\Orientation 2012-2013\CAMPAGNE INFORMATION 2012-2013\PHOTOS FORUM 2012-02-20\023_1.JPG"/>
          <p:cNvPicPr>
            <a:picLocks noChangeAspect="1" noChangeArrowheads="1"/>
          </p:cNvPicPr>
          <p:nvPr/>
        </p:nvPicPr>
        <p:blipFill>
          <a:blip r:embed="rId5" cstate="print"/>
          <a:srcRect/>
          <a:stretch>
            <a:fillRect/>
          </a:stretch>
        </p:blipFill>
        <p:spPr bwMode="auto">
          <a:xfrm>
            <a:off x="0" y="914400"/>
            <a:ext cx="4800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0" nodeType="clickEffect">
                                  <p:stCondLst>
                                    <p:cond delay="0"/>
                                  </p:stCondLst>
                                  <p:childTnLst>
                                    <p:animMotion origin="layout" path="M 0 -1.08233E-6 L -0.26667 -0.4704 " pathEditMode="relative" rAng="0" ptsTypes="AA">
                                      <p:cBhvr>
                                        <p:cTn id="12" dur="2000" fill="hold"/>
                                        <p:tgtEl>
                                          <p:spTgt spid="3"/>
                                        </p:tgtEl>
                                        <p:attrNameLst>
                                          <p:attrName>ppt_x</p:attrName>
                                          <p:attrName>ppt_y</p:attrName>
                                        </p:attrNameLst>
                                      </p:cBhvr>
                                      <p:rCtr x="-133" y="-235"/>
                                    </p:animMotion>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5777639F-5336-4FF0-8F03-7697121CC537}" type="slidenum">
              <a:rPr lang="fr-FR" smtClean="0"/>
              <a:pPr>
                <a:defRPr/>
              </a:pPr>
              <a:t>22</a:t>
            </a:fld>
            <a:endParaRPr lang="fr-FR"/>
          </a:p>
        </p:txBody>
      </p:sp>
      <p:pic>
        <p:nvPicPr>
          <p:cNvPr id="183298" name="Picture 2" descr="D:\Orientation 2013-2014\CAMPAGNE INFORMATION 2013-2014\Journées information Inezgane 15 et 16 Mars 2013\019.JPG"/>
          <p:cNvPicPr>
            <a:picLocks noChangeAspect="1" noChangeArrowheads="1"/>
          </p:cNvPicPr>
          <p:nvPr/>
        </p:nvPicPr>
        <p:blipFill>
          <a:blip r:embed="rId2" cstate="print"/>
          <a:srcRect/>
          <a:stretch>
            <a:fillRect/>
          </a:stretch>
        </p:blipFill>
        <p:spPr bwMode="auto">
          <a:xfrm>
            <a:off x="4572000" y="3608348"/>
            <a:ext cx="4572000" cy="3249652"/>
          </a:xfrm>
          <a:prstGeom prst="rect">
            <a:avLst/>
          </a:prstGeom>
          <a:noFill/>
        </p:spPr>
      </p:pic>
      <p:pic>
        <p:nvPicPr>
          <p:cNvPr id="183299" name="Picture 3" descr="D:\Orientation 2013-2014\CAMPAGNE INFORMATION 2013-2014\Journées information Inezgane 15 et 16 Mars 2013\049.JPG"/>
          <p:cNvPicPr>
            <a:picLocks noChangeAspect="1" noChangeArrowheads="1"/>
          </p:cNvPicPr>
          <p:nvPr/>
        </p:nvPicPr>
        <p:blipFill>
          <a:blip r:embed="rId3" cstate="print"/>
          <a:srcRect/>
          <a:stretch>
            <a:fillRect/>
          </a:stretch>
        </p:blipFill>
        <p:spPr bwMode="auto">
          <a:xfrm>
            <a:off x="0" y="4256690"/>
            <a:ext cx="4191000" cy="2601310"/>
          </a:xfrm>
          <a:prstGeom prst="rect">
            <a:avLst/>
          </a:prstGeom>
          <a:noFill/>
        </p:spPr>
      </p:pic>
      <p:pic>
        <p:nvPicPr>
          <p:cNvPr id="183300" name="Picture 4" descr="D:\Orientation 2013-2014\CAMPAGNE INFORMATION 2013-2014\Journées information Inezgane 15 et 16 Mars 2013\053.JPG"/>
          <p:cNvPicPr>
            <a:picLocks noChangeAspect="1" noChangeArrowheads="1"/>
          </p:cNvPicPr>
          <p:nvPr/>
        </p:nvPicPr>
        <p:blipFill>
          <a:blip r:embed="rId4" cstate="print"/>
          <a:srcRect/>
          <a:stretch>
            <a:fillRect/>
          </a:stretch>
        </p:blipFill>
        <p:spPr bwMode="auto">
          <a:xfrm>
            <a:off x="0" y="914400"/>
            <a:ext cx="4267200" cy="3025167"/>
          </a:xfrm>
          <a:prstGeom prst="rect">
            <a:avLst/>
          </a:prstGeom>
          <a:noFill/>
        </p:spPr>
      </p:pic>
      <p:pic>
        <p:nvPicPr>
          <p:cNvPr id="183301" name="Picture 5" descr="D:\Orientation 2013-2014\CAMPAGNE INFORMATION 2013-2014\Journées information Inezgane 15 et 16 Mars 2013\101.JPG"/>
          <p:cNvPicPr>
            <a:picLocks noChangeAspect="1" noChangeArrowheads="1"/>
          </p:cNvPicPr>
          <p:nvPr/>
        </p:nvPicPr>
        <p:blipFill>
          <a:blip r:embed="rId5" cstate="print"/>
          <a:srcRect/>
          <a:stretch>
            <a:fillRect/>
          </a:stretch>
        </p:blipFill>
        <p:spPr bwMode="auto">
          <a:xfrm>
            <a:off x="4724400" y="858426"/>
            <a:ext cx="4419600" cy="2597555"/>
          </a:xfrm>
          <a:prstGeom prst="rect">
            <a:avLst/>
          </a:prstGeom>
          <a:noFill/>
        </p:spPr>
      </p:pic>
      <p:sp>
        <p:nvSpPr>
          <p:cNvPr id="10" name="Organigramme : Alternative 9"/>
          <p:cNvSpPr/>
          <p:nvPr/>
        </p:nvSpPr>
        <p:spPr>
          <a:xfrm>
            <a:off x="2524200" y="0"/>
            <a:ext cx="6696000" cy="864000"/>
          </a:xfrm>
          <a:prstGeom prst="flowChartAlternateProcess">
            <a:avLst/>
          </a:prstGeom>
          <a:solidFill>
            <a:srgbClr val="FF9900"/>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tyle>
          <a:lnRef idx="0">
            <a:schemeClr val="accent6"/>
          </a:lnRef>
          <a:fillRef idx="3">
            <a:schemeClr val="accent6"/>
          </a:fillRef>
          <a:effectRef idx="3">
            <a:schemeClr val="accent6"/>
          </a:effectRef>
          <a:fontRef idx="minor">
            <a:schemeClr val="lt1"/>
          </a:fontRef>
        </p:style>
        <p:txBody>
          <a:bodyPr anchor="ctr" anchorCtr="0"/>
          <a:lstStyle/>
          <a:p>
            <a:pPr algn="ctr">
              <a:spcBef>
                <a:spcPts val="0"/>
              </a:spcBef>
              <a:spcAft>
                <a:spcPts val="0"/>
              </a:spcAft>
              <a:buClr>
                <a:schemeClr val="bg2"/>
              </a:buClr>
              <a:buSzPct val="75000"/>
              <a:buFont typeface="Wingdings" pitchFamily="2" charset="2"/>
              <a:buNone/>
              <a:defRPr/>
            </a:pPr>
            <a:r>
              <a:rPr lang="fr-FR" sz="2400" dirty="0" smtClean="0">
                <a:solidFill>
                  <a:srgbClr val="1C5A06"/>
                </a:solidFill>
                <a:cs typeface="+mn-cs"/>
              </a:rPr>
              <a:t>OFPPT</a:t>
            </a:r>
          </a:p>
          <a:p>
            <a:pPr algn="ctr">
              <a:spcBef>
                <a:spcPts val="0"/>
              </a:spcBef>
              <a:spcAft>
                <a:spcPts val="0"/>
              </a:spcAft>
              <a:buClr>
                <a:schemeClr val="bg2"/>
              </a:buClr>
              <a:buSzPct val="75000"/>
              <a:buFont typeface="Wingdings" pitchFamily="2" charset="2"/>
              <a:buNone/>
              <a:defRPr/>
            </a:pPr>
            <a:r>
              <a:rPr lang="fr-FR" dirty="0" smtClean="0">
                <a:solidFill>
                  <a:srgbClr val="1C5A06"/>
                </a:solidFill>
                <a:cs typeface="+mn-cs"/>
              </a:rPr>
              <a:t>CAMPAGNE D’INFORMATION</a:t>
            </a:r>
            <a:endParaRPr lang="fr-FR" dirty="0">
              <a:solidFill>
                <a:srgbClr val="1C5A06"/>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0" y="1746250"/>
            <a:ext cx="9144000" cy="5108575"/>
          </a:xfrm>
          <a:solidFill>
            <a:schemeClr val="tx1">
              <a:lumMod val="75000"/>
              <a:lumOff val="25000"/>
            </a:schemeClr>
          </a:solidFill>
          <a:ln w="31750">
            <a:solidFill>
              <a:srgbClr val="6600FF"/>
            </a:solidFill>
            <a:miter lim="800000"/>
            <a:headEnd/>
            <a:tailEnd/>
          </a:ln>
        </p:spPr>
        <p:txBody>
          <a:bodyPr vert="horz" wrap="square" lIns="91440" tIns="45720" rIns="91440" bIns="45720" numCol="1" anchor="t" anchorCtr="0" compatLnSpc="1">
            <a:prstTxWarp prst="textNoShape">
              <a:avLst/>
            </a:prstTxWarp>
          </a:bodyPr>
          <a:lstStyle/>
          <a:p>
            <a:pPr lvl="1">
              <a:buFontTx/>
              <a:buNone/>
              <a:defRPr/>
            </a:pPr>
            <a:endParaRPr lang="fr-FR" sz="3200" dirty="0" smtClean="0"/>
          </a:p>
          <a:p>
            <a:pPr lvl="1">
              <a:buFontTx/>
              <a:buNone/>
              <a:defRPr/>
            </a:pPr>
            <a:endParaRPr lang="fr-FR" sz="2400" dirty="0" smtClean="0"/>
          </a:p>
        </p:txBody>
      </p:sp>
      <p:sp>
        <p:nvSpPr>
          <p:cNvPr id="56323" name="Rectangle 3"/>
          <p:cNvSpPr>
            <a:spLocks noGrp="1" noChangeArrowheads="1"/>
          </p:cNvSpPr>
          <p:nvPr>
            <p:ph type="title"/>
          </p:nvPr>
        </p:nvSpPr>
        <p:spPr bwMode="auto">
          <a:xfrm>
            <a:off x="0" y="914400"/>
            <a:ext cx="4648200" cy="6096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fr-FR" sz="4400" dirty="0" smtClean="0">
                <a:solidFill>
                  <a:srgbClr val="FF6600"/>
                </a:solidFill>
              </a:rPr>
              <a:t>Étapes</a:t>
            </a:r>
            <a:endParaRPr lang="fr-FR" sz="4400" dirty="0" smtClean="0">
              <a:solidFill>
                <a:srgbClr val="FF6600"/>
              </a:solidFill>
            </a:endParaRPr>
          </a:p>
        </p:txBody>
      </p:sp>
      <p:sp>
        <p:nvSpPr>
          <p:cNvPr id="63492" name="Freeform 4"/>
          <p:cNvSpPr>
            <a:spLocks noEditPoints="1"/>
          </p:cNvSpPr>
          <p:nvPr/>
        </p:nvSpPr>
        <p:spPr bwMode="gray">
          <a:xfrm rot="-1175122">
            <a:off x="574675" y="2306638"/>
            <a:ext cx="7448550" cy="3986212"/>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round/>
            <a:headEnd/>
            <a:tailEnd/>
          </a:ln>
        </p:spPr>
        <p:txBody>
          <a:bodyPr/>
          <a:lstStyle/>
          <a:p>
            <a:pPr>
              <a:defRPr/>
            </a:pPr>
            <a:endParaRPr lang="fr-FR"/>
          </a:p>
        </p:txBody>
      </p:sp>
      <p:sp>
        <p:nvSpPr>
          <p:cNvPr id="56325" name="Oval 5"/>
          <p:cNvSpPr>
            <a:spLocks noChangeArrowheads="1"/>
          </p:cNvSpPr>
          <p:nvPr/>
        </p:nvSpPr>
        <p:spPr bwMode="gray">
          <a:xfrm>
            <a:off x="457200" y="2133600"/>
            <a:ext cx="3035300" cy="1460500"/>
          </a:xfrm>
          <a:prstGeom prst="ellipse">
            <a:avLst/>
          </a:prstGeom>
          <a:solidFill>
            <a:srgbClr val="669900"/>
          </a:solidFill>
          <a:ln w="9525">
            <a:noFill/>
            <a:round/>
            <a:headEnd/>
            <a:tailEnd/>
          </a:ln>
          <a:effectLst>
            <a:prstShdw prst="shdw12" dist="76200" dir="10800000">
              <a:srgbClr val="001D3A">
                <a:alpha val="50000"/>
              </a:srgbClr>
            </a:prstShdw>
          </a:effectLst>
        </p:spPr>
        <p:txBody>
          <a:bodyPr wrap="none" anchor="ctr"/>
          <a:lstStyle/>
          <a:p>
            <a:r>
              <a:rPr lang="fr-FR" sz="2400" dirty="0">
                <a:solidFill>
                  <a:schemeClr val="bg1"/>
                </a:solidFill>
              </a:rPr>
              <a:t>Campagne</a:t>
            </a:r>
          </a:p>
          <a:p>
            <a:r>
              <a:rPr lang="fr-FR" sz="2200" u="sng" dirty="0">
                <a:solidFill>
                  <a:srgbClr val="FFFF00"/>
                </a:solidFill>
              </a:rPr>
              <a:t>Établissements</a:t>
            </a:r>
          </a:p>
          <a:p>
            <a:r>
              <a:rPr lang="fr-FR" sz="2200" u="sng" dirty="0">
                <a:solidFill>
                  <a:srgbClr val="FFFF00"/>
                </a:solidFill>
              </a:rPr>
              <a:t>scolaires</a:t>
            </a:r>
          </a:p>
        </p:txBody>
      </p:sp>
      <p:sp>
        <p:nvSpPr>
          <p:cNvPr id="63494" name="Oval 6"/>
          <p:cNvSpPr>
            <a:spLocks noChangeArrowheads="1"/>
          </p:cNvSpPr>
          <p:nvPr/>
        </p:nvSpPr>
        <p:spPr bwMode="gray">
          <a:xfrm>
            <a:off x="295275" y="4344988"/>
            <a:ext cx="2628900" cy="1412875"/>
          </a:xfrm>
          <a:prstGeom prst="ellipse">
            <a:avLst/>
          </a:prstGeom>
          <a:solidFill>
            <a:schemeClr val="accent1">
              <a:lumMod val="75000"/>
            </a:schemeClr>
          </a:solidFill>
          <a:ln w="9525">
            <a:noFill/>
            <a:round/>
            <a:headEnd/>
            <a:tailEnd/>
          </a:ln>
          <a:effectLst>
            <a:prstShdw prst="shdw12" dist="76200" dir="10800000">
              <a:srgbClr val="001D3A">
                <a:alpha val="50000"/>
              </a:srgbClr>
            </a:prstShdw>
          </a:effectLst>
        </p:spPr>
        <p:txBody>
          <a:bodyPr wrap="none" anchor="ctr"/>
          <a:lstStyle/>
          <a:p>
            <a:pPr>
              <a:defRPr/>
            </a:pPr>
            <a:endParaRPr lang="fr-FR"/>
          </a:p>
        </p:txBody>
      </p:sp>
      <p:sp>
        <p:nvSpPr>
          <p:cNvPr id="56327" name="Oval 7"/>
          <p:cNvSpPr>
            <a:spLocks noChangeArrowheads="1"/>
          </p:cNvSpPr>
          <p:nvPr/>
        </p:nvSpPr>
        <p:spPr bwMode="gray">
          <a:xfrm>
            <a:off x="2916238" y="5472113"/>
            <a:ext cx="3201987" cy="1341437"/>
          </a:xfrm>
          <a:prstGeom prst="ellipse">
            <a:avLst/>
          </a:prstGeom>
          <a:solidFill>
            <a:srgbClr val="7030A0"/>
          </a:solidFill>
          <a:ln w="9525">
            <a:solidFill>
              <a:srgbClr val="7030A0"/>
            </a:solidFill>
            <a:round/>
            <a:headEnd/>
            <a:tailEnd/>
          </a:ln>
          <a:effectLst>
            <a:prstShdw prst="shdw12" dist="76200" dir="10800000">
              <a:srgbClr val="001D3A">
                <a:alpha val="50000"/>
              </a:srgbClr>
            </a:prstShdw>
          </a:effectLst>
        </p:spPr>
        <p:txBody>
          <a:bodyPr wrap="none" anchor="ctr"/>
          <a:lstStyle/>
          <a:p>
            <a:endParaRPr lang="fr-FR"/>
          </a:p>
        </p:txBody>
      </p:sp>
      <p:sp>
        <p:nvSpPr>
          <p:cNvPr id="56328" name="Oval 8"/>
          <p:cNvSpPr>
            <a:spLocks noChangeArrowheads="1"/>
          </p:cNvSpPr>
          <p:nvPr/>
        </p:nvSpPr>
        <p:spPr bwMode="gray">
          <a:xfrm>
            <a:off x="6084888" y="4230688"/>
            <a:ext cx="2590800" cy="1285875"/>
          </a:xfrm>
          <a:prstGeom prst="ellipse">
            <a:avLst/>
          </a:prstGeom>
          <a:solidFill>
            <a:srgbClr val="FF6600"/>
          </a:solidFill>
          <a:ln w="9525">
            <a:noFill/>
            <a:round/>
            <a:headEnd/>
            <a:tailEnd/>
          </a:ln>
          <a:effectLst>
            <a:prstShdw prst="shdw12" dist="76200" dir="10800000">
              <a:srgbClr val="001D3A">
                <a:alpha val="50000"/>
              </a:srgbClr>
            </a:prstShdw>
          </a:effectLst>
        </p:spPr>
        <p:txBody>
          <a:bodyPr wrap="none" anchor="ctr"/>
          <a:lstStyle/>
          <a:p>
            <a:endParaRPr lang="fr-FR"/>
          </a:p>
        </p:txBody>
      </p:sp>
      <p:sp>
        <p:nvSpPr>
          <p:cNvPr id="56329" name="Text Box 9"/>
          <p:cNvSpPr txBox="1">
            <a:spLocks noChangeArrowheads="1"/>
          </p:cNvSpPr>
          <p:nvPr/>
        </p:nvSpPr>
        <p:spPr bwMode="auto">
          <a:xfrm>
            <a:off x="608013" y="4581525"/>
            <a:ext cx="2211387" cy="830263"/>
          </a:xfrm>
          <a:prstGeom prst="rect">
            <a:avLst/>
          </a:prstGeom>
          <a:noFill/>
          <a:ln w="9525">
            <a:noFill/>
            <a:miter lim="800000"/>
            <a:headEnd/>
            <a:tailEnd/>
          </a:ln>
        </p:spPr>
        <p:txBody>
          <a:bodyPr>
            <a:spAutoFit/>
          </a:bodyPr>
          <a:lstStyle/>
          <a:p>
            <a:r>
              <a:rPr lang="fr-FR" sz="2400" dirty="0">
                <a:solidFill>
                  <a:schemeClr val="bg1"/>
                </a:solidFill>
              </a:rPr>
              <a:t>Campagne</a:t>
            </a:r>
          </a:p>
          <a:p>
            <a:r>
              <a:rPr lang="fr-FR" sz="2200" u="sng" dirty="0">
                <a:solidFill>
                  <a:srgbClr val="FFFF00"/>
                </a:solidFill>
              </a:rPr>
              <a:t>Grand public</a:t>
            </a:r>
          </a:p>
        </p:txBody>
      </p:sp>
      <p:sp>
        <p:nvSpPr>
          <p:cNvPr id="56330" name="Text Box 10"/>
          <p:cNvSpPr txBox="1">
            <a:spLocks noChangeArrowheads="1"/>
          </p:cNvSpPr>
          <p:nvPr/>
        </p:nvSpPr>
        <p:spPr bwMode="auto">
          <a:xfrm>
            <a:off x="6586538" y="4505325"/>
            <a:ext cx="1947862" cy="762000"/>
          </a:xfrm>
          <a:prstGeom prst="rect">
            <a:avLst/>
          </a:prstGeom>
          <a:noFill/>
          <a:ln w="9525">
            <a:noFill/>
            <a:miter lim="800000"/>
            <a:headEnd/>
            <a:tailEnd/>
          </a:ln>
        </p:spPr>
        <p:txBody>
          <a:bodyPr wrap="square">
            <a:spAutoFit/>
          </a:bodyPr>
          <a:lstStyle/>
          <a:p>
            <a:r>
              <a:rPr lang="fr-FR" sz="2200" u="sng" dirty="0">
                <a:solidFill>
                  <a:schemeClr val="bg1"/>
                </a:solidFill>
              </a:rPr>
              <a:t>Dépôt de </a:t>
            </a:r>
            <a:r>
              <a:rPr lang="fr-FR" sz="2200" u="sng" dirty="0"/>
              <a:t>candidature</a:t>
            </a:r>
          </a:p>
        </p:txBody>
      </p:sp>
      <p:sp>
        <p:nvSpPr>
          <p:cNvPr id="56331" name="Text Box 11"/>
          <p:cNvSpPr txBox="1">
            <a:spLocks noChangeArrowheads="1"/>
          </p:cNvSpPr>
          <p:nvPr/>
        </p:nvSpPr>
        <p:spPr bwMode="auto">
          <a:xfrm>
            <a:off x="3579812" y="5792788"/>
            <a:ext cx="2363788" cy="762000"/>
          </a:xfrm>
          <a:prstGeom prst="rect">
            <a:avLst/>
          </a:prstGeom>
          <a:noFill/>
          <a:ln w="9525">
            <a:noFill/>
            <a:miter lim="800000"/>
            <a:headEnd/>
            <a:tailEnd/>
          </a:ln>
        </p:spPr>
        <p:txBody>
          <a:bodyPr wrap="square">
            <a:spAutoFit/>
          </a:bodyPr>
          <a:lstStyle/>
          <a:p>
            <a:r>
              <a:rPr lang="fr-FR" sz="2200" u="sng" dirty="0">
                <a:solidFill>
                  <a:schemeClr val="bg1"/>
                </a:solidFill>
              </a:rPr>
              <a:t>Accueil </a:t>
            </a:r>
          </a:p>
          <a:p>
            <a:r>
              <a:rPr lang="fr-FR" sz="2200" u="sng" dirty="0">
                <a:solidFill>
                  <a:srgbClr val="FFFF00"/>
                </a:solidFill>
              </a:rPr>
              <a:t>et information</a:t>
            </a:r>
          </a:p>
        </p:txBody>
      </p:sp>
      <p:sp>
        <p:nvSpPr>
          <p:cNvPr id="56332" name="Text Box 12"/>
          <p:cNvSpPr txBox="1">
            <a:spLocks noChangeArrowheads="1"/>
          </p:cNvSpPr>
          <p:nvPr/>
        </p:nvSpPr>
        <p:spPr bwMode="auto">
          <a:xfrm>
            <a:off x="609600" y="2286000"/>
            <a:ext cx="457200" cy="519113"/>
          </a:xfrm>
          <a:prstGeom prst="rect">
            <a:avLst/>
          </a:prstGeom>
          <a:noFill/>
          <a:ln w="9525">
            <a:noFill/>
            <a:miter lim="800000"/>
            <a:headEnd/>
            <a:tailEnd/>
          </a:ln>
        </p:spPr>
        <p:txBody>
          <a:bodyPr>
            <a:spAutoFit/>
          </a:bodyPr>
          <a:lstStyle/>
          <a:p>
            <a:pPr>
              <a:spcBef>
                <a:spcPct val="50000"/>
              </a:spcBef>
            </a:pPr>
            <a:r>
              <a:rPr lang="fr-FR" sz="2800" dirty="0">
                <a:solidFill>
                  <a:schemeClr val="bg1"/>
                </a:solidFill>
                <a:latin typeface="Antique Olive Compact" pitchFamily="34" charset="0"/>
              </a:rPr>
              <a:t>1</a:t>
            </a:r>
          </a:p>
        </p:txBody>
      </p:sp>
      <p:sp>
        <p:nvSpPr>
          <p:cNvPr id="56333" name="Text Box 13"/>
          <p:cNvSpPr txBox="1">
            <a:spLocks noChangeArrowheads="1"/>
          </p:cNvSpPr>
          <p:nvPr/>
        </p:nvSpPr>
        <p:spPr bwMode="auto">
          <a:xfrm>
            <a:off x="228600" y="4546600"/>
            <a:ext cx="457200" cy="519113"/>
          </a:xfrm>
          <a:prstGeom prst="rect">
            <a:avLst/>
          </a:prstGeom>
          <a:noFill/>
          <a:ln w="9525">
            <a:noFill/>
            <a:miter lim="800000"/>
            <a:headEnd/>
            <a:tailEnd/>
          </a:ln>
        </p:spPr>
        <p:txBody>
          <a:bodyPr>
            <a:spAutoFit/>
          </a:bodyPr>
          <a:lstStyle/>
          <a:p>
            <a:pPr>
              <a:spcBef>
                <a:spcPct val="50000"/>
              </a:spcBef>
            </a:pPr>
            <a:r>
              <a:rPr lang="fr-FR" sz="2800" dirty="0">
                <a:solidFill>
                  <a:schemeClr val="bg1"/>
                </a:solidFill>
                <a:latin typeface="Antique Olive Compact" pitchFamily="34" charset="0"/>
              </a:rPr>
              <a:t>2</a:t>
            </a:r>
          </a:p>
        </p:txBody>
      </p:sp>
      <p:sp>
        <p:nvSpPr>
          <p:cNvPr id="56334" name="Text Box 14"/>
          <p:cNvSpPr txBox="1">
            <a:spLocks noChangeArrowheads="1"/>
          </p:cNvSpPr>
          <p:nvPr/>
        </p:nvSpPr>
        <p:spPr bwMode="auto">
          <a:xfrm>
            <a:off x="4114800" y="5410200"/>
            <a:ext cx="457200" cy="519113"/>
          </a:xfrm>
          <a:prstGeom prst="rect">
            <a:avLst/>
          </a:prstGeom>
          <a:noFill/>
          <a:ln w="9525">
            <a:noFill/>
            <a:miter lim="800000"/>
            <a:headEnd/>
            <a:tailEnd/>
          </a:ln>
        </p:spPr>
        <p:txBody>
          <a:bodyPr>
            <a:spAutoFit/>
          </a:bodyPr>
          <a:lstStyle/>
          <a:p>
            <a:pPr>
              <a:spcBef>
                <a:spcPct val="50000"/>
              </a:spcBef>
            </a:pPr>
            <a:r>
              <a:rPr lang="fr-FR" sz="2800" dirty="0">
                <a:solidFill>
                  <a:schemeClr val="bg1"/>
                </a:solidFill>
                <a:latin typeface="Antique Olive Compact" pitchFamily="34" charset="0"/>
              </a:rPr>
              <a:t>3</a:t>
            </a:r>
          </a:p>
        </p:txBody>
      </p:sp>
      <p:sp>
        <p:nvSpPr>
          <p:cNvPr id="56335" name="Text Box 15"/>
          <p:cNvSpPr txBox="1">
            <a:spLocks noChangeArrowheads="1"/>
          </p:cNvSpPr>
          <p:nvPr/>
        </p:nvSpPr>
        <p:spPr bwMode="auto">
          <a:xfrm>
            <a:off x="7162800" y="4191000"/>
            <a:ext cx="457200" cy="519112"/>
          </a:xfrm>
          <a:prstGeom prst="rect">
            <a:avLst/>
          </a:prstGeom>
          <a:noFill/>
          <a:ln w="9525">
            <a:noFill/>
            <a:miter lim="800000"/>
            <a:headEnd/>
            <a:tailEnd/>
          </a:ln>
        </p:spPr>
        <p:txBody>
          <a:bodyPr>
            <a:spAutoFit/>
          </a:bodyPr>
          <a:lstStyle/>
          <a:p>
            <a:pPr>
              <a:spcBef>
                <a:spcPct val="50000"/>
              </a:spcBef>
            </a:pPr>
            <a:r>
              <a:rPr lang="fr-FR" sz="2800" dirty="0">
                <a:solidFill>
                  <a:schemeClr val="bg1"/>
                </a:solidFill>
                <a:latin typeface="Antique Olive Compact" pitchFamily="34" charset="0"/>
              </a:rPr>
              <a:t>4</a:t>
            </a:r>
          </a:p>
        </p:txBody>
      </p:sp>
      <p:sp>
        <p:nvSpPr>
          <p:cNvPr id="56336" name="AutoShape 16"/>
          <p:cNvSpPr>
            <a:spLocks noChangeArrowheads="1"/>
          </p:cNvSpPr>
          <p:nvPr/>
        </p:nvSpPr>
        <p:spPr bwMode="auto">
          <a:xfrm flipH="1">
            <a:off x="3930650" y="2646363"/>
            <a:ext cx="719138" cy="496887"/>
          </a:xfrm>
          <a:prstGeom prst="rightArrow">
            <a:avLst>
              <a:gd name="adj1" fmla="val 50000"/>
              <a:gd name="adj2" fmla="val 25006"/>
            </a:avLst>
          </a:prstGeom>
          <a:gradFill rotWithShape="0">
            <a:gsLst>
              <a:gs pos="0">
                <a:srgbClr val="FFF200"/>
              </a:gs>
              <a:gs pos="45000">
                <a:srgbClr val="FF7A00"/>
              </a:gs>
              <a:gs pos="70000">
                <a:srgbClr val="FF0300"/>
              </a:gs>
              <a:gs pos="100000">
                <a:srgbClr val="4D0808"/>
              </a:gs>
            </a:gsLst>
            <a:lin ang="5400000"/>
          </a:gradFill>
          <a:ln w="12700">
            <a:solidFill>
              <a:srgbClr val="FF0000"/>
            </a:solidFill>
            <a:miter lim="800000"/>
            <a:headEnd/>
            <a:tailEnd/>
          </a:ln>
        </p:spPr>
        <p:txBody>
          <a:bodyPr wrap="none" anchor="ctr"/>
          <a:lstStyle/>
          <a:p>
            <a:endParaRPr lang="fr-FR"/>
          </a:p>
        </p:txBody>
      </p:sp>
      <p:sp>
        <p:nvSpPr>
          <p:cNvPr id="56337" name="Oval 18"/>
          <p:cNvSpPr>
            <a:spLocks noChangeArrowheads="1"/>
          </p:cNvSpPr>
          <p:nvPr/>
        </p:nvSpPr>
        <p:spPr bwMode="gray">
          <a:xfrm>
            <a:off x="5580063" y="2133600"/>
            <a:ext cx="2590800" cy="1285875"/>
          </a:xfrm>
          <a:prstGeom prst="ellipse">
            <a:avLst/>
          </a:prstGeom>
          <a:solidFill>
            <a:srgbClr val="FF3300"/>
          </a:solidFill>
          <a:ln w="9525">
            <a:noFill/>
            <a:round/>
            <a:headEnd/>
            <a:tailEnd/>
          </a:ln>
          <a:effectLst>
            <a:prstShdw prst="shdw12" dist="76200" dir="10800000">
              <a:srgbClr val="001D3A">
                <a:alpha val="50000"/>
              </a:srgbClr>
            </a:prstShdw>
          </a:effectLst>
        </p:spPr>
        <p:txBody>
          <a:bodyPr wrap="none" anchor="ctr"/>
          <a:lstStyle/>
          <a:p>
            <a:endParaRPr lang="fr-FR"/>
          </a:p>
        </p:txBody>
      </p:sp>
      <p:sp>
        <p:nvSpPr>
          <p:cNvPr id="56338" name="Text Box 19"/>
          <p:cNvSpPr txBox="1">
            <a:spLocks noChangeArrowheads="1"/>
          </p:cNvSpPr>
          <p:nvPr/>
        </p:nvSpPr>
        <p:spPr bwMode="auto">
          <a:xfrm>
            <a:off x="6096000" y="2476500"/>
            <a:ext cx="1981200" cy="800100"/>
          </a:xfrm>
          <a:prstGeom prst="rect">
            <a:avLst/>
          </a:prstGeom>
          <a:noFill/>
          <a:ln w="9525">
            <a:noFill/>
            <a:miter lim="800000"/>
            <a:headEnd/>
            <a:tailEnd/>
          </a:ln>
        </p:spPr>
        <p:txBody>
          <a:bodyPr wrap="square">
            <a:spAutoFit/>
          </a:bodyPr>
          <a:lstStyle/>
          <a:p>
            <a:r>
              <a:rPr lang="fr-FR" sz="2400" u="sng" dirty="0">
                <a:solidFill>
                  <a:schemeClr val="bg1"/>
                </a:solidFill>
              </a:rPr>
              <a:t>Sélection</a:t>
            </a:r>
          </a:p>
          <a:p>
            <a:r>
              <a:rPr lang="fr-FR" sz="2200" u="sng" dirty="0"/>
              <a:t>Confirmation</a:t>
            </a:r>
          </a:p>
        </p:txBody>
      </p:sp>
      <p:sp>
        <p:nvSpPr>
          <p:cNvPr id="56339" name="Text Box 20"/>
          <p:cNvSpPr txBox="1">
            <a:spLocks noChangeArrowheads="1"/>
          </p:cNvSpPr>
          <p:nvPr/>
        </p:nvSpPr>
        <p:spPr bwMode="auto">
          <a:xfrm>
            <a:off x="6705600" y="2133600"/>
            <a:ext cx="457200" cy="519113"/>
          </a:xfrm>
          <a:prstGeom prst="rect">
            <a:avLst/>
          </a:prstGeom>
          <a:noFill/>
          <a:ln w="9525">
            <a:noFill/>
            <a:miter lim="800000"/>
            <a:headEnd/>
            <a:tailEnd/>
          </a:ln>
        </p:spPr>
        <p:txBody>
          <a:bodyPr>
            <a:spAutoFit/>
          </a:bodyPr>
          <a:lstStyle/>
          <a:p>
            <a:pPr>
              <a:spcBef>
                <a:spcPct val="50000"/>
              </a:spcBef>
            </a:pPr>
            <a:r>
              <a:rPr lang="fr-FR" sz="2800" dirty="0">
                <a:solidFill>
                  <a:schemeClr val="bg1"/>
                </a:solidFill>
                <a:latin typeface="Antique Olive Compact" pitchFamily="34" charset="0"/>
              </a:rPr>
              <a:t>5</a:t>
            </a:r>
          </a:p>
        </p:txBody>
      </p:sp>
      <p:sp>
        <p:nvSpPr>
          <p:cNvPr id="56340" name="Oval 21"/>
          <p:cNvSpPr>
            <a:spLocks noChangeArrowheads="1"/>
          </p:cNvSpPr>
          <p:nvPr/>
        </p:nvSpPr>
        <p:spPr bwMode="auto">
          <a:xfrm>
            <a:off x="179388" y="1841500"/>
            <a:ext cx="3744912" cy="1944688"/>
          </a:xfrm>
          <a:prstGeom prst="ellipse">
            <a:avLst/>
          </a:prstGeom>
          <a:noFill/>
          <a:ln w="95250">
            <a:solidFill>
              <a:srgbClr val="FF0000"/>
            </a:solidFill>
            <a:round/>
            <a:headEnd/>
            <a:tailEnd/>
          </a:ln>
        </p:spPr>
        <p:txBody>
          <a:bodyPr wrap="none" anchor="ctr"/>
          <a:lstStyle/>
          <a:p>
            <a:endParaRPr lang="fr-FR"/>
          </a:p>
        </p:txBody>
      </p:sp>
      <p:sp>
        <p:nvSpPr>
          <p:cNvPr id="56341" name="Text Box 6"/>
          <p:cNvSpPr txBox="1">
            <a:spLocks noChangeArrowheads="1"/>
          </p:cNvSpPr>
          <p:nvPr/>
        </p:nvSpPr>
        <p:spPr bwMode="auto">
          <a:xfrm>
            <a:off x="3311525" y="0"/>
            <a:ext cx="5375275" cy="523220"/>
          </a:xfrm>
          <a:prstGeom prst="rect">
            <a:avLst/>
          </a:prstGeom>
          <a:noFill/>
          <a:ln w="9525">
            <a:noFill/>
            <a:miter lim="800000"/>
            <a:headEnd/>
            <a:tailEnd/>
          </a:ln>
        </p:spPr>
        <p:txBody>
          <a:bodyPr wrap="square">
            <a:spAutoFit/>
          </a:bodyPr>
          <a:lstStyle/>
          <a:p>
            <a:pPr>
              <a:spcBef>
                <a:spcPct val="50000"/>
              </a:spcBef>
            </a:pPr>
            <a:r>
              <a:rPr lang="fr-FR" sz="2800" dirty="0">
                <a:solidFill>
                  <a:schemeClr val="bg1"/>
                </a:solidFill>
                <a:latin typeface="+mn-lt"/>
              </a:rPr>
              <a:t>Campagne </a:t>
            </a:r>
            <a:r>
              <a:rPr lang="fr-FR" sz="2800" dirty="0" smtClean="0">
                <a:solidFill>
                  <a:schemeClr val="bg1"/>
                </a:solidFill>
                <a:latin typeface="+mn-lt"/>
              </a:rPr>
              <a:t>d’information</a:t>
            </a:r>
            <a:endParaRPr lang="fr-FR" sz="2800" dirty="0">
              <a:solidFill>
                <a:schemeClr val="bg1"/>
              </a:solidFill>
              <a:latin typeface="+mn-lt"/>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7"/>
          <p:cNvSpPr txBox="1">
            <a:spLocks/>
          </p:cNvSpPr>
          <p:nvPr/>
        </p:nvSpPr>
        <p:spPr bwMode="auto">
          <a:xfrm>
            <a:off x="2843213" y="115888"/>
            <a:ext cx="6194425" cy="576262"/>
          </a:xfrm>
          <a:prstGeom prst="rect">
            <a:avLst/>
          </a:prstGeom>
          <a:noFill/>
          <a:ln w="9525">
            <a:noFill/>
            <a:miter lim="800000"/>
            <a:headEnd/>
            <a:tailEnd/>
          </a:ln>
        </p:spPr>
        <p:txBody>
          <a:bodyPr anchor="ctr"/>
          <a:lstStyle/>
          <a:p>
            <a:pPr algn="ctr" fontAlgn="b"/>
            <a:r>
              <a:rPr lang="fr-FR" sz="2800" dirty="0" smtClean="0">
                <a:solidFill>
                  <a:schemeClr val="bg1"/>
                </a:solidFill>
                <a:latin typeface="Calibri"/>
              </a:rPr>
              <a:t>SOURCE D'INFORMATION 2013-2014</a:t>
            </a:r>
            <a:endParaRPr lang="fr-FR" sz="2800" dirty="0">
              <a:solidFill>
                <a:schemeClr val="bg1"/>
              </a:solidFill>
              <a:latin typeface="Calibri"/>
            </a:endParaRPr>
          </a:p>
        </p:txBody>
      </p:sp>
      <p:graphicFrame>
        <p:nvGraphicFramePr>
          <p:cNvPr id="6" name="Tableau 5"/>
          <p:cNvGraphicFramePr>
            <a:graphicFrameLocks noGrp="1"/>
          </p:cNvGraphicFramePr>
          <p:nvPr/>
        </p:nvGraphicFramePr>
        <p:xfrm>
          <a:off x="857250" y="706755"/>
          <a:ext cx="7643866" cy="5617845"/>
        </p:xfrm>
        <a:graphic>
          <a:graphicData uri="http://schemas.openxmlformats.org/drawingml/2006/table">
            <a:tbl>
              <a:tblPr/>
              <a:tblGrid>
                <a:gridCol w="3683398"/>
                <a:gridCol w="2624014"/>
                <a:gridCol w="1336454"/>
              </a:tblGrid>
              <a:tr h="200025">
                <a:tc gridSpan="3">
                  <a:txBody>
                    <a:bodyPr/>
                    <a:lstStyle/>
                    <a:p>
                      <a:pPr algn="ctr" fontAlgn="b"/>
                      <a:endParaRPr lang="fr-FR" sz="18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r>
              <a:tr h="200025">
                <a:tc>
                  <a:txBody>
                    <a:bodyPr/>
                    <a:lstStyle/>
                    <a:p>
                      <a:pPr algn="l" fontAlgn="b"/>
                      <a:endParaRPr lang="fr-FR" sz="1600" b="0" i="0" u="none" strike="noStrike">
                        <a:solidFill>
                          <a:srgbClr val="000000"/>
                        </a:solidFill>
                        <a:latin typeface="Calibri"/>
                      </a:endParaRPr>
                    </a:p>
                  </a:txBody>
                  <a:tcPr marL="9525" marR="9525" marT="9525" marB="0" anchor="b">
                    <a:lnL>
                      <a:noFill/>
                    </a:lnL>
                    <a:lnR>
                      <a:noFill/>
                    </a:lnR>
                    <a:lnT>
                      <a:noFill/>
                    </a:lnT>
                    <a:lnB w="12700" cap="flat" cmpd="sng" algn="ctr">
                      <a:solidFill>
                        <a:srgbClr val="333333"/>
                      </a:solidFill>
                      <a:prstDash val="solid"/>
                      <a:round/>
                      <a:headEnd type="none" w="med" len="med"/>
                      <a:tailEnd type="none" w="med" len="med"/>
                    </a:lnB>
                  </a:tcPr>
                </a:tc>
                <a:tc>
                  <a:txBody>
                    <a:bodyPr/>
                    <a:lstStyle/>
                    <a:p>
                      <a:pPr algn="l" fontAlgn="b"/>
                      <a:endParaRPr lang="fr-FR" sz="1600" b="0" i="0" u="none" strike="noStrike">
                        <a:solidFill>
                          <a:srgbClr val="000000"/>
                        </a:solidFill>
                        <a:latin typeface="Calibri"/>
                      </a:endParaRPr>
                    </a:p>
                  </a:txBody>
                  <a:tcPr marL="9525" marR="9525" marT="9525" marB="0" anchor="b">
                    <a:lnL>
                      <a:noFill/>
                    </a:lnL>
                    <a:lnR>
                      <a:noFill/>
                    </a:lnR>
                    <a:lnT>
                      <a:noFill/>
                    </a:lnT>
                    <a:lnB w="12700" cap="flat" cmpd="sng" algn="ctr">
                      <a:solidFill>
                        <a:srgbClr val="333333"/>
                      </a:solidFill>
                      <a:prstDash val="solid"/>
                      <a:round/>
                      <a:headEnd type="none" w="med" len="med"/>
                      <a:tailEnd type="none" w="med" len="med"/>
                    </a:lnB>
                  </a:tcPr>
                </a:tc>
                <a:tc>
                  <a:txBody>
                    <a:bodyPr/>
                    <a:lstStyle/>
                    <a:p>
                      <a:pPr algn="ctr" fontAlgn="b"/>
                      <a:endParaRPr lang="fr-FR" sz="1600" b="0" i="0" u="none" strike="noStrike">
                        <a:solidFill>
                          <a:srgbClr val="000000"/>
                        </a:solidFill>
                        <a:latin typeface="Calibri"/>
                      </a:endParaRPr>
                    </a:p>
                  </a:txBody>
                  <a:tcPr marL="9525" marR="9525" marT="9525" marB="0" anchor="b">
                    <a:lnL>
                      <a:noFill/>
                    </a:lnL>
                    <a:lnR>
                      <a:noFill/>
                    </a:lnR>
                    <a:lnT>
                      <a:noFill/>
                    </a:lnT>
                    <a:lnB w="12700" cap="flat" cmpd="sng" algn="ctr">
                      <a:solidFill>
                        <a:srgbClr val="333333"/>
                      </a:solidFill>
                      <a:prstDash val="solid"/>
                      <a:round/>
                      <a:headEnd type="none" w="med" len="med"/>
                      <a:tailEnd type="none" w="med" len="med"/>
                    </a:lnB>
                  </a:tcPr>
                </a:tc>
              </a:tr>
              <a:tr h="200025">
                <a:tc>
                  <a:txBody>
                    <a:bodyPr/>
                    <a:lstStyle/>
                    <a:p>
                      <a:pPr algn="r" fontAlgn="b"/>
                      <a:r>
                        <a:rPr lang="fr-FR" sz="2400" b="1" i="0" u="none" strike="noStrike" dirty="0">
                          <a:solidFill>
                            <a:srgbClr val="000000"/>
                          </a:solidFill>
                          <a:latin typeface="Arial"/>
                        </a:rPr>
                        <a:t>Origine de l'information</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2400" b="1" i="0" u="none" strike="noStrike" dirty="0">
                          <a:solidFill>
                            <a:srgbClr val="000000"/>
                          </a:solidFill>
                          <a:latin typeface="Arial"/>
                        </a:rPr>
                        <a:t>Nombre de candidatures</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fr-FR" sz="2400" b="1" i="0" u="none" strike="noStrike" dirty="0">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00025">
                <a:tc>
                  <a:txBody>
                    <a:bodyPr/>
                    <a:lstStyle/>
                    <a:p>
                      <a:pPr algn="l" fontAlgn="b"/>
                      <a:r>
                        <a:rPr lang="fr-FR" sz="1050" b="1" i="0" u="none" strike="noStrike" dirty="0">
                          <a:solidFill>
                            <a:srgbClr val="000000"/>
                          </a:solidFill>
                          <a:latin typeface="Arial"/>
                        </a:rPr>
                        <a:t>Affiches publicitaires</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2210</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375">
                <a:tc>
                  <a:txBody>
                    <a:bodyPr/>
                    <a:lstStyle/>
                    <a:p>
                      <a:pPr algn="l" fontAlgn="b"/>
                      <a:r>
                        <a:rPr lang="fr-FR" sz="1050" b="1" i="0" u="none" strike="noStrike" dirty="0">
                          <a:solidFill>
                            <a:srgbClr val="000000"/>
                          </a:solidFill>
                          <a:latin typeface="Arial"/>
                        </a:rPr>
                        <a:t>Amis (es)</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20328</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3200" b="0" i="0" u="none" strike="noStrike">
                          <a:solidFill>
                            <a:srgbClr val="000000"/>
                          </a:solidFill>
                          <a:latin typeface="Arial"/>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a:txBody>
                    <a:bodyPr/>
                    <a:lstStyle/>
                    <a:p>
                      <a:pPr algn="l" fontAlgn="b"/>
                      <a:r>
                        <a:rPr lang="fr-FR" sz="1050" b="1" i="0" u="none" strike="noStrike" dirty="0">
                          <a:solidFill>
                            <a:srgbClr val="000000"/>
                          </a:solidFill>
                          <a:latin typeface="Arial"/>
                        </a:rPr>
                        <a:t>Association</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1526</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r-FR" sz="1050" b="1" i="0" u="none" strike="noStrike">
                          <a:solidFill>
                            <a:srgbClr val="000000"/>
                          </a:solidFill>
                          <a:latin typeface="Arial"/>
                        </a:rPr>
                        <a:t>Banderoles</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1896</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375">
                <a:tc>
                  <a:txBody>
                    <a:bodyPr/>
                    <a:lstStyle/>
                    <a:p>
                      <a:pPr algn="l" fontAlgn="b"/>
                      <a:r>
                        <a:rPr lang="fr-FR" sz="1050" b="1" i="0" u="none" strike="noStrike" dirty="0">
                          <a:solidFill>
                            <a:srgbClr val="000000"/>
                          </a:solidFill>
                          <a:latin typeface="Arial"/>
                        </a:rPr>
                        <a:t>Etablissement OFPPT</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74848</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3200" b="0" i="0" u="none" strike="noStrike">
                          <a:solidFill>
                            <a:srgbClr val="000000"/>
                          </a:solidFill>
                          <a:latin typeface="Arial"/>
                        </a:rPr>
                        <a:t>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0025">
                <a:tc>
                  <a:txBody>
                    <a:bodyPr/>
                    <a:lstStyle/>
                    <a:p>
                      <a:pPr algn="l" fontAlgn="b"/>
                      <a:r>
                        <a:rPr lang="fr-FR" sz="1050" b="1" i="0" u="none" strike="noStrike" dirty="0">
                          <a:solidFill>
                            <a:srgbClr val="000000"/>
                          </a:solidFill>
                          <a:latin typeface="Arial"/>
                        </a:rPr>
                        <a:t>Etablissement du Ministère de l'Education Nationale</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1600" b="0" i="0" u="none" strike="noStrike" dirty="0">
                          <a:solidFill>
                            <a:srgbClr val="000000"/>
                          </a:solidFill>
                          <a:latin typeface="Arial"/>
                        </a:rPr>
                        <a:t>7691</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r-FR" sz="1050" b="1" i="0" u="none" strike="noStrike" dirty="0">
                          <a:solidFill>
                            <a:srgbClr val="000000"/>
                          </a:solidFill>
                          <a:latin typeface="Arial"/>
                        </a:rPr>
                        <a:t>Famille</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13152</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r-FR" sz="1050" b="1" i="0" u="none" strike="noStrike" dirty="0">
                          <a:solidFill>
                            <a:srgbClr val="000000"/>
                          </a:solidFill>
                          <a:latin typeface="Arial"/>
                        </a:rPr>
                        <a:t>Forums</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3558</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r-FR" sz="1050" b="1" i="0" u="none" strike="noStrike" dirty="0">
                          <a:solidFill>
                            <a:srgbClr val="000000"/>
                          </a:solidFill>
                          <a:latin typeface="Arial"/>
                        </a:rPr>
                        <a:t>Guide d'information</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2446</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375">
                <a:tc>
                  <a:txBody>
                    <a:bodyPr/>
                    <a:lstStyle/>
                    <a:p>
                      <a:pPr algn="l" fontAlgn="b"/>
                      <a:r>
                        <a:rPr lang="fr-FR" sz="1050" b="1" i="0" u="none" strike="noStrike" dirty="0">
                          <a:solidFill>
                            <a:srgbClr val="000000"/>
                          </a:solidFill>
                          <a:latin typeface="Arial"/>
                        </a:rPr>
                        <a:t>Internet</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49918</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3200" b="0" i="0" u="none" strike="noStrike">
                          <a:solidFill>
                            <a:srgbClr val="000000"/>
                          </a:solidFill>
                          <a:latin typeface="Arial"/>
                        </a:rPr>
                        <a:t>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0025">
                <a:tc>
                  <a:txBody>
                    <a:bodyPr/>
                    <a:lstStyle/>
                    <a:p>
                      <a:pPr algn="l" fontAlgn="b"/>
                      <a:r>
                        <a:rPr lang="fr-FR" sz="1050" b="1" i="0" u="none" strike="noStrike" dirty="0">
                          <a:solidFill>
                            <a:srgbClr val="000000"/>
                          </a:solidFill>
                          <a:latin typeface="Arial"/>
                        </a:rPr>
                        <a:t>Journaux</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1630</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r-FR" sz="1050" b="1" i="0" u="none" strike="noStrike" dirty="0">
                          <a:solidFill>
                            <a:srgbClr val="000000"/>
                          </a:solidFill>
                          <a:latin typeface="Arial"/>
                        </a:rPr>
                        <a:t>Radio</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1368</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r-FR" sz="1050" b="1" i="0" u="none" strike="noStrike" dirty="0">
                          <a:solidFill>
                            <a:srgbClr val="000000"/>
                          </a:solidFill>
                          <a:latin typeface="Arial"/>
                        </a:rPr>
                        <a:t>Télévision</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dirty="0">
                          <a:solidFill>
                            <a:srgbClr val="000000"/>
                          </a:solidFill>
                          <a:latin typeface="Arial"/>
                        </a:rPr>
                        <a:t>3306</a:t>
                      </a:r>
                    </a:p>
                  </a:txBody>
                  <a:tcPr marL="171450"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600" b="0" i="0" u="none" strike="noStrike">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fr-FR" sz="2000" b="1" i="0" u="none" strike="noStrike" dirty="0">
                          <a:solidFill>
                            <a:srgbClr val="000000"/>
                          </a:solidFill>
                          <a:latin typeface="Arial" pitchFamily="34" charset="0"/>
                          <a:cs typeface="Arial" pitchFamily="34" charset="0"/>
                        </a:rPr>
                        <a:t>total</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fr-FR" sz="2000" b="1" i="0" u="none" strike="noStrike" dirty="0">
                          <a:solidFill>
                            <a:srgbClr val="000000"/>
                          </a:solidFill>
                          <a:latin typeface="Arial" pitchFamily="34" charset="0"/>
                          <a:cs typeface="Arial" pitchFamily="34" charset="0"/>
                        </a:rPr>
                        <a:t>183877</a:t>
                      </a:r>
                    </a:p>
                  </a:txBody>
                  <a:tcPr marL="9525" marR="9525" marT="9525" marB="0" anchor="b">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fr-FR" sz="2000" b="1" i="0" u="none" strike="noStrike" dirty="0">
                          <a:solidFill>
                            <a:srgbClr val="000000"/>
                          </a:solidFill>
                          <a:latin typeface="Arial" pitchFamily="34" charset="0"/>
                          <a:cs typeface="Arial"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A1EB10DD-2295-4DE3-A02E-018284C07584}" type="slidenum">
              <a:rPr lang="fr-FR" smtClean="0"/>
              <a:pPr>
                <a:defRPr/>
              </a:pPr>
              <a:t>25</a:t>
            </a:fld>
            <a:endParaRPr lang="fr-FR"/>
          </a:p>
        </p:txBody>
      </p:sp>
      <p:graphicFrame>
        <p:nvGraphicFramePr>
          <p:cNvPr id="4" name="Tableau 3"/>
          <p:cNvGraphicFramePr>
            <a:graphicFrameLocks noGrp="1"/>
          </p:cNvGraphicFramePr>
          <p:nvPr/>
        </p:nvGraphicFramePr>
        <p:xfrm>
          <a:off x="152400" y="3276600"/>
          <a:ext cx="8686801" cy="902760"/>
        </p:xfrm>
        <a:graphic>
          <a:graphicData uri="http://schemas.openxmlformats.org/drawingml/2006/table">
            <a:tbl>
              <a:tblPr/>
              <a:tblGrid>
                <a:gridCol w="970593"/>
                <a:gridCol w="2229809"/>
                <a:gridCol w="4176099"/>
                <a:gridCol w="1310300"/>
              </a:tblGrid>
              <a:tr h="125604">
                <a:tc>
                  <a:txBody>
                    <a:bodyPr/>
                    <a:lstStyle/>
                    <a:p>
                      <a:pPr algn="ctr" fontAlgn="ctr"/>
                      <a:r>
                        <a:rPr lang="fr-FR" sz="1800" b="0" i="0" u="none" strike="noStrike" dirty="0">
                          <a:solidFill>
                            <a:srgbClr val="000000"/>
                          </a:solidFill>
                          <a:latin typeface="Calibri"/>
                        </a:rPr>
                        <a:t>DR</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smtClean="0">
                          <a:solidFill>
                            <a:srgbClr val="000000"/>
                          </a:solidFill>
                          <a:latin typeface="Calibri"/>
                        </a:rPr>
                        <a:t>Paramètre </a:t>
                      </a:r>
                      <a:r>
                        <a:rPr lang="fr-FR" sz="1800" b="0" i="0" u="none" strike="noStrike" dirty="0">
                          <a:solidFill>
                            <a:srgbClr val="000000"/>
                          </a:solidFill>
                          <a:latin typeface="Calibri"/>
                        </a:rPr>
                        <a:t>3</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err="1">
                          <a:solidFill>
                            <a:srgbClr val="000000"/>
                          </a:solidFill>
                          <a:latin typeface="Calibri"/>
                        </a:rPr>
                        <a:t>Paramétre</a:t>
                      </a:r>
                      <a:r>
                        <a:rPr lang="fr-FR" sz="1800" b="0" i="0" u="none" strike="noStrike" dirty="0">
                          <a:solidFill>
                            <a:srgbClr val="000000"/>
                          </a:solidFill>
                          <a:latin typeface="Calibri"/>
                        </a:rPr>
                        <a:t> 4</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a:solidFill>
                            <a:srgbClr val="000000"/>
                          </a:solidFill>
                          <a:latin typeface="Calibri"/>
                        </a:rPr>
                        <a:t>Eff ou Nb</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5604">
                <a:tc rowSpan="2">
                  <a:txBody>
                    <a:bodyPr/>
                    <a:lstStyle/>
                    <a:p>
                      <a:pPr algn="l" fontAlgn="b"/>
                      <a:r>
                        <a:rPr lang="fr-FR" sz="1800" b="0" i="0" u="none" strike="noStrike" dirty="0" smtClean="0">
                          <a:solidFill>
                            <a:srgbClr val="000000"/>
                          </a:solidFill>
                          <a:latin typeface="Calibri"/>
                        </a:rPr>
                        <a:t>SMD</a:t>
                      </a:r>
                      <a:endParaRPr lang="fr-FR" sz="2000" b="0" i="0" u="none" strike="noStrike" dirty="0">
                        <a:solidFill>
                          <a:srgbClr val="000000"/>
                        </a:solidFill>
                        <a:latin typeface="Calibri"/>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fr-FR" sz="2000" b="1" i="0" u="none" strike="noStrike" dirty="0">
                          <a:solidFill>
                            <a:srgbClr val="000000"/>
                          </a:solidFill>
                          <a:latin typeface="Calibri"/>
                        </a:rPr>
                        <a:t>9ème année et tronc commun </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0" i="0" u="none" strike="noStrike" dirty="0">
                          <a:solidFill>
                            <a:srgbClr val="000000"/>
                          </a:solidFill>
                          <a:latin typeface="Calibri"/>
                        </a:rPr>
                        <a:t>Effectif Touché</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1" i="0" u="none" strike="noStrike" dirty="0" smtClean="0">
                          <a:solidFill>
                            <a:srgbClr val="000000"/>
                          </a:solidFill>
                          <a:latin typeface="Calibri"/>
                        </a:rPr>
                        <a:t>63 573</a:t>
                      </a:r>
                      <a:endParaRPr lang="fr-FR" sz="2000" b="1" i="0" u="none" strike="noStrike" dirty="0">
                        <a:solidFill>
                          <a:srgbClr val="000000"/>
                        </a:solidFill>
                        <a:latin typeface="Calibri"/>
                      </a:endParaRP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604">
                <a:tc vMerge="1">
                  <a:txBody>
                    <a:bodyPr/>
                    <a:lstStyle/>
                    <a:p>
                      <a:pPr algn="l" fontAlgn="b"/>
                      <a:endParaRPr lang="fr-FR" sz="2400" b="0" i="0" u="none" strike="noStrike" dirty="0">
                        <a:solidFill>
                          <a:srgbClr val="000000"/>
                        </a:solidFill>
                        <a:latin typeface="Calibri"/>
                      </a:endParaRP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fr-FR" sz="2400" b="0" i="0" u="none" strike="noStrike" dirty="0">
                        <a:solidFill>
                          <a:srgbClr val="000000"/>
                        </a:solidFill>
                        <a:latin typeface="Calibri"/>
                      </a:endParaRP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0" i="0" u="none" strike="noStrike" dirty="0" smtClean="0">
                          <a:solidFill>
                            <a:srgbClr val="000000"/>
                          </a:solidFill>
                          <a:latin typeface="Calibri"/>
                        </a:rPr>
                        <a:t>Nombre </a:t>
                      </a:r>
                      <a:r>
                        <a:rPr lang="fr-FR" sz="1800" b="0" i="0" u="none" strike="noStrike" dirty="0">
                          <a:solidFill>
                            <a:srgbClr val="000000"/>
                          </a:solidFill>
                          <a:latin typeface="Calibri"/>
                        </a:rPr>
                        <a:t>de Collèges touchés </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1" i="0" u="none" strike="noStrike" dirty="0">
                          <a:solidFill>
                            <a:srgbClr val="000000"/>
                          </a:solidFill>
                          <a:latin typeface="Calibri"/>
                        </a:rPr>
                        <a:t>179</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Organigramme : Bande perforée 4"/>
          <p:cNvSpPr/>
          <p:nvPr/>
        </p:nvSpPr>
        <p:spPr>
          <a:xfrm>
            <a:off x="304800" y="860762"/>
            <a:ext cx="3922099" cy="663238"/>
          </a:xfrm>
          <a:prstGeom prst="flowChartPunchedTape">
            <a:avLst/>
          </a:prstGeom>
          <a:solidFill>
            <a:srgbClr val="92D050"/>
          </a:solidFill>
        </p:spPr>
        <p:txBody>
          <a:bodyPr wrap="none">
            <a:spAutoFit/>
          </a:bodyPr>
          <a:lstStyle/>
          <a:p>
            <a:pPr fontAlgn="b"/>
            <a:r>
              <a:rPr lang="fr-FR" b="0" dirty="0" smtClean="0">
                <a:solidFill>
                  <a:srgbClr val="000000"/>
                </a:solidFill>
                <a:latin typeface="Calibri"/>
              </a:rPr>
              <a:t>Campagne MEN </a:t>
            </a:r>
            <a:r>
              <a:rPr lang="fr-FR" b="0" dirty="0" smtClean="0">
                <a:solidFill>
                  <a:srgbClr val="000000"/>
                </a:solidFill>
                <a:latin typeface="Calibri"/>
              </a:rPr>
              <a:t>Spécialisation </a:t>
            </a:r>
            <a:r>
              <a:rPr lang="fr-FR" b="0" dirty="0" smtClean="0">
                <a:solidFill>
                  <a:srgbClr val="FF0000"/>
                </a:solidFill>
                <a:latin typeface="Calibri"/>
              </a:rPr>
              <a:t>2900</a:t>
            </a:r>
            <a:endParaRPr lang="fr-FR" b="0" dirty="0">
              <a:solidFill>
                <a:srgbClr val="FF0000"/>
              </a:solidFill>
              <a:latin typeface="Calibri"/>
            </a:endParaRPr>
          </a:p>
        </p:txBody>
      </p:sp>
      <p:graphicFrame>
        <p:nvGraphicFramePr>
          <p:cNvPr id="6" name="Tableau 5"/>
          <p:cNvGraphicFramePr>
            <a:graphicFrameLocks noGrp="1"/>
          </p:cNvGraphicFramePr>
          <p:nvPr/>
        </p:nvGraphicFramePr>
        <p:xfrm>
          <a:off x="304800" y="1524000"/>
          <a:ext cx="8610599" cy="902760"/>
        </p:xfrm>
        <a:graphic>
          <a:graphicData uri="http://schemas.openxmlformats.org/drawingml/2006/table">
            <a:tbl>
              <a:tblPr/>
              <a:tblGrid>
                <a:gridCol w="962079"/>
                <a:gridCol w="2645714"/>
                <a:gridCol w="3704001"/>
                <a:gridCol w="1298805"/>
              </a:tblGrid>
              <a:tr h="125604">
                <a:tc>
                  <a:txBody>
                    <a:bodyPr/>
                    <a:lstStyle/>
                    <a:p>
                      <a:pPr algn="ctr" fontAlgn="ctr"/>
                      <a:r>
                        <a:rPr lang="fr-FR" sz="1800" b="0" i="0" u="none" strike="noStrike" dirty="0">
                          <a:solidFill>
                            <a:srgbClr val="000000"/>
                          </a:solidFill>
                          <a:latin typeface="Calibri"/>
                        </a:rPr>
                        <a:t>DR</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smtClean="0">
                          <a:solidFill>
                            <a:srgbClr val="000000"/>
                          </a:solidFill>
                          <a:latin typeface="Calibri"/>
                        </a:rPr>
                        <a:t>Paramètre </a:t>
                      </a:r>
                      <a:r>
                        <a:rPr lang="fr-FR" sz="1800" b="0" i="0" u="none" strike="noStrike" dirty="0">
                          <a:solidFill>
                            <a:srgbClr val="000000"/>
                          </a:solidFill>
                          <a:latin typeface="Calibri"/>
                        </a:rPr>
                        <a:t>3</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err="1">
                          <a:solidFill>
                            <a:srgbClr val="000000"/>
                          </a:solidFill>
                          <a:latin typeface="Calibri"/>
                        </a:rPr>
                        <a:t>Paramétre</a:t>
                      </a:r>
                      <a:r>
                        <a:rPr lang="fr-FR" sz="1800" b="0" i="0" u="none" strike="noStrike" dirty="0">
                          <a:solidFill>
                            <a:srgbClr val="000000"/>
                          </a:solidFill>
                          <a:latin typeface="Calibri"/>
                        </a:rPr>
                        <a:t> 4</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a:solidFill>
                            <a:srgbClr val="000000"/>
                          </a:solidFill>
                          <a:latin typeface="Calibri"/>
                        </a:rPr>
                        <a:t>Eff ou Nb</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5604">
                <a:tc rowSpan="2">
                  <a:txBody>
                    <a:bodyPr/>
                    <a:lstStyle/>
                    <a:p>
                      <a:pPr algn="l" fontAlgn="b"/>
                      <a:r>
                        <a:rPr lang="fr-FR" sz="1800" b="0" i="0" u="none" strike="noStrike" dirty="0">
                          <a:solidFill>
                            <a:srgbClr val="000000"/>
                          </a:solidFill>
                          <a:latin typeface="Calibri"/>
                        </a:rPr>
                        <a:t>SMD</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fr-FR" sz="1800" b="1" i="0" u="none" strike="noStrike" dirty="0">
                          <a:solidFill>
                            <a:srgbClr val="000000"/>
                          </a:solidFill>
                          <a:latin typeface="Calibri"/>
                        </a:rPr>
                        <a:t>8ème, 7ème et 6ème année</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0" i="0" u="none" strike="noStrike" dirty="0">
                          <a:solidFill>
                            <a:srgbClr val="000000"/>
                          </a:solidFill>
                          <a:latin typeface="Calibri"/>
                        </a:rPr>
                        <a:t>Effectif Touché</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1" i="0" u="none" strike="noStrike" dirty="0">
                          <a:solidFill>
                            <a:srgbClr val="000000"/>
                          </a:solidFill>
                          <a:latin typeface="Calibri"/>
                        </a:rPr>
                        <a:t>10557</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604">
                <a:tc vMerge="1">
                  <a:txBody>
                    <a:bodyPr/>
                    <a:lstStyle/>
                    <a:p>
                      <a:pPr algn="l" fontAlgn="b"/>
                      <a:endParaRPr lang="fr-FR" sz="2000" b="0" i="0" u="none" strike="noStrike" dirty="0">
                        <a:solidFill>
                          <a:srgbClr val="000000"/>
                        </a:solidFill>
                        <a:latin typeface="Calibri"/>
                      </a:endParaRP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fr-FR" sz="2000" b="0" i="0" u="none" strike="noStrike" dirty="0">
                        <a:solidFill>
                          <a:srgbClr val="000000"/>
                        </a:solidFill>
                        <a:latin typeface="Calibri"/>
                      </a:endParaRP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0" i="0" u="none" strike="noStrike" dirty="0" smtClean="0">
                          <a:solidFill>
                            <a:srgbClr val="000000"/>
                          </a:solidFill>
                          <a:latin typeface="Calibri"/>
                        </a:rPr>
                        <a:t>Nombre </a:t>
                      </a:r>
                      <a:r>
                        <a:rPr lang="fr-FR" sz="1800" b="0" i="0" u="none" strike="noStrike" dirty="0">
                          <a:solidFill>
                            <a:srgbClr val="000000"/>
                          </a:solidFill>
                          <a:latin typeface="Calibri"/>
                        </a:rPr>
                        <a:t>de Collèges touchés </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1" i="0" u="none" strike="noStrike" dirty="0">
                          <a:solidFill>
                            <a:srgbClr val="000000"/>
                          </a:solidFill>
                          <a:latin typeface="Calibri"/>
                        </a:rPr>
                        <a:t>179</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Organigramme : Bande perforée 6"/>
          <p:cNvSpPr/>
          <p:nvPr/>
        </p:nvSpPr>
        <p:spPr>
          <a:xfrm>
            <a:off x="334677" y="2590800"/>
            <a:ext cx="3823804" cy="663238"/>
          </a:xfrm>
          <a:prstGeom prst="flowChartPunchedTape">
            <a:avLst/>
          </a:prstGeom>
          <a:solidFill>
            <a:srgbClr val="92D050"/>
          </a:solidFill>
        </p:spPr>
        <p:txBody>
          <a:bodyPr wrap="none">
            <a:spAutoFit/>
          </a:bodyPr>
          <a:lstStyle/>
          <a:p>
            <a:pPr fontAlgn="b"/>
            <a:r>
              <a:rPr lang="fr-FR" b="0" dirty="0" smtClean="0">
                <a:solidFill>
                  <a:srgbClr val="000000"/>
                </a:solidFill>
                <a:latin typeface="Calibri"/>
              </a:rPr>
              <a:t>Campagne MEN </a:t>
            </a:r>
            <a:r>
              <a:rPr lang="fr-FR" b="0" dirty="0" smtClean="0">
                <a:solidFill>
                  <a:srgbClr val="000000"/>
                </a:solidFill>
                <a:latin typeface="Calibri"/>
              </a:rPr>
              <a:t>Qualification </a:t>
            </a:r>
            <a:r>
              <a:rPr lang="fr-FR" b="0" dirty="0" smtClean="0">
                <a:solidFill>
                  <a:srgbClr val="FF0000"/>
                </a:solidFill>
                <a:latin typeface="Calibri"/>
              </a:rPr>
              <a:t>3700</a:t>
            </a:r>
            <a:endParaRPr lang="fr-FR" b="0" dirty="0">
              <a:solidFill>
                <a:srgbClr val="FF0000"/>
              </a:solidFill>
              <a:latin typeface="Calibri"/>
            </a:endParaRPr>
          </a:p>
        </p:txBody>
      </p:sp>
      <p:graphicFrame>
        <p:nvGraphicFramePr>
          <p:cNvPr id="8" name="Tableau 7"/>
          <p:cNvGraphicFramePr>
            <a:graphicFrameLocks noGrp="1"/>
          </p:cNvGraphicFramePr>
          <p:nvPr/>
        </p:nvGraphicFramePr>
        <p:xfrm>
          <a:off x="152400" y="5029200"/>
          <a:ext cx="8610600" cy="902760"/>
        </p:xfrm>
        <a:graphic>
          <a:graphicData uri="http://schemas.openxmlformats.org/drawingml/2006/table">
            <a:tbl>
              <a:tblPr/>
              <a:tblGrid>
                <a:gridCol w="962079"/>
                <a:gridCol w="2645714"/>
                <a:gridCol w="3704002"/>
                <a:gridCol w="1298805"/>
              </a:tblGrid>
              <a:tr h="125604">
                <a:tc>
                  <a:txBody>
                    <a:bodyPr/>
                    <a:lstStyle/>
                    <a:p>
                      <a:pPr algn="ctr" fontAlgn="ctr"/>
                      <a:r>
                        <a:rPr lang="fr-FR" sz="1800" b="0" i="0" u="none" strike="noStrike" dirty="0">
                          <a:solidFill>
                            <a:srgbClr val="000000"/>
                          </a:solidFill>
                          <a:latin typeface="Calibri"/>
                        </a:rPr>
                        <a:t>DR</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smtClean="0">
                          <a:solidFill>
                            <a:srgbClr val="000000"/>
                          </a:solidFill>
                          <a:latin typeface="Calibri"/>
                        </a:rPr>
                        <a:t>Paramètre </a:t>
                      </a:r>
                      <a:r>
                        <a:rPr lang="fr-FR" sz="1800" b="0" i="0" u="none" strike="noStrike" dirty="0">
                          <a:solidFill>
                            <a:srgbClr val="000000"/>
                          </a:solidFill>
                          <a:latin typeface="Calibri"/>
                        </a:rPr>
                        <a:t>3</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err="1">
                          <a:solidFill>
                            <a:srgbClr val="000000"/>
                          </a:solidFill>
                          <a:latin typeface="Calibri"/>
                        </a:rPr>
                        <a:t>Paramétre</a:t>
                      </a:r>
                      <a:r>
                        <a:rPr lang="fr-FR" sz="1800" b="0" i="0" u="none" strike="noStrike" dirty="0">
                          <a:solidFill>
                            <a:srgbClr val="000000"/>
                          </a:solidFill>
                          <a:latin typeface="Calibri"/>
                        </a:rPr>
                        <a:t> 4</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err="1">
                          <a:solidFill>
                            <a:srgbClr val="000000"/>
                          </a:solidFill>
                          <a:latin typeface="Calibri"/>
                        </a:rPr>
                        <a:t>Eff</a:t>
                      </a:r>
                      <a:r>
                        <a:rPr lang="fr-FR" sz="1800" b="0" i="0" u="none" strike="noStrike" dirty="0">
                          <a:solidFill>
                            <a:srgbClr val="000000"/>
                          </a:solidFill>
                          <a:latin typeface="Calibri"/>
                        </a:rPr>
                        <a:t> ou Nb</a:t>
                      </a: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5604">
                <a:tc rowSpan="2">
                  <a:txBody>
                    <a:bodyPr/>
                    <a:lstStyle/>
                    <a:p>
                      <a:pPr algn="l" fontAlgn="b"/>
                      <a:r>
                        <a:rPr lang="fr-FR" sz="1800" b="0" i="0" u="none" strike="noStrike" dirty="0" smtClean="0">
                          <a:solidFill>
                            <a:srgbClr val="000000"/>
                          </a:solidFill>
                          <a:latin typeface="Calibri"/>
                        </a:rPr>
                        <a:t>SMD</a:t>
                      </a:r>
                      <a:endParaRPr lang="fr-FR" sz="1800" b="0" i="0" u="none" strike="noStrike" dirty="0">
                        <a:solidFill>
                          <a:srgbClr val="000000"/>
                        </a:solidFill>
                        <a:latin typeface="Calibri"/>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fr-FR" sz="1800" b="1" i="0" u="none" strike="noStrike" dirty="0" smtClean="0">
                          <a:solidFill>
                            <a:srgbClr val="000000"/>
                          </a:solidFill>
                          <a:latin typeface="Calibri"/>
                        </a:rPr>
                        <a:t>2ème année du BAC </a:t>
                      </a:r>
                      <a:endParaRPr lang="fr-FR" sz="1800" b="1" i="0" u="none" strike="noStrike" dirty="0">
                        <a:solidFill>
                          <a:srgbClr val="000000"/>
                        </a:solidFill>
                        <a:latin typeface="Calibri"/>
                      </a:endParaRPr>
                    </a:p>
                  </a:txBody>
                  <a:tcPr marL="6280" marR="6280" marT="6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0" i="0" u="none" strike="noStrike" dirty="0">
                          <a:solidFill>
                            <a:srgbClr val="000000"/>
                          </a:solidFill>
                          <a:latin typeface="Calibri"/>
                        </a:rPr>
                        <a:t>Effectif Touché</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1" i="0" u="none" strike="noStrike" dirty="0">
                          <a:solidFill>
                            <a:srgbClr val="000000"/>
                          </a:solidFill>
                          <a:latin typeface="Calibri"/>
                        </a:rPr>
                        <a:t>25210</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604">
                <a:tc vMerge="1">
                  <a:txBody>
                    <a:bodyPr/>
                    <a:lstStyle/>
                    <a:p>
                      <a:pPr algn="l" fontAlgn="b"/>
                      <a:endParaRPr lang="fr-FR" sz="2000" b="0" i="0" u="none" strike="noStrike" dirty="0">
                        <a:solidFill>
                          <a:srgbClr val="000000"/>
                        </a:solidFill>
                        <a:latin typeface="Calibri"/>
                      </a:endParaRP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fr-FR" sz="2000" b="0" i="0" u="none" strike="noStrike" dirty="0">
                        <a:solidFill>
                          <a:srgbClr val="000000"/>
                        </a:solidFill>
                        <a:latin typeface="Calibri"/>
                      </a:endParaRP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0" i="0" u="none" strike="noStrike" dirty="0" smtClean="0">
                          <a:solidFill>
                            <a:srgbClr val="000000"/>
                          </a:solidFill>
                          <a:latin typeface="Calibri"/>
                        </a:rPr>
                        <a:t>Nombre </a:t>
                      </a:r>
                      <a:r>
                        <a:rPr lang="fr-FR" sz="1800" b="0" i="0" u="none" strike="noStrike" dirty="0">
                          <a:solidFill>
                            <a:srgbClr val="000000"/>
                          </a:solidFill>
                          <a:latin typeface="Calibri"/>
                        </a:rPr>
                        <a:t>de Lycées touchés </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2000" b="1" i="0" u="none" strike="noStrike" dirty="0">
                          <a:solidFill>
                            <a:srgbClr val="000000"/>
                          </a:solidFill>
                          <a:latin typeface="Calibri"/>
                        </a:rPr>
                        <a:t>81</a:t>
                      </a:r>
                    </a:p>
                  </a:txBody>
                  <a:tcPr marL="6280" marR="6280" marT="6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Organigramme : Bande perforée 8"/>
          <p:cNvSpPr/>
          <p:nvPr/>
        </p:nvSpPr>
        <p:spPr>
          <a:xfrm>
            <a:off x="334677" y="4343400"/>
            <a:ext cx="3815788" cy="663238"/>
          </a:xfrm>
          <a:prstGeom prst="flowChartPunchedTape">
            <a:avLst/>
          </a:prstGeom>
          <a:solidFill>
            <a:srgbClr val="92D050"/>
          </a:solidFill>
        </p:spPr>
        <p:txBody>
          <a:bodyPr wrap="none">
            <a:spAutoFit/>
          </a:bodyPr>
          <a:lstStyle/>
          <a:p>
            <a:pPr fontAlgn="b"/>
            <a:r>
              <a:rPr lang="fr-FR" b="0" dirty="0" smtClean="0">
                <a:solidFill>
                  <a:srgbClr val="000000"/>
                </a:solidFill>
                <a:latin typeface="Calibri"/>
              </a:rPr>
              <a:t>Campagne MEN </a:t>
            </a:r>
            <a:r>
              <a:rPr lang="fr-FR" dirty="0" smtClean="0">
                <a:solidFill>
                  <a:srgbClr val="000000"/>
                </a:solidFill>
                <a:latin typeface="Calibri"/>
              </a:rPr>
              <a:t>T+TS  </a:t>
            </a:r>
            <a:r>
              <a:rPr lang="fr-FR" b="0" dirty="0" smtClean="0">
                <a:solidFill>
                  <a:srgbClr val="FF0000"/>
                </a:solidFill>
                <a:latin typeface="Calibri"/>
              </a:rPr>
              <a:t>4800 + 2370</a:t>
            </a:r>
            <a:endParaRPr lang="fr-FR" b="0" dirty="0">
              <a:solidFill>
                <a:srgbClr val="FF0000"/>
              </a:solidFill>
              <a:latin typeface="Calibri"/>
            </a:endParaRPr>
          </a:p>
        </p:txBody>
      </p:sp>
      <p:sp>
        <p:nvSpPr>
          <p:cNvPr id="10" name="Rectangle à coins arrondis 9"/>
          <p:cNvSpPr/>
          <p:nvPr/>
        </p:nvSpPr>
        <p:spPr>
          <a:xfrm>
            <a:off x="2233724" y="6279118"/>
            <a:ext cx="3557476" cy="578882"/>
          </a:xfrm>
          <a:prstGeom prst="wedgeRoundRectCallout">
            <a:avLst>
              <a:gd name="adj1" fmla="val 14139"/>
              <a:gd name="adj2" fmla="val -116316"/>
              <a:gd name="adj3" fmla="val 16667"/>
            </a:avLst>
          </a:prstGeom>
          <a:solidFill>
            <a:srgbClr val="92D050"/>
          </a:solidFill>
        </p:spPr>
        <p:txBody>
          <a:bodyPr wrap="none">
            <a:spAutoFit/>
          </a:bodyPr>
          <a:lstStyle/>
          <a:p>
            <a:pPr fontAlgn="b"/>
            <a:r>
              <a:rPr lang="fr-FR" sz="2800" dirty="0" smtClean="0">
                <a:solidFill>
                  <a:srgbClr val="FF0000"/>
                </a:solidFill>
                <a:latin typeface="Calibri"/>
              </a:rPr>
              <a:t>Global touché : 99 340</a:t>
            </a:r>
            <a:endParaRPr lang="fr-FR" sz="2800" dirty="0">
              <a:solidFill>
                <a:srgbClr val="FF0000"/>
              </a:solidFill>
              <a:latin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00400" y="152400"/>
            <a:ext cx="5410200" cy="664797"/>
          </a:xfrm>
        </p:spPr>
        <p:txBody>
          <a:bodyPr/>
          <a:lstStyle/>
          <a:p>
            <a:pPr lvl="0" algn="ctr"/>
            <a:r>
              <a:rPr lang="fr-FR" b="1" dirty="0" smtClean="0">
                <a:solidFill>
                  <a:schemeClr val="bg1"/>
                </a:solidFill>
              </a:rPr>
              <a:t>FICHES DE VOEUX</a:t>
            </a:r>
            <a:endParaRPr lang="fr-FR" b="1" dirty="0">
              <a:solidFill>
                <a:schemeClr val="bg1"/>
              </a:solidFill>
            </a:endParaRPr>
          </a:p>
        </p:txBody>
      </p:sp>
      <p:sp>
        <p:nvSpPr>
          <p:cNvPr id="11" name="Rectangle 10"/>
          <p:cNvSpPr/>
          <p:nvPr/>
        </p:nvSpPr>
        <p:spPr>
          <a:xfrm>
            <a:off x="0" y="1052736"/>
            <a:ext cx="3810000" cy="35394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393192" lvl="0" indent="-393192">
              <a:lnSpc>
                <a:spcPct val="85000"/>
              </a:lnSpc>
              <a:spcBef>
                <a:spcPts val="768"/>
              </a:spcBef>
              <a:buClr>
                <a:srgbClr val="FFFFFF"/>
              </a:buClr>
              <a:defRPr/>
            </a:pPr>
            <a:r>
              <a:rPr lang="fr-FR" sz="2000" b="1" noProof="1" smtClean="0">
                <a:solidFill>
                  <a:schemeClr val="bg1"/>
                </a:solidFill>
              </a:rPr>
              <a:t>Gestion des inscriptions MEN</a:t>
            </a:r>
            <a:endParaRPr lang="fr-FR" sz="2000" b="1" noProof="1">
              <a:solidFill>
                <a:schemeClr val="bg1"/>
              </a:solidFill>
            </a:endParaRPr>
          </a:p>
        </p:txBody>
      </p:sp>
      <p:sp>
        <p:nvSpPr>
          <p:cNvPr id="12" name="Rectangle 11"/>
          <p:cNvSpPr/>
          <p:nvPr/>
        </p:nvSpPr>
        <p:spPr>
          <a:xfrm>
            <a:off x="3886200" y="1047690"/>
            <a:ext cx="274320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marL="393192" indent="-393192">
              <a:lnSpc>
                <a:spcPct val="100000"/>
              </a:lnSpc>
              <a:spcBef>
                <a:spcPts val="1200"/>
              </a:spcBef>
              <a:buClr>
                <a:srgbClr val="FFFFFF"/>
              </a:buClr>
            </a:pPr>
            <a:r>
              <a:rPr lang="fr-FR" b="1" noProof="1" smtClean="0">
                <a:ln w="50800"/>
                <a:solidFill>
                  <a:schemeClr val="bg1"/>
                </a:solidFill>
              </a:rPr>
              <a:t>Quelques Constats </a:t>
            </a:r>
            <a:r>
              <a:rPr lang="fr-FR" b="1" noProof="1" smtClean="0">
                <a:ln w="50800"/>
                <a:solidFill>
                  <a:schemeClr val="bg1"/>
                </a:solidFill>
              </a:rPr>
              <a:t>:</a:t>
            </a:r>
          </a:p>
        </p:txBody>
      </p:sp>
      <p:sp>
        <p:nvSpPr>
          <p:cNvPr id="14" name="Rectangle 1"/>
          <p:cNvSpPr>
            <a:spLocks noChangeArrowheads="1"/>
          </p:cNvSpPr>
          <p:nvPr/>
        </p:nvSpPr>
        <p:spPr bwMode="auto">
          <a:xfrm>
            <a:off x="0" y="1676400"/>
            <a:ext cx="8892480" cy="5396798"/>
          </a:xfrm>
          <a:prstGeom prst="rect">
            <a:avLst/>
          </a:prstGeom>
        </p:spPr>
        <p:txBody>
          <a:bodyPr vert="horz" wrap="square" lIns="0" tIns="0" rIns="0" bIns="0" rtlCol="0">
            <a:spAutoFit/>
          </a:bodyPr>
          <a:lstStyle/>
          <a:p>
            <a:pPr marL="360000" indent="-393192" algn="just">
              <a:lnSpc>
                <a:spcPct val="150000"/>
              </a:lnSpc>
              <a:spcBef>
                <a:spcPts val="600"/>
              </a:spcBef>
              <a:buClr>
                <a:srgbClr val="FFFFFF"/>
              </a:buClr>
              <a:buBlip>
                <a:blip r:embed="rId3"/>
              </a:buBlip>
            </a:pPr>
            <a:r>
              <a:rPr lang="fr-FR" sz="1800" dirty="0" smtClean="0"/>
              <a:t>60% des </a:t>
            </a:r>
            <a:r>
              <a:rPr lang="fr-FR" sz="1800" dirty="0" smtClean="0"/>
              <a:t>Opérateurs de saisi </a:t>
            </a:r>
            <a:r>
              <a:rPr lang="fr-FR" sz="1800" dirty="0" smtClean="0"/>
              <a:t>demandent à ne plus traiter les candidatures MEN sur l'application </a:t>
            </a:r>
            <a:r>
              <a:rPr lang="fr-FR" sz="1800" dirty="0" smtClean="0"/>
              <a:t>e-Takwine </a:t>
            </a:r>
            <a:r>
              <a:rPr lang="fr-FR" sz="1800" dirty="0" smtClean="0">
                <a:solidFill>
                  <a:srgbClr val="C00000"/>
                </a:solidFill>
              </a:rPr>
              <a:t>double effort</a:t>
            </a:r>
            <a:r>
              <a:rPr lang="fr-FR" sz="1800" dirty="0" smtClean="0"/>
              <a:t>; </a:t>
            </a:r>
            <a:endParaRPr lang="fr-FR" sz="1800" dirty="0" smtClean="0"/>
          </a:p>
          <a:p>
            <a:pPr marL="360000" indent="-393192" algn="just">
              <a:lnSpc>
                <a:spcPct val="150000"/>
              </a:lnSpc>
              <a:spcBef>
                <a:spcPts val="600"/>
              </a:spcBef>
              <a:buClr>
                <a:srgbClr val="FFFFFF"/>
              </a:buClr>
              <a:buBlip>
                <a:blip r:embed="rId3"/>
              </a:buBlip>
            </a:pPr>
            <a:r>
              <a:rPr lang="fr-FR" sz="1800" noProof="1" smtClean="0"/>
              <a:t>Le </a:t>
            </a:r>
            <a:r>
              <a:rPr lang="fr-FR" sz="1800" noProof="1" smtClean="0"/>
              <a:t>problème de la </a:t>
            </a:r>
            <a:r>
              <a:rPr lang="fr-FR" sz="1800" noProof="1" smtClean="0">
                <a:solidFill>
                  <a:srgbClr val="C00000"/>
                </a:solidFill>
              </a:rPr>
              <a:t>véracité</a:t>
            </a:r>
            <a:r>
              <a:rPr lang="fr-FR" sz="1800" noProof="1" smtClean="0"/>
              <a:t> des informations contenues dans la fiche de vœux ;</a:t>
            </a:r>
            <a:endParaRPr lang="fr-FR" sz="1800" noProof="1" smtClean="0">
              <a:latin typeface="Calibri"/>
            </a:endParaRPr>
          </a:p>
          <a:p>
            <a:pPr marL="360000" indent="-393192" algn="just">
              <a:lnSpc>
                <a:spcPct val="150000"/>
              </a:lnSpc>
              <a:spcBef>
                <a:spcPts val="600"/>
              </a:spcBef>
              <a:buClr>
                <a:srgbClr val="FFFFFF"/>
              </a:buClr>
              <a:buBlip>
                <a:blip r:embed="rId3"/>
              </a:buBlip>
            </a:pPr>
            <a:r>
              <a:rPr lang="fr-FR" sz="1800" noProof="1" smtClean="0"/>
              <a:t>L'existance de beaucoup de </a:t>
            </a:r>
            <a:r>
              <a:rPr lang="fr-FR" sz="1800" noProof="1" smtClean="0">
                <a:solidFill>
                  <a:srgbClr val="C00000"/>
                </a:solidFill>
              </a:rPr>
              <a:t>double</a:t>
            </a:r>
            <a:r>
              <a:rPr lang="fr-FR" sz="1800" noProof="1" smtClean="0"/>
              <a:t> candidature; le taritement et la saisie des fiches de vœux induit </a:t>
            </a:r>
            <a:r>
              <a:rPr lang="fr-FR" sz="1800" noProof="1" smtClean="0"/>
              <a:t>une grande </a:t>
            </a:r>
            <a:r>
              <a:rPr lang="fr-FR" sz="1800" noProof="1" smtClean="0"/>
              <a:t>perte de temps;</a:t>
            </a:r>
            <a:r>
              <a:rPr lang="fr-FR" sz="1800" noProof="1" smtClean="0">
                <a:latin typeface="Calibri"/>
              </a:rPr>
              <a:t> </a:t>
            </a:r>
          </a:p>
          <a:p>
            <a:pPr marL="360000" indent="-393192" algn="just">
              <a:lnSpc>
                <a:spcPct val="150000"/>
              </a:lnSpc>
              <a:spcBef>
                <a:spcPts val="600"/>
              </a:spcBef>
              <a:buClr>
                <a:srgbClr val="FFFFFF"/>
              </a:buClr>
              <a:buBlip>
                <a:blip r:embed="rId3"/>
              </a:buBlip>
            </a:pPr>
            <a:r>
              <a:rPr lang="fr-FR" sz="1800" noProof="1" smtClean="0"/>
              <a:t>les choix contenus dans la fiche de vœux sont généralement renseignés dans la hate et le </a:t>
            </a:r>
            <a:r>
              <a:rPr lang="fr-FR" sz="1800" noProof="1" smtClean="0">
                <a:solidFill>
                  <a:srgbClr val="C00000"/>
                </a:solidFill>
              </a:rPr>
              <a:t>manque d'information </a:t>
            </a:r>
            <a:r>
              <a:rPr lang="fr-FR" sz="1800" noProof="1" smtClean="0"/>
              <a:t>ce qui génère une grande quantité de demande de réorientation;</a:t>
            </a:r>
          </a:p>
          <a:p>
            <a:pPr marL="360000" indent="-393192" algn="just">
              <a:lnSpc>
                <a:spcPct val="150000"/>
              </a:lnSpc>
              <a:spcBef>
                <a:spcPts val="600"/>
              </a:spcBef>
              <a:buClr>
                <a:srgbClr val="FFFFFF"/>
              </a:buClr>
              <a:buBlip>
                <a:blip r:embed="rId3"/>
              </a:buBlip>
            </a:pPr>
            <a:r>
              <a:rPr lang="fr-FR" sz="1800" noProof="1" smtClean="0"/>
              <a:t>Le </a:t>
            </a:r>
            <a:r>
              <a:rPr lang="fr-FR" sz="1800" noProof="1" smtClean="0"/>
              <a:t>taux des examinés scolarisés est pénalisant par rapport au taux </a:t>
            </a:r>
            <a:r>
              <a:rPr lang="fr-FR" sz="1800" noProof="1" smtClean="0"/>
              <a:t>global; </a:t>
            </a:r>
            <a:r>
              <a:rPr lang="fr-FR" sz="1800" noProof="1" smtClean="0">
                <a:solidFill>
                  <a:srgbClr val="C00000"/>
                </a:solidFill>
              </a:rPr>
              <a:t>perte entre 20% et 25%</a:t>
            </a:r>
            <a:r>
              <a:rPr lang="fr-FR" sz="1800" noProof="1" smtClean="0"/>
              <a:t>; </a:t>
            </a:r>
          </a:p>
          <a:p>
            <a:pPr marL="360000" indent="-393192" algn="just">
              <a:lnSpc>
                <a:spcPct val="150000"/>
              </a:lnSpc>
              <a:spcBef>
                <a:spcPts val="600"/>
              </a:spcBef>
              <a:buClr>
                <a:srgbClr val="FFFFFF"/>
              </a:buClr>
              <a:buBlip>
                <a:blip r:embed="rId3"/>
              </a:buBlip>
            </a:pPr>
            <a:r>
              <a:rPr lang="fr-FR" sz="1800" dirty="0" smtClean="0"/>
              <a:t>Abandon fréquent des inscriptions ; </a:t>
            </a:r>
          </a:p>
          <a:p>
            <a:pPr marL="360000" indent="-393192" algn="just">
              <a:lnSpc>
                <a:spcPct val="150000"/>
              </a:lnSpc>
              <a:spcBef>
                <a:spcPts val="600"/>
              </a:spcBef>
              <a:buClr>
                <a:srgbClr val="FFFFFF"/>
              </a:buClr>
              <a:buBlip>
                <a:blip r:embed="rId3"/>
              </a:buBlip>
            </a:pPr>
            <a:endParaRPr lang="fr-FR" sz="1800" noProof="1"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additive="base">
                                        <p:cTn id="3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 calcmode="lin" valueType="num">
                                      <p:cBhvr additive="base">
                                        <p:cTn id="3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 calcmode="lin" valueType="num">
                                      <p:cBhvr additive="base">
                                        <p:cTn id="4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400" b="1" dirty="0" smtClean="0">
                <a:solidFill>
                  <a:schemeClr val="bg1"/>
                </a:solidFill>
              </a:rPr>
              <a:t>Recommandations</a:t>
            </a:r>
            <a:endParaRPr lang="fr-FR" sz="4400" b="1" dirty="0">
              <a:solidFill>
                <a:schemeClr val="bg1"/>
              </a:solidFill>
            </a:endParaRPr>
          </a:p>
        </p:txBody>
      </p:sp>
      <p:sp>
        <p:nvSpPr>
          <p:cNvPr id="4" name="Espace réservé du numéro de diapositive 3"/>
          <p:cNvSpPr>
            <a:spLocks noGrp="1"/>
          </p:cNvSpPr>
          <p:nvPr>
            <p:ph type="sldNum" sz="quarter" idx="11"/>
          </p:nvPr>
        </p:nvSpPr>
        <p:spPr/>
        <p:txBody>
          <a:bodyPr/>
          <a:lstStyle/>
          <a:p>
            <a:pPr>
              <a:defRPr/>
            </a:pPr>
            <a:fld id="{5777639F-5336-4FF0-8F03-7697121CC537}" type="slidenum">
              <a:rPr lang="fr-FR" smtClean="0"/>
              <a:pPr>
                <a:defRPr/>
              </a:pPr>
              <a:t>27</a:t>
            </a:fld>
            <a:endParaRPr lang="fr-FR"/>
          </a:p>
        </p:txBody>
      </p:sp>
      <p:sp>
        <p:nvSpPr>
          <p:cNvPr id="5" name="Rectangle 1"/>
          <p:cNvSpPr>
            <a:spLocks noChangeArrowheads="1"/>
          </p:cNvSpPr>
          <p:nvPr/>
        </p:nvSpPr>
        <p:spPr bwMode="auto">
          <a:xfrm>
            <a:off x="0" y="838200"/>
            <a:ext cx="8892480" cy="6078587"/>
          </a:xfrm>
          <a:prstGeom prst="rect">
            <a:avLst/>
          </a:prstGeom>
        </p:spPr>
        <p:txBody>
          <a:bodyPr vert="horz" wrap="square" lIns="0" tIns="0" rIns="0" bIns="0" rtlCol="0">
            <a:spAutoFit/>
          </a:bodyPr>
          <a:lstStyle/>
          <a:p>
            <a:pPr marL="360000" indent="-393192" algn="just">
              <a:lnSpc>
                <a:spcPct val="150000"/>
              </a:lnSpc>
              <a:spcBef>
                <a:spcPts val="600"/>
              </a:spcBef>
              <a:buClr>
                <a:srgbClr val="FFFFFF"/>
              </a:buClr>
              <a:buBlip>
                <a:blip r:embed="rId2"/>
              </a:buBlip>
            </a:pPr>
            <a:r>
              <a:rPr lang="fr-FR" sz="1600" dirty="0" smtClean="0">
                <a:latin typeface="+mn-lt"/>
              </a:rPr>
              <a:t>Améliorer la collaboration avec les responsable du MEN; </a:t>
            </a:r>
            <a:endParaRPr lang="fr-FR" sz="1600" dirty="0" smtClean="0">
              <a:latin typeface="+mn-lt"/>
            </a:endParaRPr>
          </a:p>
          <a:p>
            <a:pPr marL="360000" indent="-393192" algn="just">
              <a:lnSpc>
                <a:spcPct val="150000"/>
              </a:lnSpc>
              <a:spcBef>
                <a:spcPts val="600"/>
              </a:spcBef>
              <a:buClr>
                <a:srgbClr val="FFFFFF"/>
              </a:buClr>
              <a:buBlip>
                <a:blip r:embed="rId2"/>
              </a:buBlip>
            </a:pPr>
            <a:r>
              <a:rPr lang="fr-FR" sz="1600" noProof="1" smtClean="0">
                <a:latin typeface="+mn-lt"/>
              </a:rPr>
              <a:t>Participer aux caravanes de lorientation pour toucher les parents d’élèves et les associations des parents d’élèves </a:t>
            </a:r>
            <a:r>
              <a:rPr lang="fr-FR" sz="1600" noProof="1" smtClean="0">
                <a:latin typeface="+mn-lt"/>
              </a:rPr>
              <a:t>;</a:t>
            </a:r>
          </a:p>
          <a:p>
            <a:pPr marL="360000" indent="-393192" algn="just">
              <a:lnSpc>
                <a:spcPct val="150000"/>
              </a:lnSpc>
              <a:spcBef>
                <a:spcPts val="600"/>
              </a:spcBef>
              <a:buClr>
                <a:srgbClr val="FFFFFF"/>
              </a:buClr>
              <a:buBlip>
                <a:blip r:embed="rId2"/>
              </a:buBlip>
            </a:pPr>
            <a:r>
              <a:rPr lang="fr-FR" sz="1600" noProof="1" smtClean="0">
                <a:latin typeface="+mn-lt"/>
              </a:rPr>
              <a:t>Généraliser les mini stand dans les collèges et lycées disposant d’effectifs important d’élèves; </a:t>
            </a:r>
          </a:p>
          <a:p>
            <a:pPr marL="360000" indent="-393192" algn="just">
              <a:lnSpc>
                <a:spcPct val="150000"/>
              </a:lnSpc>
              <a:spcBef>
                <a:spcPts val="600"/>
              </a:spcBef>
              <a:buClr>
                <a:srgbClr val="FFFFFF"/>
              </a:buClr>
              <a:buBlip>
                <a:blip r:embed="rId2"/>
              </a:buBlip>
            </a:pPr>
            <a:r>
              <a:rPr lang="fr-FR" sz="1600" noProof="1" smtClean="0">
                <a:latin typeface="+mn-lt"/>
              </a:rPr>
              <a:t>Coordonner les visites aux établissements scolaires pour plus d’efficacité et de résultats ;</a:t>
            </a:r>
            <a:endParaRPr lang="fr-FR" sz="1600" noProof="1" smtClean="0">
              <a:latin typeface="+mn-lt"/>
            </a:endParaRPr>
          </a:p>
          <a:p>
            <a:pPr marL="360000" indent="-393192" algn="just">
              <a:lnSpc>
                <a:spcPct val="150000"/>
              </a:lnSpc>
              <a:spcBef>
                <a:spcPts val="600"/>
              </a:spcBef>
              <a:buClr>
                <a:srgbClr val="FFFFFF"/>
              </a:buClr>
              <a:buBlip>
                <a:blip r:embed="rId2"/>
              </a:buBlip>
            </a:pPr>
            <a:r>
              <a:rPr lang="fr-FR" sz="1600" noProof="1" smtClean="0">
                <a:latin typeface="+mn-lt"/>
              </a:rPr>
              <a:t>Augmenter la cadence des visites aux établissements scolaires et organiser les visites guidées dans les établissements de formation;</a:t>
            </a:r>
            <a:endParaRPr lang="fr-FR" sz="1600" noProof="1" smtClean="0">
              <a:latin typeface="+mn-lt"/>
            </a:endParaRPr>
          </a:p>
          <a:p>
            <a:pPr marL="360000" indent="-393192" algn="just">
              <a:lnSpc>
                <a:spcPct val="150000"/>
              </a:lnSpc>
              <a:spcBef>
                <a:spcPts val="600"/>
              </a:spcBef>
              <a:buClr>
                <a:srgbClr val="FFFFFF"/>
              </a:buClr>
              <a:buBlip>
                <a:blip r:embed="rId2"/>
              </a:buBlip>
            </a:pPr>
            <a:r>
              <a:rPr lang="fr-FR" sz="1600" noProof="1" smtClean="0">
                <a:latin typeface="+mn-lt"/>
              </a:rPr>
              <a:t>Doter tous les conseillers du MEN des fiches métiers et des supports d’information en quantité suffisantes ;</a:t>
            </a:r>
            <a:endParaRPr lang="fr-FR" sz="1600" noProof="1" smtClean="0">
              <a:latin typeface="+mn-lt"/>
            </a:endParaRPr>
          </a:p>
          <a:p>
            <a:pPr marL="360000" indent="-393192" algn="just">
              <a:lnSpc>
                <a:spcPct val="150000"/>
              </a:lnSpc>
              <a:spcBef>
                <a:spcPts val="600"/>
              </a:spcBef>
              <a:buClr>
                <a:srgbClr val="FFFFFF"/>
              </a:buClr>
              <a:buBlip>
                <a:blip r:embed="rId2"/>
              </a:buBlip>
            </a:pPr>
            <a:r>
              <a:rPr lang="fr-FR" sz="1600" noProof="1" smtClean="0">
                <a:latin typeface="+mn-lt"/>
              </a:rPr>
              <a:t>Doter les centres d’information et d’aide à l’orientation de tous les supports et l’information nécéssaire ; </a:t>
            </a:r>
          </a:p>
          <a:p>
            <a:pPr marL="360000" indent="-393192" algn="just">
              <a:lnSpc>
                <a:spcPct val="150000"/>
              </a:lnSpc>
              <a:spcBef>
                <a:spcPts val="600"/>
              </a:spcBef>
              <a:buClr>
                <a:srgbClr val="FFFFFF"/>
              </a:buClr>
              <a:buBlip>
                <a:blip r:embed="rId2"/>
              </a:buBlip>
            </a:pPr>
            <a:r>
              <a:rPr lang="fr-FR" sz="1600" dirty="0" smtClean="0">
                <a:latin typeface="+mn-lt"/>
              </a:rPr>
              <a:t>Créer un cite social interactifs avec les responsables </a:t>
            </a:r>
            <a:r>
              <a:rPr lang="fr-FR" sz="1600" dirty="0" smtClean="0">
                <a:latin typeface="+mn-lt"/>
              </a:rPr>
              <a:t>MEN </a:t>
            </a:r>
            <a:r>
              <a:rPr lang="fr-FR" sz="1600" dirty="0" smtClean="0">
                <a:latin typeface="+mn-lt"/>
              </a:rPr>
              <a:t>pour répondre à leurs attentes efficacement.</a:t>
            </a:r>
            <a:endParaRPr lang="fr-FR" sz="16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fbcdn-sphotos-f-a.akamaihd.net/hphotos-ak-frc3/582334_385772584802889_1820845340_n.jpg"/>
          <p:cNvPicPr>
            <a:picLocks noChangeAspect="1" noChangeArrowheads="1"/>
          </p:cNvPicPr>
          <p:nvPr/>
        </p:nvPicPr>
        <p:blipFill>
          <a:blip r:embed="rId2"/>
          <a:srcRect/>
          <a:stretch>
            <a:fillRect/>
          </a:stretch>
        </p:blipFill>
        <p:spPr bwMode="auto">
          <a:xfrm>
            <a:off x="152400" y="1295400"/>
            <a:ext cx="8686800" cy="5181600"/>
          </a:xfrm>
          <a:prstGeom prst="rect">
            <a:avLst/>
          </a:prstGeom>
          <a:noFill/>
          <a:ln w="9525">
            <a:noFill/>
            <a:miter lim="800000"/>
            <a:headEnd/>
            <a:tailEnd/>
          </a:ln>
        </p:spPr>
      </p:pic>
      <p:sp>
        <p:nvSpPr>
          <p:cNvPr id="5" name="Text Box 10"/>
          <p:cNvSpPr txBox="1">
            <a:spLocks noChangeArrowheads="1"/>
          </p:cNvSpPr>
          <p:nvPr/>
        </p:nvSpPr>
        <p:spPr bwMode="auto">
          <a:xfrm>
            <a:off x="3200400" y="152400"/>
            <a:ext cx="5334000" cy="584775"/>
          </a:xfrm>
          <a:prstGeom prst="rect">
            <a:avLst/>
          </a:prstGeom>
          <a:noFill/>
          <a:ln w="9525" algn="ctr">
            <a:noFill/>
            <a:miter lim="800000"/>
            <a:headEnd type="none" w="sm" len="sm"/>
            <a:tailEnd type="none" w="sm" len="sm"/>
          </a:ln>
        </p:spPr>
        <p:txBody>
          <a:bodyPr wrap="square">
            <a:spAutoFit/>
          </a:bodyPr>
          <a:lstStyle/>
          <a:p>
            <a:pPr rtl="1">
              <a:spcBef>
                <a:spcPct val="50000"/>
              </a:spcBef>
              <a:defRPr/>
            </a:pPr>
            <a:r>
              <a:rPr lang="fr-FR" sz="3200" dirty="0">
                <a:solidFill>
                  <a:schemeClr val="bg1"/>
                </a:solidFill>
                <a:latin typeface="Century Gothic" pitchFamily="34" charset="0"/>
              </a:rPr>
              <a:t>Système des Passerelles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09800" y="914400"/>
            <a:ext cx="1524000" cy="533400"/>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271463" indent="-271463"/>
            <a:r>
              <a:rPr lang="fr-FR" sz="3600" dirty="0">
                <a:solidFill>
                  <a:srgbClr val="FF9900"/>
                </a:solidFill>
                <a:cs typeface="Arial" charset="0"/>
              </a:rPr>
              <a:t>Merci </a:t>
            </a:r>
          </a:p>
        </p:txBody>
      </p:sp>
      <p:sp>
        <p:nvSpPr>
          <p:cNvPr id="29699" name="Line 6"/>
          <p:cNvSpPr>
            <a:spLocks noChangeShapeType="1"/>
          </p:cNvSpPr>
          <p:nvPr/>
        </p:nvSpPr>
        <p:spPr bwMode="auto">
          <a:xfrm>
            <a:off x="2438400" y="2133600"/>
            <a:ext cx="0" cy="2057400"/>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00" name="Text Box 7"/>
          <p:cNvSpPr txBox="1">
            <a:spLocks noChangeArrowheads="1"/>
          </p:cNvSpPr>
          <p:nvPr/>
        </p:nvSpPr>
        <p:spPr bwMode="auto">
          <a:xfrm>
            <a:off x="3429000" y="1309687"/>
            <a:ext cx="4953000" cy="595313"/>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271463" indent="-271463"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r>
              <a:rPr lang="fr-FR" sz="3600" dirty="0">
                <a:solidFill>
                  <a:srgbClr val="FF9900"/>
                </a:solidFill>
                <a:cs typeface="Arial" charset="0"/>
              </a:rPr>
              <a:t>Pour votre attention </a:t>
            </a:r>
          </a:p>
        </p:txBody>
      </p:sp>
      <p:sp>
        <p:nvSpPr>
          <p:cNvPr id="29701" name="Text Box 12"/>
          <p:cNvSpPr txBox="1">
            <a:spLocks noChangeArrowheads="1"/>
          </p:cNvSpPr>
          <p:nvPr/>
        </p:nvSpPr>
        <p:spPr bwMode="auto">
          <a:xfrm>
            <a:off x="3048000" y="0"/>
            <a:ext cx="6096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spcBef>
                <a:spcPct val="50000"/>
              </a:spcBef>
            </a:pPr>
            <a:r>
              <a:rPr lang="fr-FR" sz="2400">
                <a:solidFill>
                  <a:schemeClr val="bg1"/>
                </a:solidFill>
                <a:cs typeface="Arial" charset="0"/>
              </a:rPr>
              <a:t>Office de la Formation Professionnelle et de la Promotion du Travail </a:t>
            </a:r>
          </a:p>
        </p:txBody>
      </p:sp>
      <p:sp>
        <p:nvSpPr>
          <p:cNvPr id="6"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29</a:t>
            </a:fld>
            <a:endParaRPr lang="fr-FR" sz="900" b="0">
              <a:latin typeface="Arial Black" pitchFamily="34" charset="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76200" y="914400"/>
          <a:ext cx="900000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a:xfrm>
            <a:off x="2895600" y="0"/>
            <a:ext cx="6246813" cy="838200"/>
          </a:xfrm>
        </p:spPr>
        <p:txBody>
          <a:bodyPr/>
          <a:lstStyle/>
          <a:p>
            <a:pPr algn="ctr"/>
            <a:r>
              <a:rPr lang="fr-FR" b="1" dirty="0" smtClean="0">
                <a:solidFill>
                  <a:schemeClr val="bg1"/>
                </a:solidFill>
              </a:rPr>
              <a:t>Organigramme de l'OFPPT</a:t>
            </a:r>
            <a:endParaRPr lang="fr-FR" b="1" dirty="0">
              <a:solidFill>
                <a:schemeClr val="bg1"/>
              </a:solidFill>
            </a:endParaRPr>
          </a:p>
        </p:txBody>
      </p:sp>
      <p:sp>
        <p:nvSpPr>
          <p:cNvPr id="4" name="Espace réservé du numéro de diapositive 3"/>
          <p:cNvSpPr>
            <a:spLocks noGrp="1"/>
          </p:cNvSpPr>
          <p:nvPr>
            <p:ph type="sldNum" sz="quarter" idx="11"/>
          </p:nvPr>
        </p:nvSpPr>
        <p:spPr>
          <a:xfrm>
            <a:off x="6553200" y="6400800"/>
            <a:ext cx="2133600" cy="457200"/>
          </a:xfrm>
        </p:spPr>
        <p:txBody>
          <a:bodyPr/>
          <a:lstStyle/>
          <a:p>
            <a:pPr>
              <a:defRPr/>
            </a:pPr>
            <a:fld id="{5777639F-5336-4FF0-8F03-7697121CC537}" type="slidenum">
              <a:rPr lang="fr-FR" smtClean="0"/>
              <a:pPr>
                <a:defRPr/>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Organigramme : Alternative 1"/>
          <p:cNvSpPr/>
          <p:nvPr/>
        </p:nvSpPr>
        <p:spPr>
          <a:xfrm>
            <a:off x="2524200" y="0"/>
            <a:ext cx="6696000" cy="864000"/>
          </a:xfrm>
          <a:prstGeom prst="flowChartAlternateProcess">
            <a:avLst/>
          </a:prstGeom>
          <a:solidFill>
            <a:srgbClr val="FF9900"/>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tyle>
          <a:lnRef idx="0">
            <a:schemeClr val="accent6"/>
          </a:lnRef>
          <a:fillRef idx="3">
            <a:schemeClr val="accent6"/>
          </a:fillRef>
          <a:effectRef idx="3">
            <a:schemeClr val="accent6"/>
          </a:effectRef>
          <a:fontRef idx="minor">
            <a:schemeClr val="lt1"/>
          </a:fontRef>
        </p:style>
        <p:txBody>
          <a:bodyPr anchor="ctr" anchorCtr="0"/>
          <a:lstStyle/>
          <a:p>
            <a:pPr algn="ctr">
              <a:spcBef>
                <a:spcPts val="0"/>
              </a:spcBef>
              <a:spcAft>
                <a:spcPts val="0"/>
              </a:spcAft>
              <a:buClr>
                <a:schemeClr val="bg2"/>
              </a:buClr>
              <a:buSzPct val="75000"/>
              <a:buFont typeface="Wingdings" pitchFamily="2" charset="2"/>
              <a:buNone/>
              <a:defRPr/>
            </a:pPr>
            <a:r>
              <a:rPr lang="fr-FR" sz="2400" dirty="0" smtClean="0">
                <a:solidFill>
                  <a:srgbClr val="1C5A06"/>
                </a:solidFill>
                <a:cs typeface="+mn-cs"/>
              </a:rPr>
              <a:t>OFPPT</a:t>
            </a:r>
          </a:p>
          <a:p>
            <a:pPr algn="ctr">
              <a:spcBef>
                <a:spcPts val="0"/>
              </a:spcBef>
              <a:spcAft>
                <a:spcPts val="0"/>
              </a:spcAft>
              <a:buClr>
                <a:schemeClr val="bg2"/>
              </a:buClr>
              <a:buSzPct val="75000"/>
              <a:buFont typeface="Wingdings" pitchFamily="2" charset="2"/>
              <a:buNone/>
              <a:defRPr/>
            </a:pPr>
            <a:r>
              <a:rPr lang="fr-FR" dirty="0" smtClean="0">
                <a:solidFill>
                  <a:srgbClr val="1C5A06"/>
                </a:solidFill>
                <a:cs typeface="+mn-cs"/>
              </a:rPr>
              <a:t>AU SERVICE DE LA PROMOTION DE L’EMPLOI</a:t>
            </a:r>
            <a:endParaRPr lang="fr-FR" dirty="0">
              <a:solidFill>
                <a:srgbClr val="1C5A06"/>
              </a:solidFill>
              <a:cs typeface="+mn-cs"/>
            </a:endParaRPr>
          </a:p>
        </p:txBody>
      </p:sp>
      <p:sp>
        <p:nvSpPr>
          <p:cNvPr id="3" name="ZoneTexte 2"/>
          <p:cNvSpPr txBox="1"/>
          <p:nvPr/>
        </p:nvSpPr>
        <p:spPr>
          <a:xfrm>
            <a:off x="6096000" y="6076890"/>
            <a:ext cx="2895600" cy="400110"/>
          </a:xfrm>
          <a:prstGeom prst="rect">
            <a:avLst/>
          </a:prstGeom>
          <a:noFill/>
        </p:spPr>
        <p:txBody>
          <a:bodyPr wrap="square" rtlCol="0">
            <a:spAutoFit/>
          </a:bodyPr>
          <a:lstStyle/>
          <a:p>
            <a:r>
              <a:rPr lang="fr-FR" dirty="0" smtClean="0">
                <a:solidFill>
                  <a:schemeClr val="bg1">
                    <a:lumMod val="50000"/>
                  </a:schemeClr>
                </a:solidFill>
              </a:rPr>
              <a:t>Mardi 11 Février 2014</a:t>
            </a:r>
            <a:endParaRPr lang="fr-FR"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0" nodeType="clickEffect">
                                  <p:stCondLst>
                                    <p:cond delay="0"/>
                                  </p:stCondLst>
                                  <p:childTnLst>
                                    <p:animMotion origin="layout" path="M 0 -1.08233E-6 L -0.26667 -0.4704 " pathEditMode="relative" rAng="0" ptsTypes="AA">
                                      <p:cBhvr>
                                        <p:cTn id="12" dur="2000" fill="hold"/>
                                        <p:tgtEl>
                                          <p:spTgt spid="3"/>
                                        </p:tgtEl>
                                        <p:attrNameLst>
                                          <p:attrName>ppt_x</p:attrName>
                                          <p:attrName>ppt_y</p:attrName>
                                        </p:attrNameLst>
                                      </p:cBhvr>
                                      <p:rCtr x="-133" y="-235"/>
                                    </p:animMotion>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5"/>
          <p:cNvSpPr>
            <a:spLocks noChangeArrowheads="1"/>
          </p:cNvSpPr>
          <p:nvPr/>
        </p:nvSpPr>
        <p:spPr bwMode="auto">
          <a:xfrm>
            <a:off x="2657475" y="162580"/>
            <a:ext cx="6257925" cy="461665"/>
          </a:xfrm>
          <a:prstGeom prst="rect">
            <a:avLst/>
          </a:prstGeom>
          <a:noFill/>
          <a:ln>
            <a:noFill/>
          </a:ln>
          <a:effectLst/>
          <a:extLst>
            <a:ext uri="{91240B29-F687-4F45-9708-019B960494DF}"/>
            <a:ext uri="{AF507438-7753-43E0-B8FC-AC1667EBCBE1}"/>
          </a:extLst>
        </p:spPr>
        <p:txBody>
          <a:bodyPr wrap="square" anchor="ctr">
            <a:spAutoFit/>
          </a:bodyPr>
          <a:lstStyle/>
          <a:p>
            <a:pPr algn="ctr" rtl="1">
              <a:defRPr/>
            </a:pPr>
            <a:r>
              <a:rPr lang="fr-FR" sz="2400" dirty="0" smtClean="0">
                <a:solidFill>
                  <a:srgbClr val="FFC000"/>
                </a:solidFill>
                <a:effectLst>
                  <a:outerShdw blurRad="38100" dist="38100" dir="2700000" algn="tl">
                    <a:srgbClr val="000000"/>
                  </a:outerShdw>
                </a:effectLst>
              </a:rPr>
              <a:t>COURS DU SOIR</a:t>
            </a:r>
            <a:endParaRPr lang="ar-SA" sz="2400" dirty="0">
              <a:solidFill>
                <a:srgbClr val="FFC000"/>
              </a:solidFill>
              <a:effectLst>
                <a:outerShdw blurRad="38100" dist="38100" dir="2700000" algn="tl">
                  <a:srgbClr val="000000"/>
                </a:outerShdw>
              </a:effectLst>
            </a:endParaRPr>
          </a:p>
        </p:txBody>
      </p:sp>
      <p:graphicFrame>
        <p:nvGraphicFramePr>
          <p:cNvPr id="10" name="Tableau 9"/>
          <p:cNvGraphicFramePr>
            <a:graphicFrameLocks noGrp="1"/>
          </p:cNvGraphicFramePr>
          <p:nvPr/>
        </p:nvGraphicFramePr>
        <p:xfrm>
          <a:off x="990600" y="1362075"/>
          <a:ext cx="7010400" cy="314325"/>
        </p:xfrm>
        <a:graphic>
          <a:graphicData uri="http://schemas.openxmlformats.org/drawingml/2006/table">
            <a:tbl>
              <a:tblPr/>
              <a:tblGrid>
                <a:gridCol w="7010400"/>
              </a:tblGrid>
              <a:tr h="253318">
                <a:tc>
                  <a:txBody>
                    <a:bodyPr/>
                    <a:lstStyle/>
                    <a:p>
                      <a:pPr algn="ctr" fontAlgn="b"/>
                      <a:r>
                        <a:rPr lang="fr-FR" sz="2000" b="1" i="0" u="none" strike="noStrike" dirty="0" smtClean="0">
                          <a:solidFill>
                            <a:srgbClr val="000000"/>
                          </a:solidFill>
                          <a:latin typeface="Calibri"/>
                        </a:rPr>
                        <a:t>SITUATION DES</a:t>
                      </a:r>
                      <a:r>
                        <a:rPr lang="fr-FR" sz="2000" b="1" i="0" u="none" strike="noStrike" baseline="0" dirty="0" smtClean="0">
                          <a:solidFill>
                            <a:srgbClr val="000000"/>
                          </a:solidFill>
                          <a:latin typeface="Calibri"/>
                        </a:rPr>
                        <a:t> INSCRITS EN </a:t>
                      </a:r>
                      <a:r>
                        <a:rPr lang="fr-FR" sz="2000" b="1" i="0" u="none" strike="noStrike" dirty="0" smtClean="0">
                          <a:solidFill>
                            <a:srgbClr val="000000"/>
                          </a:solidFill>
                          <a:latin typeface="Calibri"/>
                        </a:rPr>
                        <a:t>CDS</a:t>
                      </a:r>
                      <a:endParaRPr lang="fr-FR" sz="2000" b="1"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graphicFrame>
        <p:nvGraphicFramePr>
          <p:cNvPr id="5" name="Tableau 4"/>
          <p:cNvGraphicFramePr>
            <a:graphicFrameLocks noGrp="1"/>
          </p:cNvGraphicFramePr>
          <p:nvPr/>
        </p:nvGraphicFramePr>
        <p:xfrm>
          <a:off x="838200" y="1828803"/>
          <a:ext cx="7391399" cy="4190996"/>
        </p:xfrm>
        <a:graphic>
          <a:graphicData uri="http://schemas.openxmlformats.org/drawingml/2006/table">
            <a:tbl>
              <a:tblPr/>
              <a:tblGrid>
                <a:gridCol w="2614032"/>
                <a:gridCol w="1171807"/>
                <a:gridCol w="1081668"/>
                <a:gridCol w="1352085"/>
                <a:gridCol w="1171807"/>
              </a:tblGrid>
              <a:tr h="543379">
                <a:tc>
                  <a:txBody>
                    <a:bodyPr/>
                    <a:lstStyle/>
                    <a:p>
                      <a:pPr algn="ctr" rtl="0" fontAlgn="b"/>
                      <a:r>
                        <a:rPr lang="fr-FR" sz="1600" b="1" i="0" u="none" strike="noStrike" dirty="0">
                          <a:solidFill>
                            <a:srgbClr val="000000"/>
                          </a:solidFill>
                          <a:latin typeface="Calibri"/>
                        </a:rPr>
                        <a:t>ENTITE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E3"/>
                    </a:solidFill>
                  </a:tcPr>
                </a:tc>
                <a:tc>
                  <a:txBody>
                    <a:bodyPr/>
                    <a:lstStyle/>
                    <a:p>
                      <a:pPr algn="ctr" rtl="0" fontAlgn="b"/>
                      <a:r>
                        <a:rPr lang="fr-FR" sz="1600" b="1" i="0" u="none" strike="noStrike" dirty="0">
                          <a:solidFill>
                            <a:srgbClr val="000000"/>
                          </a:solidFill>
                          <a:latin typeface="Calibri"/>
                        </a:rPr>
                        <a:t>Prévisions</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E3"/>
                    </a:solidFill>
                  </a:tcPr>
                </a:tc>
                <a:tc>
                  <a:txBody>
                    <a:bodyPr/>
                    <a:lstStyle/>
                    <a:p>
                      <a:pPr algn="ctr" rtl="0" fontAlgn="b"/>
                      <a:r>
                        <a:rPr lang="fr-FR" sz="1600" b="1" i="0" u="none" strike="noStrike" dirty="0">
                          <a:solidFill>
                            <a:srgbClr val="000000"/>
                          </a:solidFill>
                          <a:latin typeface="Calibri"/>
                        </a:rPr>
                        <a:t>Inscrits</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E3"/>
                    </a:solidFill>
                  </a:tcPr>
                </a:tc>
                <a:tc>
                  <a:txBody>
                    <a:bodyPr/>
                    <a:lstStyle/>
                    <a:p>
                      <a:pPr algn="ctr" rtl="0" fontAlgn="b"/>
                      <a:r>
                        <a:rPr lang="fr-FR" sz="1600" b="1" i="0" u="none" strike="noStrike" dirty="0">
                          <a:solidFill>
                            <a:srgbClr val="000000"/>
                          </a:solidFill>
                          <a:latin typeface="Calibri"/>
                        </a:rPr>
                        <a:t>Effectif des Présents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E3"/>
                    </a:solidFill>
                  </a:tcPr>
                </a:tc>
                <a:tc>
                  <a:txBody>
                    <a:bodyPr/>
                    <a:lstStyle/>
                    <a:p>
                      <a:pPr algn="ctr" rtl="0" fontAlgn="b"/>
                      <a:r>
                        <a:rPr lang="fr-FR" sz="1600" b="1" i="0" u="none" strike="noStrike" dirty="0">
                          <a:solidFill>
                            <a:srgbClr val="000000"/>
                          </a:solidFill>
                          <a:latin typeface="Calibri"/>
                        </a:rPr>
                        <a:t>Taux de présence</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ITA AGADIR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39</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45</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45</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a:solidFill>
                            <a:srgbClr val="000000"/>
                          </a:solidFill>
                          <a:latin typeface="Calibri"/>
                        </a:rPr>
                        <a:t>115%</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ISTA AGADIR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546</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537</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537</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a:solidFill>
                            <a:srgbClr val="000000"/>
                          </a:solidFill>
                          <a:latin typeface="Calibri"/>
                        </a:rPr>
                        <a:t>98%</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ISTA TAROUDANT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88</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71</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71</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a:solidFill>
                            <a:srgbClr val="000000"/>
                          </a:solidFill>
                          <a:latin typeface="Calibri"/>
                        </a:rPr>
                        <a:t>81%</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ISTA TASSILA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97</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74</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74</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a:solidFill>
                            <a:srgbClr val="000000"/>
                          </a:solidFill>
                          <a:latin typeface="Calibri"/>
                        </a:rPr>
                        <a:t>76%</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CENTRE MIXTE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22</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15</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15</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dirty="0">
                          <a:solidFill>
                            <a:srgbClr val="000000"/>
                          </a:solidFill>
                          <a:latin typeface="Calibri"/>
                        </a:rPr>
                        <a:t>68%</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ISTA TIZNIT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53</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41</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41</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a:solidFill>
                            <a:srgbClr val="000000"/>
                          </a:solidFill>
                          <a:latin typeface="Calibri"/>
                        </a:rPr>
                        <a:t>77%</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ISTA TRANSPORT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51</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0</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0</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a:solidFill>
                            <a:srgbClr val="000000"/>
                          </a:solidFill>
                          <a:latin typeface="Calibri"/>
                        </a:rPr>
                        <a:t>0%</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9562">
                <a:tc>
                  <a:txBody>
                    <a:bodyPr/>
                    <a:lstStyle/>
                    <a:p>
                      <a:pPr algn="l" rtl="0" fontAlgn="b"/>
                      <a:r>
                        <a:rPr lang="fr-FR" sz="2000" b="0" i="0" u="none" strike="noStrike" dirty="0">
                          <a:solidFill>
                            <a:srgbClr val="000000"/>
                          </a:solidFill>
                          <a:latin typeface="Calibri"/>
                        </a:rPr>
                        <a:t>ISTA OUARZAZATE </a:t>
                      </a:r>
                    </a:p>
                  </a:txBody>
                  <a:tcPr marL="72000"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151</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69</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2000" b="0" i="0" u="none" strike="noStrike">
                          <a:solidFill>
                            <a:srgbClr val="000000"/>
                          </a:solidFill>
                          <a:latin typeface="Calibri"/>
                        </a:rPr>
                        <a:t>69</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2000" b="0" i="0" u="none" strike="noStrike">
                          <a:solidFill>
                            <a:srgbClr val="000000"/>
                          </a:solidFill>
                          <a:latin typeface="Calibri"/>
                        </a:rPr>
                        <a:t>46%</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1121">
                <a:tc>
                  <a:txBody>
                    <a:bodyPr/>
                    <a:lstStyle/>
                    <a:p>
                      <a:pPr algn="l" rtl="0" fontAlgn="b"/>
                      <a:r>
                        <a:rPr lang="fr-FR" sz="2400" b="1" i="0" u="none" strike="noStrike">
                          <a:solidFill>
                            <a:srgbClr val="000000"/>
                          </a:solidFill>
                          <a:latin typeface="Calibri"/>
                        </a:rPr>
                        <a:t>Total</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B9D5"/>
                    </a:solidFill>
                  </a:tcPr>
                </a:tc>
                <a:tc>
                  <a:txBody>
                    <a:bodyPr/>
                    <a:lstStyle/>
                    <a:p>
                      <a:pPr algn="ctr" rtl="0" fontAlgn="b"/>
                      <a:r>
                        <a:rPr lang="fr-FR" sz="2000" b="1" i="0" u="none" strike="noStrike">
                          <a:solidFill>
                            <a:srgbClr val="000000"/>
                          </a:solidFill>
                          <a:latin typeface="Calibri"/>
                        </a:rPr>
                        <a:t>1047</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B9D5"/>
                    </a:solidFill>
                  </a:tcPr>
                </a:tc>
                <a:tc>
                  <a:txBody>
                    <a:bodyPr/>
                    <a:lstStyle/>
                    <a:p>
                      <a:pPr algn="ctr" rtl="0" fontAlgn="b"/>
                      <a:r>
                        <a:rPr lang="fr-FR" sz="2000" b="1" i="0" u="none" strike="noStrike">
                          <a:solidFill>
                            <a:srgbClr val="000000"/>
                          </a:solidFill>
                          <a:latin typeface="Calibri"/>
                        </a:rPr>
                        <a:t>852</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B9D5"/>
                    </a:solidFill>
                  </a:tcPr>
                </a:tc>
                <a:tc>
                  <a:txBody>
                    <a:bodyPr/>
                    <a:lstStyle/>
                    <a:p>
                      <a:pPr algn="ctr" rtl="0" fontAlgn="b"/>
                      <a:r>
                        <a:rPr lang="fr-FR" sz="2000" b="1" i="0" u="none" strike="noStrike" dirty="0">
                          <a:solidFill>
                            <a:srgbClr val="000000"/>
                          </a:solidFill>
                          <a:latin typeface="Calibri"/>
                        </a:rPr>
                        <a:t>852</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B9D5"/>
                    </a:solidFill>
                  </a:tcPr>
                </a:tc>
                <a:tc>
                  <a:txBody>
                    <a:bodyPr/>
                    <a:lstStyle/>
                    <a:p>
                      <a:pPr algn="ctr" rtl="0" fontAlgn="b"/>
                      <a:r>
                        <a:rPr lang="fr-FR" sz="2000" b="1" i="0" u="none" strike="noStrike" dirty="0">
                          <a:solidFill>
                            <a:srgbClr val="000000"/>
                          </a:solidFill>
                          <a:latin typeface="Calibri"/>
                        </a:rPr>
                        <a:t>81%</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ChangeArrowheads="1"/>
          </p:cNvSpPr>
          <p:nvPr/>
        </p:nvSpPr>
        <p:spPr bwMode="auto">
          <a:xfrm>
            <a:off x="2271712" y="981468"/>
            <a:ext cx="6643688" cy="313932"/>
          </a:xfrm>
          <a:prstGeom prst="rect">
            <a:avLst/>
          </a:prstGeom>
          <a:noFill/>
          <a:ln w="9525" algn="ctr">
            <a:noFill/>
            <a:miter lim="800000"/>
            <a:headEnd type="none" w="sm" len="sm"/>
            <a:tailEnd type="none" w="sm" len="sm"/>
          </a:ln>
        </p:spPr>
        <p:txBody>
          <a:bodyPr>
            <a:spAutoFit/>
          </a:bodyPr>
          <a:lstStyle/>
          <a:p>
            <a:pPr algn="ctr">
              <a:lnSpc>
                <a:spcPct val="80000"/>
              </a:lnSpc>
            </a:pPr>
            <a:r>
              <a:rPr lang="ar-MA" sz="1800" dirty="0">
                <a:solidFill>
                  <a:srgbClr val="0000FF"/>
                </a:solidFill>
                <a:latin typeface="Century Gothic" pitchFamily="34" charset="0"/>
              </a:rPr>
              <a:t>توزيع المؤسسات التكوينية بالجهة حسب العمالات أو الأقاليم</a:t>
            </a:r>
            <a:endParaRPr lang="fr-FR" sz="1800" dirty="0">
              <a:solidFill>
                <a:srgbClr val="0000FF"/>
              </a:solidFill>
              <a:latin typeface="Century Gothic" pitchFamily="34" charset="0"/>
            </a:endParaRPr>
          </a:p>
        </p:txBody>
      </p:sp>
      <p:sp>
        <p:nvSpPr>
          <p:cNvPr id="12" name="Rectangle 35"/>
          <p:cNvSpPr>
            <a:spLocks noChangeArrowheads="1"/>
          </p:cNvSpPr>
          <p:nvPr/>
        </p:nvSpPr>
        <p:spPr bwMode="auto">
          <a:xfrm>
            <a:off x="2657475" y="162580"/>
            <a:ext cx="6257925" cy="461665"/>
          </a:xfrm>
          <a:prstGeom prst="rect">
            <a:avLst/>
          </a:prstGeom>
          <a:noFill/>
          <a:ln>
            <a:noFill/>
          </a:ln>
          <a:effectLst/>
          <a:extLst>
            <a:ext uri="{91240B29-F687-4F45-9708-019B960494DF}"/>
            <a:ext uri="{AF507438-7753-43E0-B8FC-AC1667EBCBE1}"/>
          </a:extLst>
        </p:spPr>
        <p:txBody>
          <a:bodyPr wrap="square" anchor="ctr">
            <a:spAutoFit/>
          </a:bodyPr>
          <a:lstStyle/>
          <a:p>
            <a:pPr algn="ctr" rtl="1">
              <a:defRPr/>
            </a:pPr>
            <a:r>
              <a:rPr lang="ar-MA" sz="2400" dirty="0" smtClean="0">
                <a:solidFill>
                  <a:schemeClr val="bg1"/>
                </a:solidFill>
                <a:effectLst>
                  <a:outerShdw blurRad="38100" dist="38100" dir="2700000" algn="tl">
                    <a:srgbClr val="000000"/>
                  </a:outerShdw>
                </a:effectLst>
              </a:rPr>
              <a:t>الخريطة التكوينية 2013-2014</a:t>
            </a:r>
            <a:endParaRPr lang="ar-SA" sz="2400" dirty="0">
              <a:solidFill>
                <a:schemeClr val="bg1"/>
              </a:solidFill>
              <a:effectLst>
                <a:outerShdw blurRad="38100" dist="38100" dir="2700000" algn="tl">
                  <a:srgbClr val="000000"/>
                </a:outerShdw>
              </a:effectLst>
            </a:endParaRPr>
          </a:p>
        </p:txBody>
      </p:sp>
      <p:graphicFrame>
        <p:nvGraphicFramePr>
          <p:cNvPr id="8" name="Tableau 7"/>
          <p:cNvGraphicFramePr>
            <a:graphicFrameLocks noGrp="1"/>
          </p:cNvGraphicFramePr>
          <p:nvPr/>
        </p:nvGraphicFramePr>
        <p:xfrm>
          <a:off x="285750" y="1397000"/>
          <a:ext cx="8644000" cy="4912315"/>
        </p:xfrm>
        <a:graphic>
          <a:graphicData uri="http://schemas.openxmlformats.org/drawingml/2006/table">
            <a:tbl>
              <a:tblPr firstRow="1" bandRow="1">
                <a:tableStyleId>{5C22544A-7EE6-4342-B048-85BDC9FD1C3A}</a:tableStyleId>
              </a:tblPr>
              <a:tblGrid>
                <a:gridCol w="901874"/>
                <a:gridCol w="1008112"/>
                <a:gridCol w="1008112"/>
                <a:gridCol w="3997102"/>
                <a:gridCol w="1728800"/>
              </a:tblGrid>
              <a:tr h="766141">
                <a:tc>
                  <a:txBody>
                    <a:bodyPr/>
                    <a:lstStyle/>
                    <a:p>
                      <a:pPr algn="ctr"/>
                      <a:r>
                        <a:rPr lang="ar-MA" sz="1400" dirty="0" smtClean="0">
                          <a:solidFill>
                            <a:schemeClr val="tx1"/>
                          </a:solidFill>
                        </a:rPr>
                        <a:t>المجموع</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400" dirty="0" smtClean="0">
                          <a:solidFill>
                            <a:schemeClr val="tx1"/>
                          </a:solidFill>
                        </a:rPr>
                        <a:t>أعداد</a:t>
                      </a:r>
                      <a:r>
                        <a:rPr lang="ar-MA" sz="1400" baseline="0" dirty="0" smtClean="0">
                          <a:solidFill>
                            <a:schemeClr val="tx1"/>
                          </a:solidFill>
                        </a:rPr>
                        <a:t> السنة الثانية</a:t>
                      </a:r>
                      <a:endParaRPr lang="fr-FR"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400" dirty="0" smtClean="0">
                          <a:solidFill>
                            <a:schemeClr val="tx1"/>
                          </a:solidFill>
                        </a:rPr>
                        <a:t>أعداد</a:t>
                      </a:r>
                      <a:r>
                        <a:rPr lang="ar-MA" sz="1400" baseline="0" dirty="0" smtClean="0">
                          <a:solidFill>
                            <a:schemeClr val="tx1"/>
                          </a:solidFill>
                        </a:rPr>
                        <a:t> السنة الأولى</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400" dirty="0" smtClean="0">
                          <a:solidFill>
                            <a:schemeClr val="tx1"/>
                          </a:solidFill>
                        </a:rPr>
                        <a:t>المؤسسة</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400" dirty="0" smtClean="0">
                          <a:solidFill>
                            <a:schemeClr val="tx1"/>
                          </a:solidFill>
                        </a:rPr>
                        <a:t>العمالة أو الإقليم</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671">
                <a:tc>
                  <a:txBody>
                    <a:bodyPr/>
                    <a:lstStyle/>
                    <a:p>
                      <a:pPr algn="ctr"/>
                      <a:r>
                        <a:rPr lang="fr-FR" sz="1400" dirty="0" smtClean="0"/>
                        <a:t>3312</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1324</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1988</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أكادير</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r" rtl="1"/>
                      <a:r>
                        <a:rPr lang="ar-MA" sz="2000" b="1" dirty="0" err="1" smtClean="0"/>
                        <a:t>أكادير</a:t>
                      </a:r>
                      <a:r>
                        <a:rPr lang="ar-MA" sz="2000" b="1" dirty="0" smtClean="0"/>
                        <a:t> </a:t>
                      </a:r>
                      <a:r>
                        <a:rPr lang="ar-MA" sz="2000" b="1" dirty="0" err="1" smtClean="0"/>
                        <a:t>إداوتنان</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671">
                <a:tc>
                  <a:txBody>
                    <a:bodyPr/>
                    <a:lstStyle/>
                    <a:p>
                      <a:pPr algn="ctr"/>
                      <a:r>
                        <a:rPr lang="fr-FR" sz="1400" dirty="0" smtClean="0"/>
                        <a:t>1666</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350</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1316</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في </a:t>
                      </a:r>
                      <a:r>
                        <a:rPr lang="ar-MA" sz="1600" b="1" dirty="0" err="1" smtClean="0"/>
                        <a:t>الفندقة</a:t>
                      </a:r>
                      <a:r>
                        <a:rPr lang="ar-MA" sz="1600" b="1" dirty="0" smtClean="0"/>
                        <a:t> والمطعمة </a:t>
                      </a:r>
                      <a:r>
                        <a:rPr lang="ar-MA" sz="1600" b="1" dirty="0" err="1" smtClean="0"/>
                        <a:t>أكادير</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450671">
                <a:tc>
                  <a:txBody>
                    <a:bodyPr/>
                    <a:lstStyle/>
                    <a:p>
                      <a:pPr algn="ctr"/>
                      <a:r>
                        <a:rPr lang="fr-FR" sz="1400" dirty="0" smtClean="0"/>
                        <a:t>1649</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221</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1428</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معهد التكنولوجيا التطبيقية </a:t>
                      </a:r>
                      <a:r>
                        <a:rPr lang="ar-MA" sz="1600" b="1" baseline="0" dirty="0" err="1" smtClean="0"/>
                        <a:t>أكادير</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450671">
                <a:tc>
                  <a:txBody>
                    <a:bodyPr/>
                    <a:lstStyle/>
                    <a:p>
                      <a:pPr algn="ctr"/>
                      <a:r>
                        <a:rPr lang="fr-FR" sz="1400" dirty="0" smtClean="0"/>
                        <a:t>2030</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658</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1372</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في </a:t>
                      </a:r>
                      <a:r>
                        <a:rPr lang="ar-MA" sz="1600" b="1" dirty="0" err="1" smtClean="0"/>
                        <a:t>الفندقة</a:t>
                      </a:r>
                      <a:r>
                        <a:rPr lang="ar-MA" sz="1600" b="1" dirty="0" smtClean="0"/>
                        <a:t> والسياحة</a:t>
                      </a:r>
                      <a:r>
                        <a:rPr lang="ar-MA" sz="1600" b="1" baseline="0" dirty="0" smtClean="0"/>
                        <a:t> </a:t>
                      </a:r>
                      <a:r>
                        <a:rPr lang="ar-MA" sz="1600" b="1" baseline="0" dirty="0" err="1" smtClean="0"/>
                        <a:t>فونتي</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450671">
                <a:tc>
                  <a:txBody>
                    <a:bodyPr/>
                    <a:lstStyle/>
                    <a:p>
                      <a:pPr algn="ctr"/>
                      <a:r>
                        <a:rPr lang="fr-FR" sz="1400" dirty="0" smtClean="0"/>
                        <a:t>351</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159</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192</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مركز التكوين المهني المزدوج </a:t>
                      </a:r>
                      <a:r>
                        <a:rPr lang="ar-MA" sz="1600" b="1" dirty="0" err="1" smtClean="0"/>
                        <a:t>أكادير</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450671">
                <a:tc>
                  <a:txBody>
                    <a:bodyPr/>
                    <a:lstStyle/>
                    <a:p>
                      <a:pPr algn="ctr"/>
                      <a:r>
                        <a:rPr lang="ar-MA" sz="1400" dirty="0" smtClean="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400" dirty="0" smtClean="0"/>
                        <a:t>0</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400" dirty="0" smtClean="0"/>
                        <a:t>60</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مركز حماية الفتاة</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450671">
                <a:tc>
                  <a:txBody>
                    <a:bodyPr/>
                    <a:lstStyle/>
                    <a:p>
                      <a:pPr algn="ctr"/>
                      <a:r>
                        <a:rPr lang="fr-FR" sz="1400" dirty="0" smtClean="0"/>
                        <a:t>543</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67</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476</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600" b="1" dirty="0" smtClean="0"/>
                        <a:t>المعهد المتخصص للتكنولوجيا التطبيقية أنزا </a:t>
                      </a:r>
                      <a:r>
                        <a:rPr lang="ar-MA" sz="1600" b="1" dirty="0" err="1" smtClean="0"/>
                        <a:t>تدارت</a:t>
                      </a:r>
                      <a:endParaRPr lang="fr-FR" sz="16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r>
              <a:tr h="450671">
                <a:tc>
                  <a:txBody>
                    <a:bodyPr/>
                    <a:lstStyle/>
                    <a:p>
                      <a:pPr algn="ctr"/>
                      <a:r>
                        <a:rPr lang="fr-FR" sz="1400" dirty="0" smtClean="0"/>
                        <a:t>135</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0</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smtClean="0"/>
                        <a:t>135</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مركب التكوين المهني </a:t>
                      </a:r>
                      <a:r>
                        <a:rPr lang="ar-MA" sz="1600" b="1" dirty="0" err="1" smtClean="0"/>
                        <a:t>تيليلا</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540806">
                <a:tc>
                  <a:txBody>
                    <a:bodyPr/>
                    <a:lstStyle/>
                    <a:p>
                      <a:pPr algn="ctr"/>
                      <a:r>
                        <a:rPr lang="fr-FR" sz="1600" b="1" dirty="0" smtClean="0"/>
                        <a:t>9746</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dirty="0" smtClean="0"/>
                        <a:t>2779</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1" dirty="0" smtClean="0"/>
                        <a:t>6967</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1800" b="1" dirty="0" smtClean="0"/>
                        <a:t>المجموع</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ChangeArrowheads="1"/>
          </p:cNvSpPr>
          <p:nvPr/>
        </p:nvSpPr>
        <p:spPr bwMode="auto">
          <a:xfrm>
            <a:off x="2195512" y="981468"/>
            <a:ext cx="6643688" cy="313932"/>
          </a:xfrm>
          <a:prstGeom prst="rect">
            <a:avLst/>
          </a:prstGeom>
          <a:noFill/>
          <a:ln w="9525" algn="ctr">
            <a:noFill/>
            <a:miter lim="800000"/>
            <a:headEnd type="none" w="sm" len="sm"/>
            <a:tailEnd type="none" w="sm" len="sm"/>
          </a:ln>
        </p:spPr>
        <p:txBody>
          <a:bodyPr>
            <a:spAutoFit/>
          </a:bodyPr>
          <a:lstStyle/>
          <a:p>
            <a:pPr algn="ctr">
              <a:lnSpc>
                <a:spcPct val="80000"/>
              </a:lnSpc>
            </a:pPr>
            <a:r>
              <a:rPr lang="ar-MA" sz="1800" dirty="0">
                <a:solidFill>
                  <a:srgbClr val="0000FF"/>
                </a:solidFill>
                <a:latin typeface="Century Gothic" pitchFamily="34" charset="0"/>
              </a:rPr>
              <a:t>توزيع المؤسسات التكوينية بالجهة حسب العمالات أو الأقاليم</a:t>
            </a:r>
            <a:endParaRPr lang="fr-FR" sz="1800" dirty="0">
              <a:solidFill>
                <a:srgbClr val="0000FF"/>
              </a:solidFill>
              <a:latin typeface="Century Gothic" pitchFamily="34" charset="0"/>
            </a:endParaRPr>
          </a:p>
        </p:txBody>
      </p:sp>
      <p:graphicFrame>
        <p:nvGraphicFramePr>
          <p:cNvPr id="8" name="Tableau 7"/>
          <p:cNvGraphicFramePr>
            <a:graphicFrameLocks noGrp="1"/>
          </p:cNvGraphicFramePr>
          <p:nvPr/>
        </p:nvGraphicFramePr>
        <p:xfrm>
          <a:off x="285750" y="1397000"/>
          <a:ext cx="8644000" cy="2674940"/>
        </p:xfrm>
        <a:graphic>
          <a:graphicData uri="http://schemas.openxmlformats.org/drawingml/2006/table">
            <a:tbl>
              <a:tblPr firstRow="1" bandRow="1">
                <a:tableStyleId>{5C22544A-7EE6-4342-B048-85BDC9FD1C3A}</a:tableStyleId>
              </a:tblPr>
              <a:tblGrid>
                <a:gridCol w="1045890"/>
                <a:gridCol w="1080120"/>
                <a:gridCol w="1080120"/>
                <a:gridCol w="3366166"/>
                <a:gridCol w="2071704"/>
              </a:tblGrid>
              <a:tr h="620656">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71">
                <a:tc>
                  <a:txBody>
                    <a:bodyPr/>
                    <a:lstStyle/>
                    <a:p>
                      <a:pPr algn="ctr"/>
                      <a:r>
                        <a:rPr lang="ar-MA" sz="1600" dirty="0" smtClean="0"/>
                        <a:t>1017</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289</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728</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تاسيلا</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r" rtl="1"/>
                      <a:r>
                        <a:rPr lang="ar-MA" sz="2000" b="1" dirty="0" err="1" smtClean="0"/>
                        <a:t>انزكان</a:t>
                      </a:r>
                      <a:r>
                        <a:rPr lang="ar-MA" sz="2000" b="1" baseline="0" dirty="0" smtClean="0"/>
                        <a:t> </a:t>
                      </a:r>
                      <a:r>
                        <a:rPr lang="ar-MA" sz="2000" b="1" baseline="0" dirty="0" err="1" smtClean="0"/>
                        <a:t>أيت</a:t>
                      </a:r>
                      <a:r>
                        <a:rPr lang="ar-MA" sz="2000" b="1" baseline="0" dirty="0" smtClean="0"/>
                        <a:t> ملول</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571">
                <a:tc>
                  <a:txBody>
                    <a:bodyPr/>
                    <a:lstStyle/>
                    <a:p>
                      <a:pPr algn="ctr"/>
                      <a:r>
                        <a:rPr lang="ar-MA" sz="1600" dirty="0" smtClean="0"/>
                        <a:t>998</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186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812</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في مهن النقل</a:t>
                      </a:r>
                      <a:r>
                        <a:rPr lang="ar-MA" sz="1600" b="1" baseline="0" dirty="0" smtClean="0"/>
                        <a:t> الطرقي</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513571">
                <a:tc>
                  <a:txBody>
                    <a:bodyPr/>
                    <a:lstStyle/>
                    <a:p>
                      <a:pPr algn="ctr"/>
                      <a:r>
                        <a:rPr lang="ar-MA" sz="1600" dirty="0" smtClean="0"/>
                        <a:t>105</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105</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مركز التكوين</a:t>
                      </a:r>
                      <a:r>
                        <a:rPr lang="ar-MA" sz="1600" b="1" baseline="0" dirty="0" smtClean="0"/>
                        <a:t> المهني</a:t>
                      </a:r>
                      <a:r>
                        <a:rPr lang="ar-MA" sz="1600" b="1" dirty="0" smtClean="0"/>
                        <a:t> بالسجن المحلي </a:t>
                      </a:r>
                      <a:r>
                        <a:rPr lang="ar-MA" sz="1600" b="1" dirty="0" err="1" smtClean="0"/>
                        <a:t>أيت</a:t>
                      </a:r>
                      <a:r>
                        <a:rPr lang="ar-MA" sz="1600" b="1" dirty="0" smtClean="0"/>
                        <a:t> ملول</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513571">
                <a:tc>
                  <a:txBody>
                    <a:bodyPr/>
                    <a:lstStyle/>
                    <a:p>
                      <a:pPr algn="ctr"/>
                      <a:r>
                        <a:rPr lang="ar-MA" sz="1800" b="1" dirty="0" smtClean="0"/>
                        <a:t>2120</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475</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1645</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2000" b="1" dirty="0" smtClean="0"/>
                        <a:t>المجموع</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graphicFrame>
        <p:nvGraphicFramePr>
          <p:cNvPr id="7" name="Tableau 6"/>
          <p:cNvGraphicFramePr>
            <a:graphicFrameLocks noGrp="1"/>
          </p:cNvGraphicFramePr>
          <p:nvPr/>
        </p:nvGraphicFramePr>
        <p:xfrm>
          <a:off x="285750" y="4383088"/>
          <a:ext cx="8644000" cy="2117745"/>
        </p:xfrm>
        <a:graphic>
          <a:graphicData uri="http://schemas.openxmlformats.org/drawingml/2006/table">
            <a:tbl>
              <a:tblPr firstRow="1" bandRow="1">
                <a:tableStyleId>{5C22544A-7EE6-4342-B048-85BDC9FD1C3A}</a:tableStyleId>
              </a:tblPr>
              <a:tblGrid>
                <a:gridCol w="1045890"/>
                <a:gridCol w="1080120"/>
                <a:gridCol w="1080120"/>
                <a:gridCol w="3366166"/>
                <a:gridCol w="2071704"/>
              </a:tblGrid>
              <a:tr h="599769">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992">
                <a:tc>
                  <a:txBody>
                    <a:bodyPr/>
                    <a:lstStyle/>
                    <a:p>
                      <a:pPr algn="ctr"/>
                      <a:r>
                        <a:rPr lang="ar-MA" sz="1600" dirty="0" smtClean="0"/>
                        <a:t>458</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94</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364</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بيوكرا</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rtl="1"/>
                      <a:r>
                        <a:rPr lang="ar-MA" sz="2000" b="1" dirty="0" err="1" smtClean="0"/>
                        <a:t>اشتوكة</a:t>
                      </a:r>
                      <a:r>
                        <a:rPr lang="ar-MA" sz="2000" b="1" dirty="0" smtClean="0"/>
                        <a:t> </a:t>
                      </a:r>
                      <a:r>
                        <a:rPr lang="ar-MA" sz="2000" b="1" dirty="0" err="1" smtClean="0"/>
                        <a:t>أيت</a:t>
                      </a:r>
                      <a:r>
                        <a:rPr lang="ar-MA" sz="2000" b="1" dirty="0" smtClean="0"/>
                        <a:t> </a:t>
                      </a:r>
                      <a:r>
                        <a:rPr lang="ar-MA" sz="2000" b="1" dirty="0" err="1" smtClean="0"/>
                        <a:t>باها</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992">
                <a:tc>
                  <a:txBody>
                    <a:bodyPr/>
                    <a:lstStyle/>
                    <a:p>
                      <a:pPr algn="ctr"/>
                      <a:r>
                        <a:rPr lang="ar-MA" sz="1600" dirty="0" smtClean="0"/>
                        <a:t>56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56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مركز التكوين</a:t>
                      </a:r>
                      <a:r>
                        <a:rPr lang="ar-MA" sz="1600" b="1" baseline="0" dirty="0" smtClean="0"/>
                        <a:t> المهني</a:t>
                      </a:r>
                      <a:r>
                        <a:rPr lang="ar-MA" sz="1600" b="1" dirty="0" smtClean="0"/>
                        <a:t> </a:t>
                      </a:r>
                      <a:r>
                        <a:rPr lang="ar-MA" sz="1600" b="1" dirty="0" err="1" smtClean="0"/>
                        <a:t>أيت</a:t>
                      </a:r>
                      <a:r>
                        <a:rPr lang="ar-MA" sz="1600" b="1" dirty="0" smtClean="0"/>
                        <a:t> </a:t>
                      </a:r>
                      <a:r>
                        <a:rPr lang="ar-MA" sz="1600" b="1" dirty="0" err="1" smtClean="0"/>
                        <a:t>باها</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505992">
                <a:tc>
                  <a:txBody>
                    <a:bodyPr/>
                    <a:lstStyle/>
                    <a:p>
                      <a:pPr algn="ctr"/>
                      <a:r>
                        <a:rPr lang="ar-MA" sz="1800" b="1" dirty="0" smtClean="0"/>
                        <a:t>458</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94</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364</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2000" b="1" dirty="0" smtClean="0"/>
                        <a:t>المجموع</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sp>
        <p:nvSpPr>
          <p:cNvPr id="6" name="Rectangle 35"/>
          <p:cNvSpPr>
            <a:spLocks noChangeArrowheads="1"/>
          </p:cNvSpPr>
          <p:nvPr/>
        </p:nvSpPr>
        <p:spPr bwMode="auto">
          <a:xfrm>
            <a:off x="2657475" y="162580"/>
            <a:ext cx="6257925" cy="461665"/>
          </a:xfrm>
          <a:prstGeom prst="rect">
            <a:avLst/>
          </a:prstGeom>
          <a:noFill/>
          <a:ln>
            <a:noFill/>
          </a:ln>
          <a:effectLst/>
          <a:extLst>
            <a:ext uri="{91240B29-F687-4F45-9708-019B960494DF}"/>
            <a:ext uri="{AF507438-7753-43E0-B8FC-AC1667EBCBE1}"/>
          </a:extLst>
        </p:spPr>
        <p:txBody>
          <a:bodyPr wrap="square" anchor="ctr">
            <a:spAutoFit/>
          </a:bodyPr>
          <a:lstStyle/>
          <a:p>
            <a:pPr algn="ctr" rtl="1">
              <a:defRPr/>
            </a:pPr>
            <a:r>
              <a:rPr lang="ar-MA" sz="2400" dirty="0" smtClean="0">
                <a:solidFill>
                  <a:schemeClr val="bg1"/>
                </a:solidFill>
                <a:effectLst>
                  <a:outerShdw blurRad="38100" dist="38100" dir="2700000" algn="tl">
                    <a:srgbClr val="000000"/>
                  </a:outerShdw>
                </a:effectLst>
              </a:rPr>
              <a:t>الخريطة التكوينية 2013-2014</a:t>
            </a:r>
            <a:endParaRPr lang="ar-SA" sz="2400"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2271712" y="981468"/>
            <a:ext cx="6643688" cy="313932"/>
          </a:xfrm>
          <a:prstGeom prst="rect">
            <a:avLst/>
          </a:prstGeom>
          <a:noFill/>
          <a:ln w="9525" algn="ctr">
            <a:noFill/>
            <a:miter lim="800000"/>
            <a:headEnd type="none" w="sm" len="sm"/>
            <a:tailEnd type="none" w="sm" len="sm"/>
          </a:ln>
        </p:spPr>
        <p:txBody>
          <a:bodyPr>
            <a:spAutoFit/>
          </a:bodyPr>
          <a:lstStyle/>
          <a:p>
            <a:pPr algn="ctr">
              <a:lnSpc>
                <a:spcPct val="80000"/>
              </a:lnSpc>
            </a:pPr>
            <a:r>
              <a:rPr lang="ar-MA" sz="1800" dirty="0">
                <a:solidFill>
                  <a:srgbClr val="0000FF"/>
                </a:solidFill>
                <a:latin typeface="Century Gothic" pitchFamily="34" charset="0"/>
              </a:rPr>
              <a:t>توزيع المؤسسات التكوينية بالجهة حسب العمالات أو الأقاليم</a:t>
            </a:r>
            <a:endParaRPr lang="fr-FR" sz="1800" dirty="0">
              <a:solidFill>
                <a:srgbClr val="0000FF"/>
              </a:solidFill>
              <a:latin typeface="Century Gothic" pitchFamily="34" charset="0"/>
            </a:endParaRPr>
          </a:p>
        </p:txBody>
      </p:sp>
      <p:graphicFrame>
        <p:nvGraphicFramePr>
          <p:cNvPr id="8" name="Tableau 7"/>
          <p:cNvGraphicFramePr>
            <a:graphicFrameLocks noGrp="1"/>
          </p:cNvGraphicFramePr>
          <p:nvPr/>
        </p:nvGraphicFramePr>
        <p:xfrm>
          <a:off x="285750" y="1397000"/>
          <a:ext cx="8644000" cy="3032130"/>
        </p:xfrm>
        <a:graphic>
          <a:graphicData uri="http://schemas.openxmlformats.org/drawingml/2006/table">
            <a:tbl>
              <a:tblPr firstRow="1" bandRow="1">
                <a:tableStyleId>{5C22544A-7EE6-4342-B048-85BDC9FD1C3A}</a:tableStyleId>
              </a:tblPr>
              <a:tblGrid>
                <a:gridCol w="1045890"/>
                <a:gridCol w="936104"/>
                <a:gridCol w="1080120"/>
                <a:gridCol w="3510182"/>
                <a:gridCol w="2071704"/>
              </a:tblGrid>
              <a:tr h="693126">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751">
                <a:tc>
                  <a:txBody>
                    <a:bodyPr/>
                    <a:lstStyle/>
                    <a:p>
                      <a:pPr algn="ctr"/>
                      <a:r>
                        <a:rPr lang="ar-MA" sz="1600" dirty="0" smtClean="0"/>
                        <a:t>1718</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286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1432</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ورزازات</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r" rtl="1"/>
                      <a:r>
                        <a:rPr lang="ar-MA" sz="2000" b="1" dirty="0" smtClean="0"/>
                        <a:t>ورزازات</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751">
                <a:tc>
                  <a:txBody>
                    <a:bodyPr/>
                    <a:lstStyle/>
                    <a:p>
                      <a:pPr algn="ctr"/>
                      <a:r>
                        <a:rPr lang="ar-MA" sz="1600" dirty="0" smtClean="0"/>
                        <a:t>345</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81</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264</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600" b="1" dirty="0" smtClean="0"/>
                        <a:t>المعهد المتخصص في مهن السينما</a:t>
                      </a:r>
                      <a:endParaRPr lang="fr-FR"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r>
              <a:tr h="584751">
                <a:tc>
                  <a:txBody>
                    <a:bodyPr/>
                    <a:lstStyle/>
                    <a:p>
                      <a:pPr algn="ctr"/>
                      <a:r>
                        <a:rPr lang="ar-MA" sz="1600" dirty="0" smtClean="0"/>
                        <a:t>135</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135</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600" b="1" dirty="0" smtClean="0"/>
                        <a:t>مركز التكوين</a:t>
                      </a:r>
                      <a:r>
                        <a:rPr lang="ar-MA" sz="1600" b="1" baseline="0" dirty="0" smtClean="0"/>
                        <a:t> المهني</a:t>
                      </a:r>
                      <a:r>
                        <a:rPr lang="ar-MA" sz="1600" b="1" dirty="0" smtClean="0"/>
                        <a:t> بالسجن المحلي ورزازات</a:t>
                      </a:r>
                      <a:endParaRPr lang="fr-FR"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584751">
                <a:tc>
                  <a:txBody>
                    <a:bodyPr/>
                    <a:lstStyle/>
                    <a:p>
                      <a:pPr algn="ctr"/>
                      <a:r>
                        <a:rPr lang="ar-MA" sz="1800" b="1" dirty="0" smtClean="0"/>
                        <a:t>2198</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367</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1831</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2000" b="1" dirty="0" smtClean="0"/>
                        <a:t>المجموع</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graphicFrame>
        <p:nvGraphicFramePr>
          <p:cNvPr id="7" name="Tableau 6"/>
          <p:cNvGraphicFramePr>
            <a:graphicFrameLocks noGrp="1"/>
          </p:cNvGraphicFramePr>
          <p:nvPr/>
        </p:nvGraphicFramePr>
        <p:xfrm>
          <a:off x="285750" y="4786313"/>
          <a:ext cx="8644000" cy="1629214"/>
        </p:xfrm>
        <a:graphic>
          <a:graphicData uri="http://schemas.openxmlformats.org/drawingml/2006/table">
            <a:tbl>
              <a:tblPr firstRow="1" bandRow="1">
                <a:tableStyleId>{5C22544A-7EE6-4342-B048-85BDC9FD1C3A}</a:tableStyleId>
              </a:tblPr>
              <a:tblGrid>
                <a:gridCol w="1045890"/>
                <a:gridCol w="936104"/>
                <a:gridCol w="1152128"/>
                <a:gridCol w="3438174"/>
                <a:gridCol w="2071704"/>
              </a:tblGrid>
              <a:tr h="638011">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948">
                <a:tc>
                  <a:txBody>
                    <a:bodyPr/>
                    <a:lstStyle/>
                    <a:p>
                      <a:pPr algn="ctr"/>
                      <a:r>
                        <a:rPr lang="ar-MA" sz="1600" dirty="0" smtClean="0"/>
                        <a:t>726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110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616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تنغير</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MA" sz="2000" b="1" dirty="0" err="1" smtClean="0"/>
                        <a:t>تنغير</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255">
                <a:tc>
                  <a:txBody>
                    <a:bodyPr/>
                    <a:lstStyle/>
                    <a:p>
                      <a:pPr algn="ctr"/>
                      <a:r>
                        <a:rPr lang="ar-MA" sz="1800" b="1" dirty="0" smtClean="0"/>
                        <a:t>726</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110</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616</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2000" b="1" dirty="0" smtClean="0"/>
                        <a:t>المجموع</a:t>
                      </a:r>
                      <a:endParaRPr lang="fr-FR" sz="20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sp>
        <p:nvSpPr>
          <p:cNvPr id="6" name="Rectangle 35"/>
          <p:cNvSpPr>
            <a:spLocks noChangeArrowheads="1"/>
          </p:cNvSpPr>
          <p:nvPr/>
        </p:nvSpPr>
        <p:spPr bwMode="auto">
          <a:xfrm>
            <a:off x="2657475" y="162580"/>
            <a:ext cx="6257925" cy="461665"/>
          </a:xfrm>
          <a:prstGeom prst="rect">
            <a:avLst/>
          </a:prstGeom>
          <a:noFill/>
          <a:ln>
            <a:noFill/>
          </a:ln>
          <a:effectLst/>
          <a:extLst>
            <a:ext uri="{91240B29-F687-4F45-9708-019B960494DF}"/>
            <a:ext uri="{AF507438-7753-43E0-B8FC-AC1667EBCBE1}"/>
          </a:extLst>
        </p:spPr>
        <p:txBody>
          <a:bodyPr wrap="square" anchor="ctr">
            <a:spAutoFit/>
          </a:bodyPr>
          <a:lstStyle/>
          <a:p>
            <a:pPr algn="ctr" rtl="1">
              <a:defRPr/>
            </a:pPr>
            <a:r>
              <a:rPr lang="ar-MA" sz="2400" dirty="0" smtClean="0">
                <a:solidFill>
                  <a:schemeClr val="bg1"/>
                </a:solidFill>
                <a:effectLst>
                  <a:outerShdw blurRad="38100" dist="38100" dir="2700000" algn="tl">
                    <a:srgbClr val="000000"/>
                  </a:outerShdw>
                </a:effectLst>
              </a:rPr>
              <a:t>الخريطة التكوينية 2013-2014</a:t>
            </a:r>
            <a:endParaRPr lang="ar-SA" sz="2400"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ChangeArrowheads="1"/>
          </p:cNvSpPr>
          <p:nvPr/>
        </p:nvSpPr>
        <p:spPr bwMode="auto">
          <a:xfrm>
            <a:off x="2195512" y="981468"/>
            <a:ext cx="6643688" cy="313932"/>
          </a:xfrm>
          <a:prstGeom prst="rect">
            <a:avLst/>
          </a:prstGeom>
          <a:noFill/>
          <a:ln w="9525" algn="ctr">
            <a:noFill/>
            <a:miter lim="800000"/>
            <a:headEnd type="none" w="sm" len="sm"/>
            <a:tailEnd type="none" w="sm" len="sm"/>
          </a:ln>
        </p:spPr>
        <p:txBody>
          <a:bodyPr>
            <a:spAutoFit/>
          </a:bodyPr>
          <a:lstStyle/>
          <a:p>
            <a:pPr algn="ctr">
              <a:lnSpc>
                <a:spcPct val="80000"/>
              </a:lnSpc>
            </a:pPr>
            <a:r>
              <a:rPr lang="ar-MA" sz="1800" dirty="0">
                <a:solidFill>
                  <a:srgbClr val="0000FF"/>
                </a:solidFill>
                <a:latin typeface="Century Gothic" pitchFamily="34" charset="0"/>
              </a:rPr>
              <a:t>توزيع المؤسسات التكوينية بالجهة حسب العمالات أو الأقاليم</a:t>
            </a:r>
            <a:endParaRPr lang="fr-FR" sz="1800" dirty="0">
              <a:solidFill>
                <a:srgbClr val="0000FF"/>
              </a:solidFill>
              <a:latin typeface="Century Gothic" pitchFamily="34" charset="0"/>
            </a:endParaRPr>
          </a:p>
        </p:txBody>
      </p:sp>
      <p:graphicFrame>
        <p:nvGraphicFramePr>
          <p:cNvPr id="8" name="Tableau 7"/>
          <p:cNvGraphicFramePr>
            <a:graphicFrameLocks noGrp="1"/>
          </p:cNvGraphicFramePr>
          <p:nvPr/>
        </p:nvGraphicFramePr>
        <p:xfrm>
          <a:off x="285750" y="1397000"/>
          <a:ext cx="8644000" cy="2460629"/>
        </p:xfrm>
        <a:graphic>
          <a:graphicData uri="http://schemas.openxmlformats.org/drawingml/2006/table">
            <a:tbl>
              <a:tblPr firstRow="1" bandRow="1">
                <a:tableStyleId>{5C22544A-7EE6-4342-B048-85BDC9FD1C3A}</a:tableStyleId>
              </a:tblPr>
              <a:tblGrid>
                <a:gridCol w="973882"/>
                <a:gridCol w="936104"/>
                <a:gridCol w="1008112"/>
                <a:gridCol w="3654198"/>
                <a:gridCol w="2071704"/>
              </a:tblGrid>
              <a:tr h="594689">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485">
                <a:tc>
                  <a:txBody>
                    <a:bodyPr/>
                    <a:lstStyle/>
                    <a:p>
                      <a:pPr algn="ctr"/>
                      <a:r>
                        <a:rPr lang="ar-MA" sz="1600" dirty="0" smtClean="0"/>
                        <a:t>1127</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483</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644</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تارودانت</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r" rtl="1"/>
                      <a:r>
                        <a:rPr lang="ar-MA" sz="2000" b="1" dirty="0" err="1" smtClean="0"/>
                        <a:t>تارودانت</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485">
                <a:tc>
                  <a:txBody>
                    <a:bodyPr/>
                    <a:lstStyle/>
                    <a:p>
                      <a:pPr algn="ctr"/>
                      <a:r>
                        <a:rPr lang="ar-MA" sz="1600" dirty="0" smtClean="0"/>
                        <a:t>867</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139</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728</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600" b="1" dirty="0" smtClean="0"/>
                        <a:t>مركز التأهيل المهني </a:t>
                      </a:r>
                      <a:r>
                        <a:rPr lang="ar-MA" sz="1600" b="1" dirty="0" err="1" smtClean="0"/>
                        <a:t>تارودانت</a:t>
                      </a:r>
                      <a:endParaRPr lang="fr-FR" sz="16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r>
              <a:tr h="466485">
                <a:tc>
                  <a:txBody>
                    <a:bodyPr/>
                    <a:lstStyle/>
                    <a:p>
                      <a:pPr algn="ctr"/>
                      <a:r>
                        <a:rPr lang="ar-MA" sz="1600" dirty="0" smtClean="0"/>
                        <a:t>112</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00</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112</a:t>
                      </a:r>
                      <a:endParaRPr lang="fr-F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MA" sz="1600" b="1" dirty="0" smtClean="0"/>
                        <a:t>مركز التكوين</a:t>
                      </a:r>
                      <a:r>
                        <a:rPr lang="ar-MA" sz="1600" b="1" baseline="0" dirty="0" smtClean="0"/>
                        <a:t> المهني</a:t>
                      </a:r>
                      <a:r>
                        <a:rPr lang="ar-MA" sz="1600" b="1" dirty="0" smtClean="0"/>
                        <a:t> بالسجن</a:t>
                      </a:r>
                      <a:r>
                        <a:rPr lang="ar-MA" sz="1600" b="1" baseline="0" dirty="0" smtClean="0"/>
                        <a:t> الفلاحي </a:t>
                      </a:r>
                      <a:r>
                        <a:rPr lang="ar-MA" sz="1600" b="1" baseline="0" dirty="0" err="1" smtClean="0"/>
                        <a:t>تارودانت</a:t>
                      </a:r>
                      <a:endParaRPr lang="fr-FR" sz="16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466485">
                <a:tc>
                  <a:txBody>
                    <a:bodyPr/>
                    <a:lstStyle/>
                    <a:p>
                      <a:pPr algn="ctr"/>
                      <a:r>
                        <a:rPr lang="ar-MA" sz="1800" b="1" dirty="0" smtClean="0"/>
                        <a:t>2106</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622</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1484</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2000" b="1" dirty="0" smtClean="0"/>
                        <a:t>المجموع</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graphicFrame>
        <p:nvGraphicFramePr>
          <p:cNvPr id="11" name="Tableau 10"/>
          <p:cNvGraphicFramePr>
            <a:graphicFrameLocks noGrp="1"/>
          </p:cNvGraphicFramePr>
          <p:nvPr/>
        </p:nvGraphicFramePr>
        <p:xfrm>
          <a:off x="285750" y="4040188"/>
          <a:ext cx="8644000" cy="2557164"/>
        </p:xfrm>
        <a:graphic>
          <a:graphicData uri="http://schemas.openxmlformats.org/drawingml/2006/table">
            <a:tbl>
              <a:tblPr firstRow="1" bandRow="1">
                <a:tableStyleId>{5C22544A-7EE6-4342-B048-85BDC9FD1C3A}</a:tableStyleId>
              </a:tblPr>
              <a:tblGrid>
                <a:gridCol w="973882"/>
                <a:gridCol w="936104"/>
                <a:gridCol w="1008112"/>
                <a:gridCol w="3654198"/>
                <a:gridCol w="2071704"/>
              </a:tblGrid>
              <a:tr h="584552">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153">
                <a:tc>
                  <a:txBody>
                    <a:bodyPr/>
                    <a:lstStyle/>
                    <a:p>
                      <a:pPr algn="ctr"/>
                      <a:r>
                        <a:rPr lang="ar-MA" sz="1600" dirty="0" smtClean="0"/>
                        <a:t>1572</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400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1172</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تزنيت</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r" rtl="1"/>
                      <a:r>
                        <a:rPr lang="ar-MA" sz="2000" b="1" dirty="0" err="1" smtClean="0"/>
                        <a:t>تيزنيت</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153">
                <a:tc>
                  <a:txBody>
                    <a:bodyPr/>
                    <a:lstStyle/>
                    <a:p>
                      <a:pPr algn="ctr"/>
                      <a:r>
                        <a:rPr lang="ar-MA" sz="1600" dirty="0" smtClean="0"/>
                        <a:t>196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196</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600" b="1" dirty="0" smtClean="0"/>
                        <a:t>المعهد المتخصص للتكنولوجيا التطبيقية </a:t>
                      </a:r>
                      <a:r>
                        <a:rPr lang="ar-MA" sz="1600" b="1" dirty="0" err="1" smtClean="0"/>
                        <a:t>تافراوت</a:t>
                      </a:r>
                      <a:endParaRPr lang="fr-FR"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ar-MA"/>
                    </a:p>
                  </a:txBody>
                  <a:tcPr/>
                </a:tc>
              </a:tr>
              <a:tr h="493153">
                <a:tc>
                  <a:txBody>
                    <a:bodyPr/>
                    <a:lstStyle/>
                    <a:p>
                      <a:pPr algn="ctr"/>
                      <a:r>
                        <a:rPr lang="ar-MA" sz="1600" dirty="0" smtClean="0"/>
                        <a:t>100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t>100</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600" b="1" dirty="0" smtClean="0"/>
                        <a:t>مركز التكوين</a:t>
                      </a:r>
                      <a:r>
                        <a:rPr lang="ar-MA" sz="1600" b="1" baseline="0" dirty="0" smtClean="0"/>
                        <a:t> المهني</a:t>
                      </a:r>
                      <a:r>
                        <a:rPr lang="ar-MA" sz="1600" b="1" dirty="0" smtClean="0"/>
                        <a:t> بالسجن المحلي </a:t>
                      </a:r>
                      <a:r>
                        <a:rPr lang="ar-MA" sz="1600" b="1" dirty="0" err="1" smtClean="0"/>
                        <a:t>تزنيت</a:t>
                      </a:r>
                      <a:endParaRPr lang="fr-FR"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a:tc>
              </a:tr>
              <a:tr h="493153">
                <a:tc>
                  <a:txBody>
                    <a:bodyPr/>
                    <a:lstStyle/>
                    <a:p>
                      <a:pPr algn="ctr"/>
                      <a:r>
                        <a:rPr lang="ar-MA" sz="1800" b="1" dirty="0" smtClean="0"/>
                        <a:t>1868</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400</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1468</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2000" b="1" dirty="0" smtClean="0"/>
                        <a:t>المجموع</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sp>
        <p:nvSpPr>
          <p:cNvPr id="6" name="Rectangle 35"/>
          <p:cNvSpPr>
            <a:spLocks noChangeArrowheads="1"/>
          </p:cNvSpPr>
          <p:nvPr/>
        </p:nvSpPr>
        <p:spPr bwMode="auto">
          <a:xfrm>
            <a:off x="2657475" y="162580"/>
            <a:ext cx="6257925" cy="461665"/>
          </a:xfrm>
          <a:prstGeom prst="rect">
            <a:avLst/>
          </a:prstGeom>
          <a:noFill/>
          <a:ln>
            <a:noFill/>
          </a:ln>
          <a:effectLst/>
          <a:extLst>
            <a:ext uri="{91240B29-F687-4F45-9708-019B960494DF}"/>
            <a:ext uri="{AF507438-7753-43E0-B8FC-AC1667EBCBE1}"/>
          </a:extLst>
        </p:spPr>
        <p:txBody>
          <a:bodyPr wrap="square" anchor="ctr">
            <a:spAutoFit/>
          </a:bodyPr>
          <a:lstStyle/>
          <a:p>
            <a:pPr algn="ctr" rtl="1">
              <a:defRPr/>
            </a:pPr>
            <a:r>
              <a:rPr lang="ar-MA" sz="2400" dirty="0" smtClean="0">
                <a:solidFill>
                  <a:schemeClr val="bg1"/>
                </a:solidFill>
                <a:effectLst>
                  <a:outerShdw blurRad="38100" dist="38100" dir="2700000" algn="tl">
                    <a:srgbClr val="000000"/>
                  </a:outerShdw>
                </a:effectLst>
              </a:rPr>
              <a:t>الخريطة التكوينية 2013-2014</a:t>
            </a:r>
            <a:endParaRPr lang="ar-SA" sz="2400"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ChangeArrowheads="1"/>
          </p:cNvSpPr>
          <p:nvPr/>
        </p:nvSpPr>
        <p:spPr bwMode="auto">
          <a:xfrm>
            <a:off x="2195512" y="981468"/>
            <a:ext cx="6643688" cy="313932"/>
          </a:xfrm>
          <a:prstGeom prst="rect">
            <a:avLst/>
          </a:prstGeom>
          <a:noFill/>
          <a:ln w="9525" algn="ctr">
            <a:noFill/>
            <a:miter lim="800000"/>
            <a:headEnd type="none" w="sm" len="sm"/>
            <a:tailEnd type="none" w="sm" len="sm"/>
          </a:ln>
        </p:spPr>
        <p:txBody>
          <a:bodyPr>
            <a:spAutoFit/>
          </a:bodyPr>
          <a:lstStyle/>
          <a:p>
            <a:pPr algn="ctr">
              <a:lnSpc>
                <a:spcPct val="80000"/>
              </a:lnSpc>
            </a:pPr>
            <a:r>
              <a:rPr lang="ar-MA" sz="1800" dirty="0">
                <a:solidFill>
                  <a:srgbClr val="0000FF"/>
                </a:solidFill>
                <a:latin typeface="Century Gothic" pitchFamily="34" charset="0"/>
              </a:rPr>
              <a:t>توزيع المؤسسات التكوينية بالجهة حسب العمالات أو الأقاليم</a:t>
            </a:r>
            <a:endParaRPr lang="fr-FR" sz="1800" dirty="0">
              <a:solidFill>
                <a:srgbClr val="0000FF"/>
              </a:solidFill>
              <a:latin typeface="Century Gothic" pitchFamily="34" charset="0"/>
            </a:endParaRPr>
          </a:p>
        </p:txBody>
      </p:sp>
      <p:graphicFrame>
        <p:nvGraphicFramePr>
          <p:cNvPr id="8" name="Tableau 7"/>
          <p:cNvGraphicFramePr>
            <a:graphicFrameLocks noGrp="1"/>
          </p:cNvGraphicFramePr>
          <p:nvPr/>
        </p:nvGraphicFramePr>
        <p:xfrm>
          <a:off x="285750" y="1397000"/>
          <a:ext cx="8644000" cy="2467715"/>
        </p:xfrm>
        <a:graphic>
          <a:graphicData uri="http://schemas.openxmlformats.org/drawingml/2006/table">
            <a:tbl>
              <a:tblPr firstRow="1" bandRow="1">
                <a:tableStyleId>{5C22544A-7EE6-4342-B048-85BDC9FD1C3A}</a:tableStyleId>
              </a:tblPr>
              <a:tblGrid>
                <a:gridCol w="1045890"/>
                <a:gridCol w="936104"/>
                <a:gridCol w="936104"/>
                <a:gridCol w="3654198"/>
                <a:gridCol w="2071704"/>
              </a:tblGrid>
              <a:tr h="774458">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419">
                <a:tc>
                  <a:txBody>
                    <a:bodyPr/>
                    <a:lstStyle/>
                    <a:p>
                      <a:pPr marL="0" algn="ctr" defTabSz="914400" rtl="0" eaLnBrk="1" latinLnBrk="0" hangingPunct="1"/>
                      <a:r>
                        <a:rPr lang="ar-MA" sz="1600" kern="1200" dirty="0" smtClean="0">
                          <a:solidFill>
                            <a:schemeClr val="dk1"/>
                          </a:solidFill>
                          <a:latin typeface="+mn-lt"/>
                          <a:ea typeface="+mn-ea"/>
                          <a:cs typeface="+mn-cs"/>
                        </a:rPr>
                        <a:t>816</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MA" sz="1600" kern="1200" dirty="0" smtClean="0">
                          <a:solidFill>
                            <a:schemeClr val="dk1"/>
                          </a:solidFill>
                          <a:latin typeface="+mn-lt"/>
                          <a:ea typeface="+mn-ea"/>
                          <a:cs typeface="+mn-cs"/>
                        </a:rPr>
                        <a:t>220</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MA" sz="1600" kern="1200" dirty="0" smtClean="0">
                          <a:solidFill>
                            <a:schemeClr val="dk1"/>
                          </a:solidFill>
                          <a:latin typeface="+mn-lt"/>
                          <a:ea typeface="+mn-ea"/>
                          <a:cs typeface="+mn-cs"/>
                        </a:rPr>
                        <a:t>596</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مير</a:t>
                      </a:r>
                      <a:r>
                        <a:rPr lang="ar-MA" sz="1600" b="1" dirty="0" smtClean="0"/>
                        <a:t> اللفت</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rtl="1"/>
                      <a:r>
                        <a:rPr lang="ar-MA" sz="2000" b="1" dirty="0" smtClean="0"/>
                        <a:t>سيدي</a:t>
                      </a:r>
                      <a:r>
                        <a:rPr lang="ar-MA" sz="2000" b="1" baseline="0" dirty="0" smtClean="0"/>
                        <a:t> إفني</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419">
                <a:tc>
                  <a:txBody>
                    <a:bodyPr/>
                    <a:lstStyle/>
                    <a:p>
                      <a:pPr marL="0" algn="ctr" defTabSz="914400" rtl="0" eaLnBrk="1" latinLnBrk="0" hangingPunct="1"/>
                      <a:r>
                        <a:rPr lang="ar-MA" sz="1600" kern="1200" dirty="0" smtClean="0">
                          <a:solidFill>
                            <a:schemeClr val="dk1"/>
                          </a:solidFill>
                          <a:latin typeface="+mn-lt"/>
                          <a:ea typeface="+mn-ea"/>
                          <a:cs typeface="+mn-cs"/>
                        </a:rPr>
                        <a:t>756</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MA" sz="1600" kern="1200" dirty="0" smtClean="0">
                          <a:solidFill>
                            <a:schemeClr val="dk1"/>
                          </a:solidFill>
                          <a:latin typeface="+mn-lt"/>
                          <a:ea typeface="+mn-ea"/>
                          <a:cs typeface="+mn-cs"/>
                        </a:rPr>
                        <a:t>00</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MA" sz="1600" kern="1200" dirty="0" smtClean="0">
                          <a:solidFill>
                            <a:schemeClr val="dk1"/>
                          </a:solidFill>
                          <a:latin typeface="+mn-lt"/>
                          <a:ea typeface="+mn-ea"/>
                          <a:cs typeface="+mn-cs"/>
                        </a:rPr>
                        <a:t>756</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600" b="1" dirty="0" smtClean="0"/>
                        <a:t>المعهد المتخصص للتكنولوجيا التطبيقية سيدي </a:t>
                      </a:r>
                      <a:r>
                        <a:rPr lang="ar-MA" sz="1600" b="1" dirty="0" err="1" smtClean="0"/>
                        <a:t>إيفني</a:t>
                      </a:r>
                      <a:endParaRPr lang="fr-FR" sz="16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r>
              <a:tr h="564419">
                <a:tc>
                  <a:txBody>
                    <a:bodyPr/>
                    <a:lstStyle/>
                    <a:p>
                      <a:pPr algn="ctr"/>
                      <a:r>
                        <a:rPr lang="ar-MA" sz="1800" b="1" dirty="0" smtClean="0"/>
                        <a:t>1572</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220</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1352</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2000" b="1" dirty="0" smtClean="0"/>
                        <a:t>المجموع</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graphicFrame>
        <p:nvGraphicFramePr>
          <p:cNvPr id="6" name="Tableau 5"/>
          <p:cNvGraphicFramePr>
            <a:graphicFrameLocks noGrp="1"/>
          </p:cNvGraphicFramePr>
          <p:nvPr/>
        </p:nvGraphicFramePr>
        <p:xfrm>
          <a:off x="285750" y="4033838"/>
          <a:ext cx="8644000" cy="1903296"/>
        </p:xfrm>
        <a:graphic>
          <a:graphicData uri="http://schemas.openxmlformats.org/drawingml/2006/table">
            <a:tbl>
              <a:tblPr firstRow="1" bandRow="1">
                <a:tableStyleId>{5C22544A-7EE6-4342-B048-85BDC9FD1C3A}</a:tableStyleId>
              </a:tblPr>
              <a:tblGrid>
                <a:gridCol w="1045890"/>
                <a:gridCol w="936104"/>
                <a:gridCol w="936104"/>
                <a:gridCol w="3654198"/>
                <a:gridCol w="2071704"/>
              </a:tblGrid>
              <a:tr h="774458">
                <a:tc>
                  <a:txBody>
                    <a:bodyPr/>
                    <a:lstStyle/>
                    <a:p>
                      <a:pPr algn="ctr"/>
                      <a:r>
                        <a:rPr lang="ar-MA" sz="1600" dirty="0" smtClean="0">
                          <a:solidFill>
                            <a:schemeClr val="tx1"/>
                          </a:solidFill>
                        </a:rPr>
                        <a:t>المجموع</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MA" sz="1600" dirty="0" smtClean="0">
                          <a:solidFill>
                            <a:schemeClr val="tx1"/>
                          </a:solidFill>
                        </a:rPr>
                        <a:t>أعداد</a:t>
                      </a:r>
                      <a:r>
                        <a:rPr lang="ar-MA" sz="1600" baseline="0" dirty="0" smtClean="0">
                          <a:solidFill>
                            <a:schemeClr val="tx1"/>
                          </a:solidFill>
                        </a:rPr>
                        <a:t> السنة الثانية</a:t>
                      </a:r>
                      <a:endParaRPr lang="fr-FR"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أعداد</a:t>
                      </a:r>
                      <a:r>
                        <a:rPr lang="ar-MA" sz="1600" baseline="0" dirty="0" smtClean="0">
                          <a:solidFill>
                            <a:schemeClr val="tx1"/>
                          </a:solidFill>
                        </a:rPr>
                        <a:t> السنة الأولى</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المؤسسة</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600" dirty="0" smtClean="0">
                          <a:solidFill>
                            <a:schemeClr val="tx1"/>
                          </a:solidFill>
                        </a:rPr>
                        <a:t>العمالة أو الإقليم</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419">
                <a:tc>
                  <a:txBody>
                    <a:bodyPr/>
                    <a:lstStyle/>
                    <a:p>
                      <a:pPr marL="0" algn="ctr" defTabSz="914400" rtl="0" eaLnBrk="1" latinLnBrk="0" hangingPunct="1"/>
                      <a:r>
                        <a:rPr lang="ar-MA" sz="1600" kern="1200" dirty="0" smtClean="0">
                          <a:solidFill>
                            <a:schemeClr val="dk1"/>
                          </a:solidFill>
                          <a:latin typeface="+mn-lt"/>
                          <a:ea typeface="+mn-ea"/>
                          <a:cs typeface="+mn-cs"/>
                        </a:rPr>
                        <a:t>588</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MA" sz="1600" kern="1200" dirty="0" smtClean="0">
                          <a:solidFill>
                            <a:schemeClr val="dk1"/>
                          </a:solidFill>
                          <a:latin typeface="+mn-lt"/>
                          <a:ea typeface="+mn-ea"/>
                          <a:cs typeface="+mn-cs"/>
                        </a:rPr>
                        <a:t>00</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ar-MA" sz="1600" kern="1200" dirty="0" smtClean="0">
                          <a:solidFill>
                            <a:schemeClr val="dk1"/>
                          </a:solidFill>
                          <a:latin typeface="+mn-lt"/>
                          <a:ea typeface="+mn-ea"/>
                          <a:cs typeface="+mn-cs"/>
                        </a:rPr>
                        <a:t>588</a:t>
                      </a:r>
                      <a:endParaRPr lang="fr-FR"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MA" sz="1600" b="1" dirty="0" smtClean="0"/>
                        <a:t>المعهد المتخصص للتكنولوجيا التطبيقية </a:t>
                      </a:r>
                      <a:r>
                        <a:rPr lang="ar-MA" sz="1600" b="1" dirty="0" err="1" smtClean="0"/>
                        <a:t>زاكورة</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MA" sz="2000" b="1" dirty="0" err="1" smtClean="0"/>
                        <a:t>زاكورة</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419">
                <a:tc>
                  <a:txBody>
                    <a:bodyPr/>
                    <a:lstStyle/>
                    <a:p>
                      <a:pPr algn="ctr"/>
                      <a:r>
                        <a:rPr lang="ar-MA" sz="1800" b="1" dirty="0" smtClean="0"/>
                        <a:t>588</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00</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MA" sz="1800" b="1" dirty="0" smtClean="0"/>
                        <a:t>588</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ar-MA" sz="2000" b="1" dirty="0" smtClean="0"/>
                        <a:t>المجموع</a:t>
                      </a:r>
                      <a:endParaRPr lang="fr-FR"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bl>
          </a:graphicData>
        </a:graphic>
      </p:graphicFrame>
      <p:sp>
        <p:nvSpPr>
          <p:cNvPr id="7" name="Rectangle 35"/>
          <p:cNvSpPr>
            <a:spLocks noChangeArrowheads="1"/>
          </p:cNvSpPr>
          <p:nvPr/>
        </p:nvSpPr>
        <p:spPr bwMode="auto">
          <a:xfrm>
            <a:off x="2657475" y="162580"/>
            <a:ext cx="6257925" cy="461665"/>
          </a:xfrm>
          <a:prstGeom prst="rect">
            <a:avLst/>
          </a:prstGeom>
          <a:noFill/>
          <a:ln>
            <a:noFill/>
          </a:ln>
          <a:effectLst/>
          <a:extLst>
            <a:ext uri="{91240B29-F687-4F45-9708-019B960494DF}"/>
            <a:ext uri="{AF507438-7753-43E0-B8FC-AC1667EBCBE1}"/>
          </a:extLst>
        </p:spPr>
        <p:txBody>
          <a:bodyPr wrap="square" anchor="ctr">
            <a:spAutoFit/>
          </a:bodyPr>
          <a:lstStyle/>
          <a:p>
            <a:pPr algn="ctr" rtl="1">
              <a:defRPr/>
            </a:pPr>
            <a:r>
              <a:rPr lang="ar-MA" sz="2400" dirty="0" smtClean="0">
                <a:solidFill>
                  <a:schemeClr val="bg1"/>
                </a:solidFill>
                <a:effectLst>
                  <a:outerShdw blurRad="38100" dist="38100" dir="2700000" algn="tl">
                    <a:srgbClr val="000000"/>
                  </a:outerShdw>
                </a:effectLst>
              </a:rPr>
              <a:t>الخريطة التكوينية 2013-2014</a:t>
            </a:r>
            <a:endParaRPr lang="ar-SA" sz="2400"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285750" y="1500188"/>
            <a:ext cx="8575675"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800"/>
              <a:t>شهادة الباكالوريا على الأقل</a:t>
            </a:r>
            <a:endParaRPr lang="fr-FR" sz="1800"/>
          </a:p>
        </p:txBody>
      </p:sp>
      <p:sp>
        <p:nvSpPr>
          <p:cNvPr id="12" name="Rectangle 35"/>
          <p:cNvSpPr>
            <a:spLocks noChangeArrowheads="1"/>
          </p:cNvSpPr>
          <p:nvPr/>
        </p:nvSpPr>
        <p:spPr bwMode="auto">
          <a:xfrm>
            <a:off x="3048000" y="152400"/>
            <a:ext cx="5724524" cy="584775"/>
          </a:xfrm>
          <a:prstGeom prst="rect">
            <a:avLst/>
          </a:prstGeom>
          <a:noFill/>
          <a:ln>
            <a:noFill/>
          </a:ln>
          <a:effectLst/>
          <a:extLst>
            <a:ext uri="{91240B29-F687-4F45-9708-019B960494DF}"/>
            <a:ext uri="{AF507438-7753-43E0-B8FC-AC1667EBCBE1}"/>
          </a:extLst>
        </p:spPr>
        <p:txBody>
          <a:bodyPr wrap="square" anchor="ctr">
            <a:spAutoFit/>
          </a:bodyPr>
          <a:lstStyle/>
          <a:p>
            <a:pPr rtl="1">
              <a:defRPr/>
            </a:pPr>
            <a:r>
              <a:rPr lang="ar-MA" sz="3200" dirty="0">
                <a:solidFill>
                  <a:schemeClr val="bg1"/>
                </a:solidFill>
                <a:latin typeface="+mj-lt"/>
                <a:cs typeface="+mj-cs"/>
              </a:rPr>
              <a:t>مستوى التقني المتخصص</a:t>
            </a:r>
            <a:endParaRPr lang="ar-SA" sz="3200" dirty="0">
              <a:solidFill>
                <a:schemeClr val="bg1"/>
              </a:solidFill>
              <a:latin typeface="+mj-lt"/>
              <a:cs typeface="+mj-cs"/>
            </a:endParaRPr>
          </a:p>
        </p:txBody>
      </p:sp>
      <p:sp>
        <p:nvSpPr>
          <p:cNvPr id="14" name="Rectangle 9"/>
          <p:cNvSpPr>
            <a:spLocks noChangeArrowheads="1"/>
          </p:cNvSpPr>
          <p:nvPr/>
        </p:nvSpPr>
        <p:spPr bwMode="auto">
          <a:xfrm>
            <a:off x="0" y="1143000"/>
            <a:ext cx="4003675" cy="40957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 typeface="Wingdings" pitchFamily="2" charset="2"/>
              <a:buNone/>
              <a:tabLst>
                <a:tab pos="481013" algn="l"/>
              </a:tabLst>
              <a:defRPr/>
            </a:pPr>
            <a:endParaRPr lang="fr-FR" sz="3200" dirty="0">
              <a:solidFill>
                <a:schemeClr val="bg2">
                  <a:lumMod val="60000"/>
                  <a:lumOff val="40000"/>
                </a:schemeClr>
              </a:solidFill>
              <a:latin typeface="Century Gothic" pitchFamily="34" charset="0"/>
              <a:cs typeface="Microsoft Sans Serif" pitchFamily="34" charset="0"/>
            </a:endParaRPr>
          </a:p>
        </p:txBody>
      </p:sp>
      <p:sp>
        <p:nvSpPr>
          <p:cNvPr id="15365" name="Rectangle 9"/>
          <p:cNvSpPr>
            <a:spLocks noChangeArrowheads="1"/>
          </p:cNvSpPr>
          <p:nvPr/>
        </p:nvSpPr>
        <p:spPr bwMode="auto">
          <a:xfrm>
            <a:off x="285750" y="1876425"/>
            <a:ext cx="8575675" cy="838200"/>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800"/>
              <a:t>ألا يتجاوز سن المرشح 26 سنة عند فاتح يوليوز و 30 سنة بالنسبة للمرشحين الحاصلين على الإجازة </a:t>
            </a:r>
          </a:p>
        </p:txBody>
      </p:sp>
      <p:sp>
        <p:nvSpPr>
          <p:cNvPr id="15366" name="Rectangle 9"/>
          <p:cNvSpPr>
            <a:spLocks noChangeArrowheads="1"/>
          </p:cNvSpPr>
          <p:nvPr/>
        </p:nvSpPr>
        <p:spPr bwMode="auto">
          <a:xfrm>
            <a:off x="357188" y="3071813"/>
            <a:ext cx="8786812" cy="857250"/>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tabLst>
                <a:tab pos="481013" algn="l"/>
              </a:tabLst>
            </a:pPr>
            <a:r>
              <a:rPr lang="ar-MA" sz="1800"/>
              <a:t>1- يتم الانتقاء بناء على كشف النقط المحصل عليها في الباكالوريا،</a:t>
            </a:r>
          </a:p>
          <a:p>
            <a:pPr marL="447675" indent="-276225" algn="r" rtl="1">
              <a:lnSpc>
                <a:spcPct val="90000"/>
              </a:lnSpc>
              <a:spcBef>
                <a:spcPct val="50000"/>
              </a:spcBef>
              <a:buClr>
                <a:schemeClr val="bg2"/>
              </a:buClr>
              <a:tabLst>
                <a:tab pos="481013" algn="l"/>
              </a:tabLst>
            </a:pPr>
            <a:r>
              <a:rPr lang="ar-MA" sz="1800"/>
              <a:t>2- تعطى الأولوية للمرشحين الحاصلين على الباكالوريا بميزة، ولحاملي الباكالوريا التقنية أو في العلوم الرياضية.</a:t>
            </a:r>
          </a:p>
        </p:txBody>
      </p:sp>
      <p:sp>
        <p:nvSpPr>
          <p:cNvPr id="21" name="Text Box 13"/>
          <p:cNvSpPr txBox="1">
            <a:spLocks noChangeArrowheads="1"/>
          </p:cNvSpPr>
          <p:nvPr/>
        </p:nvSpPr>
        <p:spPr bwMode="auto">
          <a:xfrm>
            <a:off x="357188" y="2466975"/>
            <a:ext cx="8569325" cy="461963"/>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sz="2400" dirty="0">
                <a:solidFill>
                  <a:srgbClr val="006600"/>
                </a:solidFill>
              </a:rPr>
              <a:t> أسلوب الإنتقاء</a:t>
            </a:r>
            <a:r>
              <a:rPr lang="ar-MA" sz="2400" dirty="0">
                <a:solidFill>
                  <a:srgbClr val="006600"/>
                </a:solidFill>
                <a:latin typeface="Century Gothic" pitchFamily="34" charset="0"/>
              </a:rPr>
              <a:t> </a:t>
            </a:r>
            <a:r>
              <a:rPr lang="ar-MA" sz="2400" dirty="0">
                <a:solidFill>
                  <a:srgbClr val="006600"/>
                </a:solidFill>
                <a:latin typeface="Century Gothic" pitchFamily="34" charset="0"/>
                <a:cs typeface="Arial" pitchFamily="34" charset="0"/>
              </a:rPr>
              <a:t>:</a:t>
            </a:r>
            <a:endParaRPr lang="fr-FR" sz="2400" dirty="0">
              <a:solidFill>
                <a:schemeClr val="bg2">
                  <a:lumMod val="60000"/>
                  <a:lumOff val="40000"/>
                </a:schemeClr>
              </a:solidFill>
              <a:latin typeface="Century Gothic" pitchFamily="34" charset="0"/>
              <a:cs typeface="Microsoft Sans Serif" pitchFamily="34" charset="0"/>
            </a:endParaRPr>
          </a:p>
        </p:txBody>
      </p:sp>
      <p:sp>
        <p:nvSpPr>
          <p:cNvPr id="15368" name="Rectangle 21"/>
          <p:cNvSpPr>
            <a:spLocks noChangeArrowheads="1"/>
          </p:cNvSpPr>
          <p:nvPr/>
        </p:nvSpPr>
        <p:spPr bwMode="auto">
          <a:xfrm>
            <a:off x="428625" y="4110038"/>
            <a:ext cx="8501063" cy="461962"/>
          </a:xfrm>
          <a:prstGeom prst="rect">
            <a:avLst/>
          </a:prstGeom>
          <a:solidFill>
            <a:srgbClr val="FFC000"/>
          </a:solidFill>
          <a:ln w="9525">
            <a:noFill/>
            <a:miter lim="800000"/>
            <a:headEnd/>
            <a:tailEnd/>
          </a:ln>
        </p:spPr>
        <p:txBody>
          <a:bodyPr>
            <a:spAutoFit/>
          </a:bodyPr>
          <a:lstStyle/>
          <a:p>
            <a:pPr algn="r" rtl="1">
              <a:buFont typeface="Wingdings" pitchFamily="2" charset="2"/>
              <a:buChar char="v"/>
            </a:pPr>
            <a:r>
              <a:rPr lang="ar-MA" sz="2400">
                <a:solidFill>
                  <a:srgbClr val="006600"/>
                </a:solidFill>
              </a:rPr>
              <a:t> ملف الترشيح</a:t>
            </a:r>
            <a:endParaRPr lang="fr-FR" sz="2400">
              <a:solidFill>
                <a:srgbClr val="006600"/>
              </a:solidFill>
            </a:endParaRPr>
          </a:p>
        </p:txBody>
      </p:sp>
      <p:sp>
        <p:nvSpPr>
          <p:cNvPr id="11" name="Text Box 13"/>
          <p:cNvSpPr txBox="1">
            <a:spLocks noChangeArrowheads="1"/>
          </p:cNvSpPr>
          <p:nvPr/>
        </p:nvSpPr>
        <p:spPr bwMode="auto">
          <a:xfrm>
            <a:off x="357188" y="928688"/>
            <a:ext cx="8569325" cy="461962"/>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sz="2400" dirty="0">
                <a:solidFill>
                  <a:srgbClr val="006600"/>
                </a:solidFill>
                <a:latin typeface="Century Gothic" pitchFamily="34" charset="0"/>
              </a:rPr>
              <a:t> شروط الولوج حسب مستوى التقني المتخصص </a:t>
            </a:r>
            <a:r>
              <a:rPr lang="ar-MA" sz="2400" dirty="0">
                <a:solidFill>
                  <a:srgbClr val="006600"/>
                </a:solidFill>
                <a:latin typeface="Century Gothic" pitchFamily="34" charset="0"/>
                <a:cs typeface="Arial" pitchFamily="34" charset="0"/>
              </a:rPr>
              <a:t>:</a:t>
            </a:r>
            <a:endParaRPr lang="fr-FR" sz="2400" dirty="0">
              <a:solidFill>
                <a:schemeClr val="bg2">
                  <a:lumMod val="60000"/>
                  <a:lumOff val="40000"/>
                </a:schemeClr>
              </a:solidFill>
              <a:latin typeface="Century Gothic" pitchFamily="34" charset="0"/>
              <a:cs typeface="Microsoft Sans Serif" pitchFamily="34" charset="0"/>
            </a:endParaRPr>
          </a:p>
        </p:txBody>
      </p:sp>
      <p:sp>
        <p:nvSpPr>
          <p:cNvPr id="15370" name="Rectangle 17"/>
          <p:cNvSpPr>
            <a:spLocks noChangeArrowheads="1"/>
          </p:cNvSpPr>
          <p:nvPr/>
        </p:nvSpPr>
        <p:spPr bwMode="auto">
          <a:xfrm>
            <a:off x="714375" y="4611688"/>
            <a:ext cx="8072438" cy="2032000"/>
          </a:xfrm>
          <a:prstGeom prst="rect">
            <a:avLst/>
          </a:prstGeom>
          <a:noFill/>
          <a:ln w="9525">
            <a:noFill/>
            <a:miter lim="800000"/>
            <a:headEnd/>
            <a:tailEnd/>
          </a:ln>
        </p:spPr>
        <p:txBody>
          <a:bodyPr anchor="ctr">
            <a:spAutoFit/>
          </a:bodyPr>
          <a:lstStyle/>
          <a:p>
            <a:pPr algn="r" rtl="1" eaLnBrk="0" hangingPunct="0">
              <a:buFont typeface="Arial" charset="0"/>
              <a:buChar char="-"/>
            </a:pPr>
            <a:r>
              <a:rPr lang="ar-MA" sz="1800">
                <a:cs typeface="Times New Roman" pitchFamily="18" charset="0"/>
              </a:rPr>
              <a:t>  التسجيل المسبق في موقع مكتب التكوين وإنعاش الشغل</a:t>
            </a:r>
          </a:p>
          <a:p>
            <a:pPr algn="r" rtl="1" eaLnBrk="0" hangingPunct="0">
              <a:buFont typeface="Arial" charset="0"/>
              <a:buChar char="-"/>
            </a:pPr>
            <a:r>
              <a:rPr lang="ar-MA" sz="1800">
                <a:cs typeface="Times New Roman" pitchFamily="18" charset="0"/>
              </a:rPr>
              <a:t>  ملف التوجيه ويسحب من المؤسسات التكوينية مقابل 50 درهما</a:t>
            </a:r>
          </a:p>
          <a:p>
            <a:pPr algn="r" rtl="1" eaLnBrk="0" hangingPunct="0">
              <a:buFont typeface="Arial" charset="0"/>
              <a:buChar char="-"/>
            </a:pPr>
            <a:r>
              <a:rPr lang="ar-MA" sz="1800"/>
              <a:t>  </a:t>
            </a:r>
            <a:r>
              <a:rPr lang="ar-MA" sz="1800">
                <a:cs typeface="Times New Roman" pitchFamily="18" charset="0"/>
              </a:rPr>
              <a:t>نسخة مصادق عليها من شهادة الباكالوريا أو الإجازة</a:t>
            </a:r>
            <a:r>
              <a:rPr lang="fr-FR" sz="1800">
                <a:cs typeface="Times New Roman" pitchFamily="18" charset="0"/>
              </a:rPr>
              <a:t> </a:t>
            </a:r>
            <a:endParaRPr lang="ar-MA" sz="1800">
              <a:cs typeface="Times New Roman" pitchFamily="18" charset="0"/>
            </a:endParaRPr>
          </a:p>
          <a:p>
            <a:pPr algn="r" rtl="1" eaLnBrk="0" hangingPunct="0">
              <a:buFont typeface="Arial" charset="0"/>
              <a:buChar char="-"/>
            </a:pPr>
            <a:r>
              <a:rPr lang="ar-MA" sz="1800"/>
              <a:t>  </a:t>
            </a:r>
            <a:r>
              <a:rPr lang="ar-MA" sz="1800">
                <a:cs typeface="Times New Roman" pitchFamily="18" charset="0"/>
              </a:rPr>
              <a:t>نسخة مصادق عليها من بيان نقط الباكالوريا المسلم من الأكاديمية الجهوية للتربية والتكوين</a:t>
            </a:r>
          </a:p>
          <a:p>
            <a:pPr algn="r" rtl="1" eaLnBrk="0" hangingPunct="0">
              <a:buFont typeface="Arial" charset="0"/>
              <a:buChar char="-"/>
            </a:pPr>
            <a:r>
              <a:rPr lang="ar-MA" sz="1600">
                <a:cs typeface="Times New Roman" pitchFamily="18" charset="0"/>
              </a:rPr>
              <a:t> </a:t>
            </a:r>
            <a:r>
              <a:rPr lang="fr-FR" sz="1800">
                <a:cs typeface="Times New Roman" pitchFamily="18" charset="0"/>
              </a:rPr>
              <a:t> </a:t>
            </a:r>
            <a:r>
              <a:rPr lang="ar-MA" sz="1800">
                <a:cs typeface="Times New Roman" pitchFamily="18" charset="0"/>
              </a:rPr>
              <a:t>نسخة من عقد الازدياد </a:t>
            </a:r>
          </a:p>
          <a:p>
            <a:pPr algn="r" rtl="1" eaLnBrk="0" hangingPunct="0">
              <a:buFont typeface="Arial" charset="0"/>
              <a:buChar char="-"/>
            </a:pPr>
            <a:r>
              <a:rPr lang="ar-MA" sz="1800"/>
              <a:t> </a:t>
            </a:r>
            <a:r>
              <a:rPr lang="ar-MA" sz="1800">
                <a:cs typeface="Times New Roman" pitchFamily="18" charset="0"/>
              </a:rPr>
              <a:t>نسخة من بطاقة التعريف الوطنية</a:t>
            </a:r>
          </a:p>
          <a:p>
            <a:pPr algn="r" rtl="1" eaLnBrk="0" hangingPunct="0">
              <a:buFont typeface="Arial" charset="0"/>
              <a:buChar char="-"/>
            </a:pPr>
            <a:r>
              <a:rPr lang="ar-MA" sz="1800">
                <a:cs typeface="Times New Roman" pitchFamily="18" charset="0"/>
              </a:rPr>
              <a:t> صورتان شمسيتان</a:t>
            </a:r>
            <a:r>
              <a:rPr lang="fr-FR" sz="1000"/>
              <a:t> </a:t>
            </a:r>
            <a:endParaRPr lang="fr-FR" sz="180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285750" y="1500188"/>
            <a:ext cx="8575675"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800"/>
              <a:t>أن يكون المرشح حاصلا على مستوى الثانية باكالوريا على الأقل</a:t>
            </a:r>
            <a:endParaRPr lang="fr-FR" sz="1800"/>
          </a:p>
        </p:txBody>
      </p:sp>
      <p:sp>
        <p:nvSpPr>
          <p:cNvPr id="12" name="Rectangle 35"/>
          <p:cNvSpPr>
            <a:spLocks noChangeArrowheads="1"/>
          </p:cNvSpPr>
          <p:nvPr/>
        </p:nvSpPr>
        <p:spPr bwMode="auto">
          <a:xfrm>
            <a:off x="3200400" y="176213"/>
            <a:ext cx="5114925" cy="646331"/>
          </a:xfrm>
          <a:prstGeom prst="rect">
            <a:avLst/>
          </a:prstGeom>
          <a:solidFill>
            <a:srgbClr val="006600"/>
          </a:solidFill>
          <a:ln>
            <a:noFill/>
          </a:ln>
          <a:effectLst/>
          <a:extLst>
            <a:ext uri="{91240B29-F687-4F45-9708-019B960494DF}"/>
            <a:ext uri="{AF507438-7753-43E0-B8FC-AC1667EBCBE1}"/>
          </a:extLst>
        </p:spPr>
        <p:txBody>
          <a:bodyPr wrap="square" anchor="ctr">
            <a:spAutoFit/>
          </a:bodyPr>
          <a:lstStyle/>
          <a:p>
            <a:pPr rtl="1">
              <a:defRPr/>
            </a:pPr>
            <a:r>
              <a:rPr lang="ar-MA" sz="3600" dirty="0">
                <a:solidFill>
                  <a:schemeClr val="bg1"/>
                </a:solidFill>
                <a:latin typeface="Century Gothic" pitchFamily="34" charset="0"/>
              </a:rPr>
              <a:t>مستوى التــقـــنـــــي</a:t>
            </a:r>
            <a:endParaRPr lang="ar-SA" sz="3600" dirty="0">
              <a:solidFill>
                <a:schemeClr val="bg1"/>
              </a:solidFill>
              <a:latin typeface="Century Gothic" pitchFamily="34" charset="0"/>
            </a:endParaRPr>
          </a:p>
        </p:txBody>
      </p:sp>
      <p:sp>
        <p:nvSpPr>
          <p:cNvPr id="16388" name="Rectangle 9"/>
          <p:cNvSpPr>
            <a:spLocks noChangeArrowheads="1"/>
          </p:cNvSpPr>
          <p:nvPr/>
        </p:nvSpPr>
        <p:spPr bwMode="auto">
          <a:xfrm>
            <a:off x="285750" y="2233613"/>
            <a:ext cx="8575675" cy="40957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800"/>
              <a:t>ألا يتجاوز سن المرشح 30 سنة عند فاتح شتنبر من السنة الجارية </a:t>
            </a:r>
          </a:p>
        </p:txBody>
      </p:sp>
      <p:sp>
        <p:nvSpPr>
          <p:cNvPr id="16389" name="Rectangle 9"/>
          <p:cNvSpPr>
            <a:spLocks noChangeArrowheads="1"/>
          </p:cNvSpPr>
          <p:nvPr/>
        </p:nvSpPr>
        <p:spPr bwMode="auto">
          <a:xfrm>
            <a:off x="357188" y="3357563"/>
            <a:ext cx="8501062"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 typeface="Arial" charset="0"/>
              <a:buChar char="-"/>
              <a:tabLst>
                <a:tab pos="481013" algn="l"/>
              </a:tabLst>
            </a:pPr>
            <a:r>
              <a:rPr lang="ar-MA" sz="1800"/>
              <a:t>يتم الانتقاء بناء على نتائج الإختبارات المعرفية والسيكوتقنية.</a:t>
            </a:r>
          </a:p>
        </p:txBody>
      </p:sp>
      <p:sp>
        <p:nvSpPr>
          <p:cNvPr id="21" name="Text Box 13"/>
          <p:cNvSpPr txBox="1">
            <a:spLocks noChangeArrowheads="1"/>
          </p:cNvSpPr>
          <p:nvPr/>
        </p:nvSpPr>
        <p:spPr bwMode="auto">
          <a:xfrm>
            <a:off x="357188" y="2857500"/>
            <a:ext cx="8569325" cy="461963"/>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sz="2400" dirty="0">
                <a:solidFill>
                  <a:srgbClr val="006600"/>
                </a:solidFill>
              </a:rPr>
              <a:t>أسلوب الإنتقاء</a:t>
            </a:r>
            <a:r>
              <a:rPr lang="ar-MA" sz="2400" dirty="0">
                <a:solidFill>
                  <a:srgbClr val="006600"/>
                </a:solidFill>
                <a:latin typeface="Century Gothic" pitchFamily="34" charset="0"/>
              </a:rPr>
              <a:t> </a:t>
            </a:r>
            <a:r>
              <a:rPr lang="ar-MA" sz="2400" dirty="0">
                <a:solidFill>
                  <a:srgbClr val="006600"/>
                </a:solidFill>
                <a:latin typeface="Century Gothic" pitchFamily="34" charset="0"/>
                <a:cs typeface="Arial" pitchFamily="34" charset="0"/>
              </a:rPr>
              <a:t>:</a:t>
            </a:r>
            <a:endParaRPr lang="fr-FR" sz="2400" dirty="0">
              <a:solidFill>
                <a:schemeClr val="bg2">
                  <a:lumMod val="60000"/>
                  <a:lumOff val="40000"/>
                </a:schemeClr>
              </a:solidFill>
              <a:latin typeface="Century Gothic" pitchFamily="34" charset="0"/>
              <a:cs typeface="Microsoft Sans Serif" pitchFamily="34" charset="0"/>
            </a:endParaRPr>
          </a:p>
        </p:txBody>
      </p:sp>
      <p:sp>
        <p:nvSpPr>
          <p:cNvPr id="16391" name="Rectangle 21"/>
          <p:cNvSpPr>
            <a:spLocks noChangeArrowheads="1"/>
          </p:cNvSpPr>
          <p:nvPr/>
        </p:nvSpPr>
        <p:spPr bwMode="auto">
          <a:xfrm>
            <a:off x="428625" y="3857625"/>
            <a:ext cx="8502650" cy="461963"/>
          </a:xfrm>
          <a:prstGeom prst="rect">
            <a:avLst/>
          </a:prstGeom>
          <a:solidFill>
            <a:srgbClr val="FFC000"/>
          </a:solidFill>
          <a:ln w="9525">
            <a:noFill/>
            <a:miter lim="800000"/>
            <a:headEnd/>
            <a:tailEnd/>
          </a:ln>
        </p:spPr>
        <p:txBody>
          <a:bodyPr>
            <a:spAutoFit/>
          </a:bodyPr>
          <a:lstStyle/>
          <a:p>
            <a:pPr algn="r" rtl="1">
              <a:buFont typeface="Wingdings" pitchFamily="2" charset="2"/>
              <a:buChar char="v"/>
            </a:pPr>
            <a:r>
              <a:rPr lang="ar-MA" sz="2400">
                <a:solidFill>
                  <a:srgbClr val="006600"/>
                </a:solidFill>
              </a:rPr>
              <a:t>ملف الترشيح</a:t>
            </a:r>
            <a:endParaRPr lang="fr-FR" sz="2400">
              <a:solidFill>
                <a:srgbClr val="006600"/>
              </a:solidFill>
            </a:endParaRPr>
          </a:p>
        </p:txBody>
      </p:sp>
      <p:sp>
        <p:nvSpPr>
          <p:cNvPr id="16392" name="Rectangle 17"/>
          <p:cNvSpPr>
            <a:spLocks noChangeArrowheads="1"/>
          </p:cNvSpPr>
          <p:nvPr/>
        </p:nvSpPr>
        <p:spPr bwMode="auto">
          <a:xfrm>
            <a:off x="714375" y="4357688"/>
            <a:ext cx="8072438" cy="2032000"/>
          </a:xfrm>
          <a:prstGeom prst="rect">
            <a:avLst/>
          </a:prstGeom>
          <a:noFill/>
          <a:ln w="9525">
            <a:noFill/>
            <a:miter lim="800000"/>
            <a:headEnd/>
            <a:tailEnd/>
          </a:ln>
        </p:spPr>
        <p:txBody>
          <a:bodyPr anchor="ctr">
            <a:spAutoFit/>
          </a:bodyPr>
          <a:lstStyle/>
          <a:p>
            <a:pPr algn="r" rtl="1" eaLnBrk="0" hangingPunct="0">
              <a:buFont typeface="Arial" charset="0"/>
              <a:buChar char="-"/>
            </a:pPr>
            <a:r>
              <a:rPr lang="ar-MA" sz="1800">
                <a:cs typeface="Times New Roman" pitchFamily="18" charset="0"/>
              </a:rPr>
              <a:t>  التسجيل المسبق في موقع مكتب التكوين وإنعاش الشغل</a:t>
            </a:r>
          </a:p>
          <a:p>
            <a:pPr algn="r" rtl="1" eaLnBrk="0" hangingPunct="0">
              <a:buFont typeface="Arial" charset="0"/>
              <a:buChar char="-"/>
            </a:pPr>
            <a:r>
              <a:rPr lang="ar-MA" sz="1800">
                <a:cs typeface="Times New Roman" pitchFamily="18" charset="0"/>
              </a:rPr>
              <a:t>  ملف التوجيه ويسحب من المؤسسات التكوينية مقابل 50 درهما</a:t>
            </a:r>
          </a:p>
          <a:p>
            <a:pPr algn="r" rtl="1" eaLnBrk="0" hangingPunct="0">
              <a:buFont typeface="Arial" charset="0"/>
              <a:buChar char="-"/>
            </a:pPr>
            <a:r>
              <a:rPr lang="ar-MA" sz="1800"/>
              <a:t>  </a:t>
            </a:r>
            <a:r>
              <a:rPr lang="ar-MA" sz="1800">
                <a:cs typeface="Times New Roman" pitchFamily="18" charset="0"/>
              </a:rPr>
              <a:t>شهادة مدرسية أصلية تثبت متابعة المرشح للمستوى المطلوب</a:t>
            </a:r>
          </a:p>
          <a:p>
            <a:pPr algn="r" rtl="1" eaLnBrk="0" hangingPunct="0">
              <a:buFont typeface="Arial" charset="0"/>
              <a:buChar char="-"/>
            </a:pPr>
            <a:r>
              <a:rPr lang="ar-MA" sz="1800">
                <a:cs typeface="Times New Roman" pitchFamily="18" charset="0"/>
              </a:rPr>
              <a:t> نسخة مصادق عليها من الدبلوم بالنسبة لخريجي التأهيل المهني</a:t>
            </a:r>
            <a:r>
              <a:rPr lang="fr-FR" sz="1800">
                <a:cs typeface="Times New Roman" pitchFamily="18" charset="0"/>
              </a:rPr>
              <a:t> </a:t>
            </a:r>
            <a:endParaRPr lang="ar-MA" sz="1800">
              <a:cs typeface="Times New Roman" pitchFamily="18" charset="0"/>
            </a:endParaRPr>
          </a:p>
          <a:p>
            <a:pPr algn="r" rtl="1" eaLnBrk="0" hangingPunct="0">
              <a:buFont typeface="Arial" charset="0"/>
              <a:buChar char="-"/>
            </a:pPr>
            <a:r>
              <a:rPr lang="ar-MA" sz="1800">
                <a:cs typeface="Times New Roman" pitchFamily="18" charset="0"/>
              </a:rPr>
              <a:t> نسخة من عقد الازدياد </a:t>
            </a:r>
          </a:p>
          <a:p>
            <a:pPr algn="r" rtl="1" eaLnBrk="0" hangingPunct="0">
              <a:buFont typeface="Arial" charset="0"/>
              <a:buChar char="-"/>
            </a:pPr>
            <a:r>
              <a:rPr lang="ar-MA" sz="1800"/>
              <a:t> </a:t>
            </a:r>
            <a:r>
              <a:rPr lang="ar-MA" sz="1800">
                <a:cs typeface="Times New Roman" pitchFamily="18" charset="0"/>
              </a:rPr>
              <a:t>نسخة من بطاقة التعريف الوطنية</a:t>
            </a:r>
          </a:p>
          <a:p>
            <a:pPr algn="r" rtl="1" eaLnBrk="0" hangingPunct="0">
              <a:buFont typeface="Arial" charset="0"/>
              <a:buChar char="-"/>
            </a:pPr>
            <a:r>
              <a:rPr lang="ar-MA" sz="1800">
                <a:cs typeface="Times New Roman" pitchFamily="18" charset="0"/>
              </a:rPr>
              <a:t> صورتان شمسيتان</a:t>
            </a:r>
            <a:r>
              <a:rPr lang="fr-FR" sz="1000"/>
              <a:t> </a:t>
            </a:r>
            <a:endParaRPr lang="fr-FR" sz="1800"/>
          </a:p>
        </p:txBody>
      </p:sp>
      <p:sp>
        <p:nvSpPr>
          <p:cNvPr id="24" name="Text Box 13"/>
          <p:cNvSpPr txBox="1">
            <a:spLocks noChangeArrowheads="1"/>
          </p:cNvSpPr>
          <p:nvPr/>
        </p:nvSpPr>
        <p:spPr bwMode="auto">
          <a:xfrm>
            <a:off x="357188" y="928688"/>
            <a:ext cx="8569325" cy="461962"/>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sz="2400" dirty="0">
                <a:solidFill>
                  <a:srgbClr val="006600"/>
                </a:solidFill>
                <a:latin typeface="Century Gothic" pitchFamily="34" charset="0"/>
              </a:rPr>
              <a:t>شروط الولوج حسب مستوى التــقـــنـــــي </a:t>
            </a:r>
            <a:r>
              <a:rPr lang="ar-MA" sz="2400" dirty="0">
                <a:solidFill>
                  <a:srgbClr val="006600"/>
                </a:solidFill>
                <a:latin typeface="Century Gothic" pitchFamily="34" charset="0"/>
                <a:cs typeface="Arial" pitchFamily="34" charset="0"/>
              </a:rPr>
              <a:t>:</a:t>
            </a:r>
            <a:endParaRPr lang="fr-FR" sz="2400" dirty="0">
              <a:solidFill>
                <a:schemeClr val="bg2">
                  <a:lumMod val="60000"/>
                  <a:lumOff val="40000"/>
                </a:schemeClr>
              </a:solidFill>
              <a:latin typeface="Century Gothic" pitchFamily="34" charset="0"/>
              <a:cs typeface="Microsoft Sans Serif" pitchFamily="34" charset="0"/>
            </a:endParaRPr>
          </a:p>
        </p:txBody>
      </p:sp>
      <p:sp>
        <p:nvSpPr>
          <p:cNvPr id="16394" name="Rectangle 9"/>
          <p:cNvSpPr>
            <a:spLocks noChangeArrowheads="1"/>
          </p:cNvSpPr>
          <p:nvPr/>
        </p:nvSpPr>
        <p:spPr bwMode="auto">
          <a:xfrm>
            <a:off x="285750" y="1857375"/>
            <a:ext cx="8575675"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800"/>
              <a:t>أو أن يكون المرشح حاصلا على دبلوم مستوى التأهيل المهني </a:t>
            </a:r>
            <a:endParaRPr lang="fr-FR" sz="180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285750" y="1500188"/>
            <a:ext cx="8575675"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600" dirty="0"/>
              <a:t>أن يكون المرشح حاصلا على مستوى الثالثة من التعليم الإعدادي على الأقل</a:t>
            </a:r>
            <a:endParaRPr lang="fr-FR" sz="1600" dirty="0"/>
          </a:p>
        </p:txBody>
      </p:sp>
      <p:sp>
        <p:nvSpPr>
          <p:cNvPr id="12" name="Rectangle 35"/>
          <p:cNvSpPr>
            <a:spLocks noChangeArrowheads="1"/>
          </p:cNvSpPr>
          <p:nvPr/>
        </p:nvSpPr>
        <p:spPr bwMode="auto">
          <a:xfrm>
            <a:off x="3087688" y="76200"/>
            <a:ext cx="5370512" cy="646112"/>
          </a:xfrm>
          <a:prstGeom prst="rect">
            <a:avLst/>
          </a:prstGeom>
          <a:noFill/>
          <a:ln>
            <a:noFill/>
          </a:ln>
          <a:effectLst/>
          <a:extLst>
            <a:ext uri="{91240B29-F687-4F45-9708-019B960494DF}"/>
            <a:ext uri="{AF507438-7753-43E0-B8FC-AC1667EBCBE1}"/>
          </a:extLst>
        </p:spPr>
        <p:txBody>
          <a:bodyPr wrap="square" anchor="ctr">
            <a:spAutoFit/>
          </a:bodyPr>
          <a:lstStyle/>
          <a:p>
            <a:pPr algn="r" rtl="1">
              <a:defRPr/>
            </a:pPr>
            <a:r>
              <a:rPr lang="ar-MA" sz="3600" dirty="0">
                <a:solidFill>
                  <a:schemeClr val="bg1"/>
                </a:solidFill>
                <a:latin typeface="Century Gothic" pitchFamily="34" charset="0"/>
              </a:rPr>
              <a:t>التــأهيــــــل المهنـــــــي</a:t>
            </a:r>
            <a:endParaRPr lang="ar-SA" sz="3600" dirty="0">
              <a:solidFill>
                <a:schemeClr val="bg1"/>
              </a:solidFill>
              <a:latin typeface="Century Gothic" pitchFamily="34" charset="0"/>
            </a:endParaRPr>
          </a:p>
        </p:txBody>
      </p:sp>
      <p:sp>
        <p:nvSpPr>
          <p:cNvPr id="17412" name="Rectangle 9"/>
          <p:cNvSpPr>
            <a:spLocks noChangeArrowheads="1"/>
          </p:cNvSpPr>
          <p:nvPr/>
        </p:nvSpPr>
        <p:spPr bwMode="auto">
          <a:xfrm>
            <a:off x="285750" y="2233613"/>
            <a:ext cx="8575675" cy="6953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600" dirty="0"/>
              <a:t>أن لا يقل عمر المرشح عن 15 سنة ولا يتعدى 30 سنة عند فاتح </a:t>
            </a:r>
            <a:r>
              <a:rPr lang="ar-MA" sz="1600" dirty="0" err="1"/>
              <a:t>شتنبر</a:t>
            </a:r>
            <a:r>
              <a:rPr lang="ar-MA" sz="1600" dirty="0"/>
              <a:t> من السنة الجارية</a:t>
            </a:r>
          </a:p>
        </p:txBody>
      </p:sp>
      <p:sp>
        <p:nvSpPr>
          <p:cNvPr id="17413" name="Rectangle 9"/>
          <p:cNvSpPr>
            <a:spLocks noChangeArrowheads="1"/>
          </p:cNvSpPr>
          <p:nvPr/>
        </p:nvSpPr>
        <p:spPr bwMode="auto">
          <a:xfrm>
            <a:off x="357188" y="3357563"/>
            <a:ext cx="8501062"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 typeface="Arial" charset="0"/>
              <a:buChar char="-"/>
              <a:tabLst>
                <a:tab pos="481013" algn="l"/>
              </a:tabLst>
            </a:pPr>
            <a:r>
              <a:rPr lang="ar-MA" sz="1600" dirty="0"/>
              <a:t>يتم الانتقاء بناء على نتائج الإختبارات المعرفية </a:t>
            </a:r>
            <a:r>
              <a:rPr lang="ar-MA" sz="1600" dirty="0" err="1"/>
              <a:t>والسيكوتقنية</a:t>
            </a:r>
            <a:r>
              <a:rPr lang="ar-MA" sz="1600" dirty="0"/>
              <a:t>.</a:t>
            </a:r>
          </a:p>
        </p:txBody>
      </p:sp>
      <p:sp>
        <p:nvSpPr>
          <p:cNvPr id="21" name="Text Box 13"/>
          <p:cNvSpPr txBox="1">
            <a:spLocks noChangeArrowheads="1"/>
          </p:cNvSpPr>
          <p:nvPr/>
        </p:nvSpPr>
        <p:spPr bwMode="auto">
          <a:xfrm>
            <a:off x="357188" y="2857500"/>
            <a:ext cx="8569325" cy="461963"/>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sz="2400" dirty="0">
                <a:solidFill>
                  <a:srgbClr val="006600"/>
                </a:solidFill>
              </a:rPr>
              <a:t>أسلوب الإنتقاء</a:t>
            </a:r>
            <a:r>
              <a:rPr lang="ar-MA" sz="2400" dirty="0">
                <a:solidFill>
                  <a:srgbClr val="006600"/>
                </a:solidFill>
                <a:latin typeface="Century Gothic" pitchFamily="34" charset="0"/>
              </a:rPr>
              <a:t> </a:t>
            </a:r>
            <a:r>
              <a:rPr lang="ar-MA" sz="2400" dirty="0">
                <a:solidFill>
                  <a:srgbClr val="006600"/>
                </a:solidFill>
                <a:latin typeface="Century Gothic" pitchFamily="34" charset="0"/>
                <a:cs typeface="Arial" pitchFamily="34" charset="0"/>
              </a:rPr>
              <a:t>:</a:t>
            </a:r>
            <a:endParaRPr lang="fr-FR" sz="2400" dirty="0">
              <a:solidFill>
                <a:schemeClr val="bg2">
                  <a:lumMod val="60000"/>
                  <a:lumOff val="40000"/>
                </a:schemeClr>
              </a:solidFill>
              <a:latin typeface="Century Gothic" pitchFamily="34" charset="0"/>
              <a:cs typeface="Microsoft Sans Serif" pitchFamily="34" charset="0"/>
            </a:endParaRPr>
          </a:p>
        </p:txBody>
      </p:sp>
      <p:sp>
        <p:nvSpPr>
          <p:cNvPr id="17415" name="Rectangle 21"/>
          <p:cNvSpPr>
            <a:spLocks noChangeArrowheads="1"/>
          </p:cNvSpPr>
          <p:nvPr/>
        </p:nvSpPr>
        <p:spPr bwMode="auto">
          <a:xfrm>
            <a:off x="357188" y="3857625"/>
            <a:ext cx="8574087" cy="461963"/>
          </a:xfrm>
          <a:prstGeom prst="rect">
            <a:avLst/>
          </a:prstGeom>
          <a:solidFill>
            <a:srgbClr val="FFC000"/>
          </a:solidFill>
          <a:ln w="9525">
            <a:noFill/>
            <a:miter lim="800000"/>
            <a:headEnd/>
            <a:tailEnd/>
          </a:ln>
        </p:spPr>
        <p:txBody>
          <a:bodyPr>
            <a:spAutoFit/>
          </a:bodyPr>
          <a:lstStyle/>
          <a:p>
            <a:pPr algn="r" rtl="1">
              <a:buFont typeface="Wingdings" pitchFamily="2" charset="2"/>
              <a:buChar char="v"/>
            </a:pPr>
            <a:r>
              <a:rPr lang="ar-MA" sz="2400">
                <a:solidFill>
                  <a:srgbClr val="006600"/>
                </a:solidFill>
              </a:rPr>
              <a:t>ملف الترشيح</a:t>
            </a:r>
            <a:endParaRPr lang="fr-FR" sz="2400">
              <a:solidFill>
                <a:srgbClr val="006600"/>
              </a:solidFill>
            </a:endParaRPr>
          </a:p>
        </p:txBody>
      </p:sp>
      <p:sp>
        <p:nvSpPr>
          <p:cNvPr id="17416" name="Rectangle 17"/>
          <p:cNvSpPr>
            <a:spLocks noChangeArrowheads="1"/>
          </p:cNvSpPr>
          <p:nvPr/>
        </p:nvSpPr>
        <p:spPr bwMode="auto">
          <a:xfrm>
            <a:off x="714375" y="4357688"/>
            <a:ext cx="8072438" cy="2032000"/>
          </a:xfrm>
          <a:prstGeom prst="rect">
            <a:avLst/>
          </a:prstGeom>
          <a:noFill/>
          <a:ln w="9525">
            <a:noFill/>
            <a:miter lim="800000"/>
            <a:headEnd/>
            <a:tailEnd/>
          </a:ln>
        </p:spPr>
        <p:txBody>
          <a:bodyPr anchor="ctr">
            <a:spAutoFit/>
          </a:bodyPr>
          <a:lstStyle/>
          <a:p>
            <a:pPr algn="r" rtl="1" eaLnBrk="0" hangingPunct="0">
              <a:buFont typeface="Arial" charset="0"/>
              <a:buChar char="-"/>
            </a:pPr>
            <a:r>
              <a:rPr lang="ar-MA" sz="1800" dirty="0">
                <a:cs typeface="Times New Roman" pitchFamily="18" charset="0"/>
              </a:rPr>
              <a:t> بطاقة الترشيح بالنسبة </a:t>
            </a:r>
            <a:r>
              <a:rPr lang="ar-MA" sz="1800" dirty="0" err="1">
                <a:cs typeface="Times New Roman" pitchFamily="18" charset="0"/>
              </a:rPr>
              <a:t>للمتمدرسين</a:t>
            </a:r>
            <a:endParaRPr lang="ar-MA" sz="1800" dirty="0">
              <a:cs typeface="Times New Roman" pitchFamily="18" charset="0"/>
            </a:endParaRPr>
          </a:p>
          <a:p>
            <a:pPr algn="r" rtl="1" eaLnBrk="0" hangingPunct="0">
              <a:buFont typeface="Arial" charset="0"/>
              <a:buChar char="-"/>
            </a:pPr>
            <a:r>
              <a:rPr lang="ar-MA" sz="1800" dirty="0">
                <a:cs typeface="Times New Roman" pitchFamily="18" charset="0"/>
              </a:rPr>
              <a:t>  ملف التوجيه ويسحب من المؤسسات التكوينية مقابل 50 درهما</a:t>
            </a:r>
          </a:p>
          <a:p>
            <a:pPr algn="r" rtl="1" eaLnBrk="0" hangingPunct="0">
              <a:buFont typeface="Arial" charset="0"/>
              <a:buChar char="-"/>
            </a:pPr>
            <a:r>
              <a:rPr lang="ar-MA" sz="1800" dirty="0"/>
              <a:t>  </a:t>
            </a:r>
            <a:r>
              <a:rPr lang="ar-MA" sz="1800" dirty="0">
                <a:cs typeface="Times New Roman" pitchFamily="18" charset="0"/>
              </a:rPr>
              <a:t>شهادة مدرسية أصلية تثبت متابعة المرشح للمستوى المطلوب</a:t>
            </a:r>
          </a:p>
          <a:p>
            <a:pPr algn="r" rtl="1" eaLnBrk="0" hangingPunct="0">
              <a:buFont typeface="Arial" charset="0"/>
              <a:buChar char="-"/>
            </a:pPr>
            <a:r>
              <a:rPr lang="ar-MA" sz="1800" dirty="0">
                <a:cs typeface="Times New Roman" pitchFamily="18" charset="0"/>
              </a:rPr>
              <a:t>  نسخة مصادق عليها من الدبلوم بالنسبة لخريجي التخصص المهني</a:t>
            </a:r>
            <a:r>
              <a:rPr lang="fr-FR" sz="1800" dirty="0">
                <a:cs typeface="Times New Roman" pitchFamily="18" charset="0"/>
              </a:rPr>
              <a:t> </a:t>
            </a:r>
            <a:endParaRPr lang="ar-MA" sz="1800" dirty="0">
              <a:cs typeface="Times New Roman" pitchFamily="18" charset="0"/>
            </a:endParaRPr>
          </a:p>
          <a:p>
            <a:pPr algn="r" rtl="1" eaLnBrk="0" hangingPunct="0">
              <a:buFont typeface="Arial" charset="0"/>
              <a:buChar char="-"/>
            </a:pPr>
            <a:r>
              <a:rPr lang="ar-MA" sz="1800" dirty="0">
                <a:cs typeface="Times New Roman" pitchFamily="18" charset="0"/>
              </a:rPr>
              <a:t>  نسخة من عقد الازدياد </a:t>
            </a:r>
          </a:p>
          <a:p>
            <a:pPr algn="r" rtl="1" eaLnBrk="0" hangingPunct="0">
              <a:buFont typeface="Arial" charset="0"/>
              <a:buChar char="-"/>
            </a:pPr>
            <a:r>
              <a:rPr lang="ar-MA" sz="1800" dirty="0"/>
              <a:t>  </a:t>
            </a:r>
            <a:r>
              <a:rPr lang="ar-MA" sz="1800" dirty="0">
                <a:cs typeface="Times New Roman" pitchFamily="18" charset="0"/>
              </a:rPr>
              <a:t>نسخة من بطاقة التعريف الوطنية</a:t>
            </a:r>
          </a:p>
          <a:p>
            <a:pPr algn="r" rtl="1" eaLnBrk="0" hangingPunct="0">
              <a:buFont typeface="Arial" charset="0"/>
              <a:buChar char="-"/>
            </a:pPr>
            <a:r>
              <a:rPr lang="ar-MA" sz="1800" dirty="0">
                <a:cs typeface="Times New Roman" pitchFamily="18" charset="0"/>
              </a:rPr>
              <a:t>  صورتان شمسيتان</a:t>
            </a:r>
            <a:r>
              <a:rPr lang="fr-FR" sz="1000" dirty="0"/>
              <a:t> </a:t>
            </a:r>
            <a:endParaRPr lang="fr-FR" sz="1800" dirty="0"/>
          </a:p>
        </p:txBody>
      </p:sp>
      <p:sp>
        <p:nvSpPr>
          <p:cNvPr id="24" name="Text Box 13"/>
          <p:cNvSpPr txBox="1">
            <a:spLocks noChangeArrowheads="1"/>
          </p:cNvSpPr>
          <p:nvPr/>
        </p:nvSpPr>
        <p:spPr bwMode="auto">
          <a:xfrm>
            <a:off x="357188" y="928688"/>
            <a:ext cx="8569325" cy="400110"/>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dirty="0">
                <a:solidFill>
                  <a:srgbClr val="006600"/>
                </a:solidFill>
                <a:latin typeface="Century Gothic" pitchFamily="34" charset="0"/>
              </a:rPr>
              <a:t>شروط الولوج حسب مستوى التــأهيــــــل المهنـــــــي </a:t>
            </a:r>
            <a:r>
              <a:rPr lang="ar-MA" dirty="0">
                <a:solidFill>
                  <a:srgbClr val="006600"/>
                </a:solidFill>
                <a:latin typeface="Century Gothic" pitchFamily="34" charset="0"/>
                <a:cs typeface="Arial" pitchFamily="34" charset="0"/>
              </a:rPr>
              <a:t>:</a:t>
            </a:r>
            <a:endParaRPr lang="fr-FR" dirty="0">
              <a:solidFill>
                <a:schemeClr val="bg2">
                  <a:lumMod val="60000"/>
                  <a:lumOff val="40000"/>
                </a:schemeClr>
              </a:solidFill>
              <a:latin typeface="Century Gothic" pitchFamily="34" charset="0"/>
              <a:cs typeface="Microsoft Sans Serif" pitchFamily="34" charset="0"/>
            </a:endParaRPr>
          </a:p>
        </p:txBody>
      </p:sp>
      <p:sp>
        <p:nvSpPr>
          <p:cNvPr id="17418" name="Rectangle 9"/>
          <p:cNvSpPr>
            <a:spLocks noChangeArrowheads="1"/>
          </p:cNvSpPr>
          <p:nvPr/>
        </p:nvSpPr>
        <p:spPr bwMode="auto">
          <a:xfrm>
            <a:off x="285750" y="1857375"/>
            <a:ext cx="8575675"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600" dirty="0"/>
              <a:t>أو أن يكون المرشح حاصلا على دبلوم في مستوى التخصص المهني </a:t>
            </a:r>
            <a:endParaRPr lang="fr-FR"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B64FC492-7A31-4CFD-805E-8B17BF8E3A6C}" type="slidenum">
              <a:rPr lang="fr-FR"/>
              <a:pPr>
                <a:defRPr/>
              </a:pPr>
              <a:t>4</a:t>
            </a:fld>
            <a:endParaRPr lang="fr-FR"/>
          </a:p>
        </p:txBody>
      </p:sp>
      <p:sp>
        <p:nvSpPr>
          <p:cNvPr id="4099" name="Rectangle 8"/>
          <p:cNvSpPr>
            <a:spLocks noChangeArrowheads="1"/>
          </p:cNvSpPr>
          <p:nvPr/>
        </p:nvSpPr>
        <p:spPr bwMode="auto">
          <a:xfrm>
            <a:off x="685800" y="4050268"/>
            <a:ext cx="3505200" cy="369332"/>
          </a:xfrm>
          <a:prstGeom prst="homePlate">
            <a:avLst/>
          </a:prstGeom>
          <a:solidFill>
            <a:srgbClr val="000066"/>
          </a:solidFill>
          <a:ln>
            <a:noFill/>
          </a:ln>
          <a:extLs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a:spcBef>
                <a:spcPct val="50000"/>
              </a:spcBef>
            </a:pPr>
            <a:r>
              <a:rPr lang="fr-FR" sz="1800" dirty="0">
                <a:solidFill>
                  <a:schemeClr val="bg1"/>
                </a:solidFill>
                <a:ea typeface="Arial Unicode MS" pitchFamily="34" charset="-128"/>
                <a:cs typeface="Arial Unicode MS" pitchFamily="34" charset="-128"/>
              </a:rPr>
              <a:t>Principales Missions</a:t>
            </a:r>
          </a:p>
        </p:txBody>
      </p:sp>
      <p:sp>
        <p:nvSpPr>
          <p:cNvPr id="4100" name="Text Box 5"/>
          <p:cNvSpPr txBox="1">
            <a:spLocks noChangeArrowheads="1"/>
          </p:cNvSpPr>
          <p:nvPr/>
        </p:nvSpPr>
        <p:spPr bwMode="auto">
          <a:xfrm>
            <a:off x="2819400" y="182563"/>
            <a:ext cx="6324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r>
              <a:rPr lang="fr-FR" sz="2400">
                <a:solidFill>
                  <a:schemeClr val="bg1"/>
                </a:solidFill>
                <a:ea typeface="Arial Unicode MS" pitchFamily="34" charset="-128"/>
                <a:cs typeface="Arial Unicode MS" pitchFamily="34" charset="-128"/>
              </a:rPr>
              <a:t>Présentation de l’OFPPT </a:t>
            </a:r>
          </a:p>
        </p:txBody>
      </p:sp>
      <p:sp>
        <p:nvSpPr>
          <p:cNvPr id="4101" name="Rectangle 6"/>
          <p:cNvSpPr>
            <a:spLocks noChangeArrowheads="1"/>
          </p:cNvSpPr>
          <p:nvPr/>
        </p:nvSpPr>
        <p:spPr bwMode="auto">
          <a:xfrm>
            <a:off x="609600" y="968514"/>
            <a:ext cx="7985125" cy="783193"/>
          </a:xfrm>
          <a:prstGeom prst="roundRect">
            <a:avLst/>
          </a:prstGeom>
          <a:solidFill>
            <a:srgbClr val="1C5A06"/>
          </a:solidFill>
          <a:ln>
            <a:noFill/>
          </a:ln>
          <a:extLs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a:spAutoFit/>
          </a:bodyPr>
          <a:lstStyle/>
          <a:p>
            <a:pPr algn="ctr">
              <a:spcBef>
                <a:spcPct val="50000"/>
              </a:spcBef>
              <a:buClr>
                <a:schemeClr val="bg2"/>
              </a:buClr>
              <a:buSzPct val="75000"/>
              <a:buFont typeface="Wingdings" pitchFamily="2" charset="2"/>
              <a:buNone/>
            </a:pPr>
            <a:r>
              <a:rPr lang="fr-FR" sz="1600" dirty="0">
                <a:solidFill>
                  <a:schemeClr val="bg1"/>
                </a:solidFill>
                <a:cs typeface="Arial" charset="0"/>
              </a:rPr>
              <a:t>Établissement Public doté de la personnalité morale </a:t>
            </a:r>
          </a:p>
          <a:p>
            <a:pPr algn="ctr">
              <a:spcBef>
                <a:spcPct val="50000"/>
              </a:spcBef>
              <a:buClr>
                <a:schemeClr val="bg2"/>
              </a:buClr>
              <a:buSzPct val="75000"/>
              <a:buFont typeface="Wingdings" pitchFamily="2" charset="2"/>
              <a:buNone/>
            </a:pPr>
            <a:r>
              <a:rPr lang="fr-FR" sz="1600" dirty="0">
                <a:solidFill>
                  <a:schemeClr val="bg1"/>
                </a:solidFill>
                <a:cs typeface="Arial" charset="0"/>
              </a:rPr>
              <a:t>et de l’autonomie financière</a:t>
            </a:r>
          </a:p>
        </p:txBody>
      </p:sp>
      <p:sp>
        <p:nvSpPr>
          <p:cNvPr id="4102" name="Rectangle 7"/>
          <p:cNvSpPr>
            <a:spLocks noChangeArrowheads="1"/>
          </p:cNvSpPr>
          <p:nvPr/>
        </p:nvSpPr>
        <p:spPr bwMode="auto">
          <a:xfrm>
            <a:off x="533400" y="4503003"/>
            <a:ext cx="815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marL="342900" indent="-342900" algn="just">
              <a:spcBef>
                <a:spcPct val="50000"/>
              </a:spcBef>
              <a:buClr>
                <a:schemeClr val="bg2"/>
              </a:buClr>
              <a:buSzPct val="75000"/>
              <a:buFontTx/>
              <a:buBlip>
                <a:blip r:embed="rId2"/>
              </a:buBlip>
            </a:pPr>
            <a:r>
              <a:rPr lang="fr-FR" sz="1600" b="0" dirty="0">
                <a:cs typeface="Arial" charset="0"/>
              </a:rPr>
              <a:t>Développer la formation en vue d’améliorer les compétences des jeunes, permettant ainsi d’assurer leur insertion, et de répondre aux besoins de l’économie en ressources humaines qualifiées  </a:t>
            </a:r>
          </a:p>
        </p:txBody>
      </p:sp>
      <p:sp>
        <p:nvSpPr>
          <p:cNvPr id="4103" name="Rectangle 8"/>
          <p:cNvSpPr>
            <a:spLocks noChangeArrowheads="1"/>
          </p:cNvSpPr>
          <p:nvPr/>
        </p:nvSpPr>
        <p:spPr bwMode="auto">
          <a:xfrm>
            <a:off x="533400" y="5410200"/>
            <a:ext cx="8153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marL="342900" indent="-342900" algn="just">
              <a:spcBef>
                <a:spcPct val="50000"/>
              </a:spcBef>
              <a:buClr>
                <a:schemeClr val="bg2"/>
              </a:buClr>
              <a:buSzPct val="75000"/>
              <a:buFontTx/>
              <a:buBlip>
                <a:blip r:embed="rId2"/>
              </a:buBlip>
            </a:pPr>
            <a:r>
              <a:rPr lang="fr-FR" sz="1600" b="0" dirty="0">
                <a:cs typeface="Arial" charset="0"/>
              </a:rPr>
              <a:t>Assurer la formation en cours d’emploi pour appuyer le développement de la compétitivité des entreprises   </a:t>
            </a:r>
          </a:p>
        </p:txBody>
      </p:sp>
      <p:sp>
        <p:nvSpPr>
          <p:cNvPr id="4104" name="Rectangle 10"/>
          <p:cNvSpPr>
            <a:spLocks noChangeArrowheads="1"/>
          </p:cNvSpPr>
          <p:nvPr/>
        </p:nvSpPr>
        <p:spPr bwMode="auto">
          <a:xfrm>
            <a:off x="533400" y="6096000"/>
            <a:ext cx="8153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marL="342900" indent="-342900" algn="just">
              <a:spcBef>
                <a:spcPct val="50000"/>
              </a:spcBef>
              <a:buClr>
                <a:schemeClr val="bg2"/>
              </a:buClr>
              <a:buSzPct val="75000"/>
              <a:buFontTx/>
              <a:buBlip>
                <a:blip r:embed="rId2"/>
              </a:buBlip>
            </a:pPr>
            <a:r>
              <a:rPr lang="fr-FR" sz="1600" b="0" dirty="0">
                <a:cs typeface="Arial" charset="0"/>
              </a:rPr>
              <a:t>Développer l’employabilité des jeunes, à travers la formation qualifiante et l’aide à la création d’entreprises   </a:t>
            </a:r>
          </a:p>
        </p:txBody>
      </p:sp>
      <p:sp>
        <p:nvSpPr>
          <p:cNvPr id="9" name="Rectangle 8"/>
          <p:cNvSpPr/>
          <p:nvPr/>
        </p:nvSpPr>
        <p:spPr>
          <a:xfrm>
            <a:off x="609600" y="1828800"/>
            <a:ext cx="8153400" cy="1880002"/>
          </a:xfrm>
          <a:prstGeom prst="rect">
            <a:avLst/>
          </a:prstGeom>
        </p:spPr>
        <p:txBody>
          <a:bodyPr wrap="square">
            <a:spAutoFit/>
          </a:bodyPr>
          <a:lstStyle/>
          <a:p>
            <a:pPr algn="just">
              <a:lnSpc>
                <a:spcPts val="2500"/>
              </a:lnSpc>
            </a:pPr>
            <a:r>
              <a:rPr lang="fr-FR" sz="1600" u="sng" dirty="0" smtClean="0">
                <a:solidFill>
                  <a:schemeClr val="accent1">
                    <a:lumMod val="50000"/>
                  </a:schemeClr>
                </a:solidFill>
              </a:rPr>
              <a:t>L’OFPPT, le levier de la formation des jeunes</a:t>
            </a:r>
            <a:r>
              <a:rPr lang="fr-FR" sz="1600" dirty="0" smtClean="0">
                <a:solidFill>
                  <a:schemeClr val="accent1">
                    <a:lumMod val="50000"/>
                  </a:schemeClr>
                </a:solidFill>
              </a:rPr>
              <a:t> </a:t>
            </a:r>
          </a:p>
          <a:p>
            <a:pPr algn="just"/>
            <a:endParaRPr lang="fr-FR" sz="1200" dirty="0" smtClean="0"/>
          </a:p>
          <a:p>
            <a:pPr algn="just">
              <a:lnSpc>
                <a:spcPts val="2500"/>
              </a:lnSpc>
            </a:pPr>
            <a:r>
              <a:rPr lang="fr-FR" sz="1600" b="0" dirty="0" smtClean="0"/>
              <a:t>L’Office de la Formation Professionnelle et de la Promotion du Travail, est devenu le leader national dans le domaine de la formation des jeunes en répondant aux attentes du secteur économique.  Il a ainsi réussi, grâce à la mise en place d’une stratégie de développement ambitieuse à augmenter les effectifs des jeunes en formation...</a:t>
            </a:r>
            <a:endParaRPr lang="fr-FR" sz="1600" b="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285750" y="1500188"/>
            <a:ext cx="8575675"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600" dirty="0"/>
              <a:t>أن يكون المرشح حاصلا على مستوى السادسة من التعليم الأساسي على الأقل</a:t>
            </a:r>
            <a:endParaRPr lang="fr-FR" sz="1600" dirty="0"/>
          </a:p>
        </p:txBody>
      </p:sp>
      <p:sp>
        <p:nvSpPr>
          <p:cNvPr id="12" name="Rectangle 35"/>
          <p:cNvSpPr>
            <a:spLocks noChangeArrowheads="1"/>
          </p:cNvSpPr>
          <p:nvPr/>
        </p:nvSpPr>
        <p:spPr bwMode="auto">
          <a:xfrm>
            <a:off x="2895599" y="76200"/>
            <a:ext cx="6172201" cy="646112"/>
          </a:xfrm>
          <a:prstGeom prst="rect">
            <a:avLst/>
          </a:prstGeom>
          <a:noFill/>
          <a:ln>
            <a:noFill/>
          </a:ln>
          <a:effectLst/>
          <a:extLst>
            <a:ext uri="{91240B29-F687-4F45-9708-019B960494DF}"/>
            <a:ext uri="{AF507438-7753-43E0-B8FC-AC1667EBCBE1}"/>
          </a:extLst>
        </p:spPr>
        <p:txBody>
          <a:bodyPr wrap="square" anchor="ctr">
            <a:spAutoFit/>
          </a:bodyPr>
          <a:lstStyle/>
          <a:p>
            <a:pPr rtl="1">
              <a:defRPr/>
            </a:pPr>
            <a:r>
              <a:rPr lang="ar-MA" sz="3600" dirty="0">
                <a:solidFill>
                  <a:schemeClr val="bg1"/>
                </a:solidFill>
                <a:latin typeface="Century Gothic" pitchFamily="34" charset="0"/>
              </a:rPr>
              <a:t>التــخـــــصص المهنـــــــي</a:t>
            </a:r>
            <a:endParaRPr lang="ar-SA" sz="3600" dirty="0">
              <a:solidFill>
                <a:schemeClr val="bg1"/>
              </a:solidFill>
              <a:latin typeface="Century Gothic" pitchFamily="34" charset="0"/>
            </a:endParaRPr>
          </a:p>
        </p:txBody>
      </p:sp>
      <p:sp>
        <p:nvSpPr>
          <p:cNvPr id="18436" name="Rectangle 9"/>
          <p:cNvSpPr>
            <a:spLocks noChangeArrowheads="1"/>
          </p:cNvSpPr>
          <p:nvPr/>
        </p:nvSpPr>
        <p:spPr bwMode="auto">
          <a:xfrm>
            <a:off x="285750" y="1947863"/>
            <a:ext cx="8575675" cy="6953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Tx/>
              <a:buChar char="-"/>
              <a:tabLst>
                <a:tab pos="481013" algn="l"/>
              </a:tabLst>
            </a:pPr>
            <a:r>
              <a:rPr lang="ar-MA" sz="1600" dirty="0"/>
              <a:t>أن لا يقل عمر المرشح عن 15 سنة ولا يتعدى 30 سنة عند فاتح </a:t>
            </a:r>
            <a:r>
              <a:rPr lang="ar-MA" sz="1600" dirty="0" err="1"/>
              <a:t>شتنبر</a:t>
            </a:r>
            <a:r>
              <a:rPr lang="ar-MA" sz="1600" dirty="0"/>
              <a:t> من السنة الجارية</a:t>
            </a:r>
          </a:p>
        </p:txBody>
      </p:sp>
      <p:sp>
        <p:nvSpPr>
          <p:cNvPr id="18437" name="Rectangle 9"/>
          <p:cNvSpPr>
            <a:spLocks noChangeArrowheads="1"/>
          </p:cNvSpPr>
          <p:nvPr/>
        </p:nvSpPr>
        <p:spPr bwMode="auto">
          <a:xfrm>
            <a:off x="357188" y="3357563"/>
            <a:ext cx="8501062" cy="428625"/>
          </a:xfrm>
          <a:prstGeom prst="rect">
            <a:avLst/>
          </a:prstGeom>
          <a:noFill/>
          <a:ln w="9525" algn="ctr">
            <a:noFill/>
            <a:miter lim="800000"/>
            <a:headEnd/>
            <a:tailEnd/>
          </a:ln>
        </p:spPr>
        <p:txBody>
          <a:bodyPr/>
          <a:lstStyle/>
          <a:p>
            <a:pPr marL="447675" indent="-276225" algn="r" rtl="1">
              <a:lnSpc>
                <a:spcPct val="90000"/>
              </a:lnSpc>
              <a:spcBef>
                <a:spcPct val="50000"/>
              </a:spcBef>
              <a:buClr>
                <a:schemeClr val="bg2"/>
              </a:buClr>
              <a:buFont typeface="Arial" charset="0"/>
              <a:buChar char="-"/>
              <a:tabLst>
                <a:tab pos="481013" algn="l"/>
              </a:tabLst>
            </a:pPr>
            <a:r>
              <a:rPr lang="ar-MA" sz="1800"/>
              <a:t>يتم الانتقاء بناء على دراسة الملف.</a:t>
            </a:r>
          </a:p>
        </p:txBody>
      </p:sp>
      <p:sp>
        <p:nvSpPr>
          <p:cNvPr id="21" name="Text Box 13"/>
          <p:cNvSpPr txBox="1">
            <a:spLocks noChangeArrowheads="1"/>
          </p:cNvSpPr>
          <p:nvPr/>
        </p:nvSpPr>
        <p:spPr bwMode="auto">
          <a:xfrm>
            <a:off x="357188" y="2857500"/>
            <a:ext cx="8569325" cy="461963"/>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sz="2400" dirty="0">
                <a:solidFill>
                  <a:srgbClr val="006600"/>
                </a:solidFill>
              </a:rPr>
              <a:t>أسلوب الإنتقاء</a:t>
            </a:r>
            <a:r>
              <a:rPr lang="ar-MA" sz="2400" dirty="0">
                <a:solidFill>
                  <a:srgbClr val="006600"/>
                </a:solidFill>
                <a:latin typeface="Century Gothic" pitchFamily="34" charset="0"/>
              </a:rPr>
              <a:t> </a:t>
            </a:r>
            <a:r>
              <a:rPr lang="ar-MA" sz="2400" dirty="0">
                <a:solidFill>
                  <a:srgbClr val="006600"/>
                </a:solidFill>
                <a:latin typeface="Century Gothic" pitchFamily="34" charset="0"/>
                <a:cs typeface="Arial" pitchFamily="34" charset="0"/>
              </a:rPr>
              <a:t>:</a:t>
            </a:r>
            <a:endParaRPr lang="fr-FR" sz="2400" dirty="0">
              <a:solidFill>
                <a:schemeClr val="bg2">
                  <a:lumMod val="60000"/>
                  <a:lumOff val="40000"/>
                </a:schemeClr>
              </a:solidFill>
              <a:latin typeface="Century Gothic" pitchFamily="34" charset="0"/>
              <a:cs typeface="Microsoft Sans Serif" pitchFamily="34" charset="0"/>
            </a:endParaRPr>
          </a:p>
        </p:txBody>
      </p:sp>
      <p:sp>
        <p:nvSpPr>
          <p:cNvPr id="18439" name="Rectangle 21"/>
          <p:cNvSpPr>
            <a:spLocks noChangeArrowheads="1"/>
          </p:cNvSpPr>
          <p:nvPr/>
        </p:nvSpPr>
        <p:spPr bwMode="auto">
          <a:xfrm>
            <a:off x="357188" y="3929063"/>
            <a:ext cx="8574087" cy="461962"/>
          </a:xfrm>
          <a:prstGeom prst="rect">
            <a:avLst/>
          </a:prstGeom>
          <a:solidFill>
            <a:srgbClr val="FFC000"/>
          </a:solidFill>
          <a:ln w="9525">
            <a:noFill/>
            <a:miter lim="800000"/>
            <a:headEnd/>
            <a:tailEnd/>
          </a:ln>
        </p:spPr>
        <p:txBody>
          <a:bodyPr>
            <a:spAutoFit/>
          </a:bodyPr>
          <a:lstStyle/>
          <a:p>
            <a:pPr algn="r" rtl="1">
              <a:buFont typeface="Wingdings" pitchFamily="2" charset="2"/>
              <a:buChar char="v"/>
            </a:pPr>
            <a:r>
              <a:rPr lang="ar-MA" sz="2400">
                <a:solidFill>
                  <a:srgbClr val="006600"/>
                </a:solidFill>
              </a:rPr>
              <a:t>ملف الترشيح</a:t>
            </a:r>
            <a:endParaRPr lang="fr-FR" sz="2400">
              <a:solidFill>
                <a:srgbClr val="006600"/>
              </a:solidFill>
            </a:endParaRPr>
          </a:p>
        </p:txBody>
      </p:sp>
      <p:sp>
        <p:nvSpPr>
          <p:cNvPr id="18440" name="Rectangle 17"/>
          <p:cNvSpPr>
            <a:spLocks noChangeArrowheads="1"/>
          </p:cNvSpPr>
          <p:nvPr/>
        </p:nvSpPr>
        <p:spPr bwMode="auto">
          <a:xfrm>
            <a:off x="714375" y="4429125"/>
            <a:ext cx="8072438" cy="2119313"/>
          </a:xfrm>
          <a:prstGeom prst="rect">
            <a:avLst/>
          </a:prstGeom>
          <a:noFill/>
          <a:ln w="9525">
            <a:noFill/>
            <a:miter lim="800000"/>
            <a:headEnd/>
            <a:tailEnd/>
          </a:ln>
        </p:spPr>
        <p:txBody>
          <a:bodyPr anchor="ctr">
            <a:spAutoFit/>
          </a:bodyPr>
          <a:lstStyle/>
          <a:p>
            <a:pPr algn="r" rtl="1" eaLnBrk="0" hangingPunct="0">
              <a:lnSpc>
                <a:spcPct val="150000"/>
              </a:lnSpc>
              <a:buFont typeface="Arial" charset="0"/>
              <a:buChar char="-"/>
            </a:pPr>
            <a:r>
              <a:rPr lang="ar-MA" sz="1800" dirty="0">
                <a:cs typeface="Times New Roman" pitchFamily="18" charset="0"/>
              </a:rPr>
              <a:t>  ملف التوجيه ويسحب من المؤسسات التكوينية مقابل 50 درهما</a:t>
            </a:r>
          </a:p>
          <a:p>
            <a:pPr algn="r" rtl="1" eaLnBrk="0" hangingPunct="0">
              <a:lnSpc>
                <a:spcPct val="150000"/>
              </a:lnSpc>
              <a:buFont typeface="Arial" charset="0"/>
              <a:buChar char="-"/>
            </a:pPr>
            <a:r>
              <a:rPr lang="ar-MA" sz="1800" dirty="0"/>
              <a:t>  </a:t>
            </a:r>
            <a:r>
              <a:rPr lang="ar-MA" sz="1800" dirty="0">
                <a:cs typeface="Times New Roman" pitchFamily="18" charset="0"/>
              </a:rPr>
              <a:t>شهادة مدرسية أصلية تثبت متابعة المرشح للمستوى المطلوب</a:t>
            </a:r>
          </a:p>
          <a:p>
            <a:pPr algn="r" rtl="1" eaLnBrk="0" hangingPunct="0">
              <a:lnSpc>
                <a:spcPct val="150000"/>
              </a:lnSpc>
              <a:buFont typeface="Arial" charset="0"/>
              <a:buChar char="-"/>
            </a:pPr>
            <a:r>
              <a:rPr lang="ar-MA" sz="1800" dirty="0" smtClean="0">
                <a:cs typeface="Times New Roman" pitchFamily="18" charset="0"/>
              </a:rPr>
              <a:t>  نسخة </a:t>
            </a:r>
            <a:r>
              <a:rPr lang="ar-MA" sz="1800" dirty="0">
                <a:cs typeface="Times New Roman" pitchFamily="18" charset="0"/>
              </a:rPr>
              <a:t>من عقد الازدياد </a:t>
            </a:r>
          </a:p>
          <a:p>
            <a:pPr algn="r" rtl="1" eaLnBrk="0" hangingPunct="0">
              <a:lnSpc>
                <a:spcPct val="150000"/>
              </a:lnSpc>
              <a:buFont typeface="Arial" charset="0"/>
              <a:buChar char="-"/>
            </a:pPr>
            <a:r>
              <a:rPr lang="ar-MA" sz="1800" dirty="0"/>
              <a:t>  </a:t>
            </a:r>
            <a:r>
              <a:rPr lang="ar-MA" sz="1800" dirty="0">
                <a:cs typeface="Times New Roman" pitchFamily="18" charset="0"/>
              </a:rPr>
              <a:t>نسخة من بطاقة التعريف الوطنية</a:t>
            </a:r>
          </a:p>
          <a:p>
            <a:pPr algn="r" rtl="1" eaLnBrk="0" hangingPunct="0">
              <a:lnSpc>
                <a:spcPct val="150000"/>
              </a:lnSpc>
              <a:buFont typeface="Arial" charset="0"/>
              <a:buChar char="-"/>
            </a:pPr>
            <a:r>
              <a:rPr lang="ar-MA" sz="1800" dirty="0">
                <a:cs typeface="Times New Roman" pitchFamily="18" charset="0"/>
              </a:rPr>
              <a:t>  صورتان شمسيتان</a:t>
            </a:r>
            <a:r>
              <a:rPr lang="fr-FR" sz="1000" dirty="0"/>
              <a:t> </a:t>
            </a:r>
            <a:endParaRPr lang="fr-FR" sz="1800" dirty="0"/>
          </a:p>
        </p:txBody>
      </p:sp>
      <p:sp>
        <p:nvSpPr>
          <p:cNvPr id="24" name="Text Box 13"/>
          <p:cNvSpPr txBox="1">
            <a:spLocks noChangeArrowheads="1"/>
          </p:cNvSpPr>
          <p:nvPr/>
        </p:nvSpPr>
        <p:spPr bwMode="auto">
          <a:xfrm>
            <a:off x="357188" y="928688"/>
            <a:ext cx="8569325" cy="400110"/>
          </a:xfrm>
          <a:prstGeom prst="rect">
            <a:avLst/>
          </a:prstGeom>
          <a:solidFill>
            <a:srgbClr val="FFC000"/>
          </a:solidFill>
          <a:ln w="9525" algn="ctr">
            <a:noFill/>
            <a:miter lim="800000"/>
            <a:headEnd type="none" w="sm" len="sm"/>
            <a:tailEnd type="none" w="sm" len="sm"/>
          </a:ln>
        </p:spPr>
        <p:txBody>
          <a:bodyPr>
            <a:spAutoFit/>
          </a:bodyPr>
          <a:lstStyle/>
          <a:p>
            <a:pPr algn="r" rtl="1">
              <a:spcBef>
                <a:spcPct val="50000"/>
              </a:spcBef>
              <a:buFont typeface="Wingdings" pitchFamily="2" charset="2"/>
              <a:buChar char="v"/>
              <a:defRPr/>
            </a:pPr>
            <a:r>
              <a:rPr lang="ar-MA" dirty="0">
                <a:solidFill>
                  <a:srgbClr val="006600"/>
                </a:solidFill>
                <a:latin typeface="Century Gothic" pitchFamily="34" charset="0"/>
              </a:rPr>
              <a:t>شروط الولوج حسب مستوى التــخـــــصص المهنـــــــي </a:t>
            </a:r>
            <a:r>
              <a:rPr lang="ar-MA" dirty="0">
                <a:solidFill>
                  <a:srgbClr val="006600"/>
                </a:solidFill>
                <a:latin typeface="Century Gothic" pitchFamily="34" charset="0"/>
                <a:cs typeface="Arial" pitchFamily="34" charset="0"/>
              </a:rPr>
              <a:t>:</a:t>
            </a:r>
            <a:endParaRPr lang="fr-FR" dirty="0">
              <a:solidFill>
                <a:schemeClr val="bg2">
                  <a:lumMod val="60000"/>
                  <a:lumOff val="40000"/>
                </a:schemeClr>
              </a:solidFill>
              <a:latin typeface="Century Gothic" pitchFamily="34" charset="0"/>
              <a:cs typeface="Microsoft Sans Serif"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title"/>
          </p:nvPr>
        </p:nvPicPr>
        <p:blipFill>
          <a:blip r:embed="rId2"/>
          <a:srcRect/>
          <a:stretch>
            <a:fillRect/>
          </a:stretch>
        </p:blipFill>
        <p:spPr>
          <a:xfrm>
            <a:off x="1979613" y="914400"/>
            <a:ext cx="5002212" cy="5943600"/>
          </a:xfrm>
          <a:noFill/>
        </p:spPr>
      </p:pic>
      <p:sp>
        <p:nvSpPr>
          <p:cNvPr id="3" name="Rectangle 35"/>
          <p:cNvSpPr>
            <a:spLocks noChangeArrowheads="1"/>
          </p:cNvSpPr>
          <p:nvPr/>
        </p:nvSpPr>
        <p:spPr bwMode="auto">
          <a:xfrm>
            <a:off x="2819400" y="162580"/>
            <a:ext cx="5943600" cy="523220"/>
          </a:xfrm>
          <a:prstGeom prst="rect">
            <a:avLst/>
          </a:prstGeom>
          <a:noFill/>
          <a:ln>
            <a:noFill/>
          </a:ln>
          <a:effectLst/>
          <a:extLst>
            <a:ext uri="{91240B29-F687-4F45-9708-019B960494DF}"/>
            <a:ext uri="{AF507438-7753-43E0-B8FC-AC1667EBCBE1}"/>
          </a:extLst>
        </p:spPr>
        <p:txBody>
          <a:bodyPr wrap="square" anchor="ctr">
            <a:spAutoFit/>
          </a:bodyPr>
          <a:lstStyle/>
          <a:p>
            <a:pPr algn="r" rtl="1">
              <a:defRPr/>
            </a:pPr>
            <a:r>
              <a:rPr lang="ar-MA" sz="2800" dirty="0" smtClean="0">
                <a:solidFill>
                  <a:schemeClr val="bg1"/>
                </a:solidFill>
                <a:latin typeface="Stencil" pitchFamily="82" charset="0"/>
              </a:rPr>
              <a:t>مستوى التــأهيــــــل </a:t>
            </a:r>
            <a:r>
              <a:rPr lang="ar-MA" sz="2800" dirty="0">
                <a:solidFill>
                  <a:schemeClr val="bg1"/>
                </a:solidFill>
                <a:latin typeface="Stencil" pitchFamily="82" charset="0"/>
              </a:rPr>
              <a:t>المهنـــــــي</a:t>
            </a:r>
            <a:endParaRPr lang="ar-SA" sz="2800" dirty="0">
              <a:solidFill>
                <a:schemeClr val="bg1"/>
              </a:solidFill>
              <a:latin typeface="Stencil" pitchFamily="82"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82813" y="838200"/>
            <a:ext cx="4837112" cy="5867400"/>
          </a:xfrm>
          <a:prstGeom prst="rect">
            <a:avLst/>
          </a:prstGeom>
          <a:noFill/>
          <a:ln w="9525">
            <a:noFill/>
            <a:miter lim="800000"/>
            <a:headEnd/>
            <a:tailEnd/>
          </a:ln>
        </p:spPr>
      </p:pic>
      <p:sp>
        <p:nvSpPr>
          <p:cNvPr id="3" name="Rectangle 35"/>
          <p:cNvSpPr>
            <a:spLocks noChangeArrowheads="1"/>
          </p:cNvSpPr>
          <p:nvPr/>
        </p:nvSpPr>
        <p:spPr bwMode="auto">
          <a:xfrm>
            <a:off x="2819400" y="162580"/>
            <a:ext cx="5943600" cy="523220"/>
          </a:xfrm>
          <a:prstGeom prst="rect">
            <a:avLst/>
          </a:prstGeom>
          <a:noFill/>
          <a:ln>
            <a:noFill/>
          </a:ln>
          <a:effectLst/>
          <a:extLst>
            <a:ext uri="{91240B29-F687-4F45-9708-019B960494DF}"/>
            <a:ext uri="{AF507438-7753-43E0-B8FC-AC1667EBCBE1}"/>
          </a:extLst>
        </p:spPr>
        <p:txBody>
          <a:bodyPr wrap="square" anchor="ctr">
            <a:spAutoFit/>
          </a:bodyPr>
          <a:lstStyle/>
          <a:p>
            <a:pPr algn="r" rtl="1">
              <a:defRPr/>
            </a:pPr>
            <a:r>
              <a:rPr lang="ar-MA" sz="2800" dirty="0" smtClean="0">
                <a:solidFill>
                  <a:schemeClr val="bg1"/>
                </a:solidFill>
                <a:latin typeface="Stencil" pitchFamily="82" charset="0"/>
              </a:rPr>
              <a:t>مستوى التــقني</a:t>
            </a:r>
            <a:endParaRPr lang="ar-SA" sz="2800" dirty="0">
              <a:solidFill>
                <a:schemeClr val="bg1"/>
              </a:solidFill>
              <a:latin typeface="Stencil"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12700" y="974725"/>
            <a:ext cx="7556500" cy="461665"/>
          </a:xfrm>
          <a:prstGeom prst="rect">
            <a:avLst/>
          </a:prstGeom>
          <a:solidFill>
            <a:srgbClr val="000066"/>
          </a:solidFill>
          <a:ln>
            <a:noFill/>
          </a:ln>
          <a:extLs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a:spcBef>
                <a:spcPct val="50000"/>
              </a:spcBef>
            </a:pPr>
            <a:r>
              <a:rPr lang="fr-FR" sz="2400" dirty="0">
                <a:solidFill>
                  <a:srgbClr val="FFFFFF"/>
                </a:solidFill>
              </a:rPr>
              <a:t>1</a:t>
            </a:r>
            <a:r>
              <a:rPr lang="fr-FR" sz="2400" baseline="30000" dirty="0">
                <a:solidFill>
                  <a:srgbClr val="FFFFFF"/>
                </a:solidFill>
              </a:rPr>
              <a:t>er</a:t>
            </a:r>
            <a:r>
              <a:rPr lang="fr-FR" sz="2400" dirty="0">
                <a:solidFill>
                  <a:srgbClr val="FFFFFF"/>
                </a:solidFill>
              </a:rPr>
              <a:t> opérateur </a:t>
            </a:r>
            <a:r>
              <a:rPr lang="fr-FR" sz="2400" dirty="0" smtClean="0">
                <a:solidFill>
                  <a:srgbClr val="FFFFFF"/>
                </a:solidFill>
              </a:rPr>
              <a:t>Public de </a:t>
            </a:r>
            <a:r>
              <a:rPr lang="fr-FR" sz="2400" dirty="0">
                <a:solidFill>
                  <a:srgbClr val="FFFFFF"/>
                </a:solidFill>
              </a:rPr>
              <a:t>Formation Professionnelle</a:t>
            </a:r>
          </a:p>
        </p:txBody>
      </p:sp>
      <p:sp>
        <p:nvSpPr>
          <p:cNvPr id="6147" name="Text Box 28"/>
          <p:cNvSpPr txBox="1">
            <a:spLocks noChangeArrowheads="1"/>
          </p:cNvSpPr>
          <p:nvPr/>
        </p:nvSpPr>
        <p:spPr bwMode="auto">
          <a:xfrm>
            <a:off x="2819400" y="182563"/>
            <a:ext cx="6324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r>
              <a:rPr lang="fr-FR" sz="2400">
                <a:solidFill>
                  <a:srgbClr val="FFFFFF"/>
                </a:solidFill>
                <a:ea typeface="Arial Unicode MS" pitchFamily="34" charset="-128"/>
                <a:cs typeface="Arial Unicode MS" pitchFamily="34" charset="-128"/>
              </a:rPr>
              <a:t>Présentation de l’OFPPT </a:t>
            </a:r>
          </a:p>
        </p:txBody>
      </p:sp>
      <p:sp>
        <p:nvSpPr>
          <p:cNvPr id="6148" name="Rectangle 18"/>
          <p:cNvSpPr>
            <a:spLocks noChangeArrowheads="1"/>
          </p:cNvSpPr>
          <p:nvPr/>
        </p:nvSpPr>
        <p:spPr bwMode="auto">
          <a:xfrm>
            <a:off x="373062" y="1768733"/>
            <a:ext cx="8237537" cy="4385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ctr">
            <a:spAutoFit/>
          </a:bodyPr>
          <a:lstStyle/>
          <a:p>
            <a:pPr marL="342900" indent="-342900">
              <a:spcBef>
                <a:spcPts val="1800"/>
              </a:spcBef>
              <a:buFont typeface="Wingdings" pitchFamily="2" charset="2"/>
              <a:buChar char="ü"/>
            </a:pPr>
            <a:r>
              <a:rPr lang="fr-FR" dirty="0" smtClean="0"/>
              <a:t>40  </a:t>
            </a:r>
            <a:r>
              <a:rPr lang="fr-FR" dirty="0"/>
              <a:t>ans au service de l’Entreprise et des Jeunes </a:t>
            </a:r>
          </a:p>
          <a:p>
            <a:pPr marL="342900" indent="-342900">
              <a:spcBef>
                <a:spcPts val="1800"/>
              </a:spcBef>
              <a:buFont typeface="Wingdings" pitchFamily="2" charset="2"/>
              <a:buChar char="ü"/>
            </a:pPr>
            <a:r>
              <a:rPr lang="fr-FR" dirty="0" smtClean="0"/>
              <a:t>92 </a:t>
            </a:r>
            <a:r>
              <a:rPr lang="fr-FR" dirty="0"/>
              <a:t>% du dispositif </a:t>
            </a:r>
            <a:r>
              <a:rPr lang="fr-FR" dirty="0" smtClean="0"/>
              <a:t>public de formation</a:t>
            </a:r>
            <a:endParaRPr lang="fr-FR" dirty="0"/>
          </a:p>
          <a:p>
            <a:pPr marL="342900" indent="-342900">
              <a:spcBef>
                <a:spcPts val="1800"/>
              </a:spcBef>
              <a:buFont typeface="Wingdings" pitchFamily="2" charset="2"/>
              <a:buChar char="ü"/>
            </a:pPr>
            <a:r>
              <a:rPr lang="fr-FR" dirty="0"/>
              <a:t>8 400 collaborateurs dont</a:t>
            </a:r>
            <a:r>
              <a:rPr lang="fr-FR" dirty="0">
                <a:cs typeface="Arial" charset="0"/>
              </a:rPr>
              <a:t> </a:t>
            </a:r>
            <a:r>
              <a:rPr lang="fr-FR" dirty="0"/>
              <a:t>6 000 </a:t>
            </a:r>
            <a:r>
              <a:rPr lang="fr-FR" dirty="0" smtClean="0"/>
              <a:t>formateurs</a:t>
            </a:r>
          </a:p>
          <a:p>
            <a:pPr marL="711200" lvl="2" indent="-347663">
              <a:spcBef>
                <a:spcPts val="1800"/>
              </a:spcBef>
              <a:buFont typeface="Wingdings" pitchFamily="2" charset="2"/>
              <a:buChar char="v"/>
            </a:pPr>
            <a:r>
              <a:rPr lang="fr-FR" sz="1600" dirty="0" smtClean="0">
                <a:solidFill>
                  <a:schemeClr val="bg1">
                    <a:lumMod val="50000"/>
                  </a:schemeClr>
                </a:solidFill>
              </a:rPr>
              <a:t>Au niveau de la région SMD le nombre de collaborateurs est 510 dont 409 formateurs</a:t>
            </a:r>
            <a:endParaRPr lang="fr-FR" sz="1600" dirty="0">
              <a:solidFill>
                <a:schemeClr val="bg1">
                  <a:lumMod val="50000"/>
                </a:schemeClr>
              </a:solidFill>
            </a:endParaRPr>
          </a:p>
          <a:p>
            <a:pPr marL="342900" indent="-342900">
              <a:spcBef>
                <a:spcPts val="1800"/>
              </a:spcBef>
              <a:buFont typeface="Wingdings" pitchFamily="2" charset="2"/>
              <a:buChar char="ü"/>
            </a:pPr>
            <a:r>
              <a:rPr lang="fr-FR" dirty="0" smtClean="0"/>
              <a:t>340 </a:t>
            </a:r>
            <a:r>
              <a:rPr lang="fr-FR" dirty="0"/>
              <a:t>000  places en formation en </a:t>
            </a:r>
            <a:r>
              <a:rPr lang="fr-FR" dirty="0" smtClean="0"/>
              <a:t>2013/2014</a:t>
            </a:r>
          </a:p>
          <a:p>
            <a:pPr marL="800100" lvl="1" indent="-342900">
              <a:spcBef>
                <a:spcPts val="1800"/>
              </a:spcBef>
              <a:buFont typeface="Wingdings" pitchFamily="2" charset="2"/>
              <a:buChar char="v"/>
            </a:pPr>
            <a:r>
              <a:rPr lang="fr-FR" sz="1600" dirty="0" smtClean="0">
                <a:solidFill>
                  <a:schemeClr val="bg1">
                    <a:lumMod val="50000"/>
                  </a:schemeClr>
                </a:solidFill>
              </a:rPr>
              <a:t>Dans la région SMD 22 092 places sont offertes pour 2013-2014</a:t>
            </a:r>
            <a:endParaRPr lang="fr-FR" sz="1600" dirty="0">
              <a:solidFill>
                <a:schemeClr val="bg1">
                  <a:lumMod val="50000"/>
                </a:schemeClr>
              </a:solidFill>
            </a:endParaRPr>
          </a:p>
          <a:p>
            <a:pPr marL="342900" indent="-342900">
              <a:spcBef>
                <a:spcPts val="1800"/>
              </a:spcBef>
              <a:buFont typeface="Wingdings" pitchFamily="2" charset="2"/>
              <a:buChar char="ü"/>
            </a:pPr>
            <a:r>
              <a:rPr lang="fr-FR" dirty="0"/>
              <a:t>10 Directions Régionales </a:t>
            </a:r>
          </a:p>
          <a:p>
            <a:pPr marL="342900" indent="-342900">
              <a:spcBef>
                <a:spcPts val="1800"/>
              </a:spcBef>
              <a:buFont typeface="Wingdings" pitchFamily="2" charset="2"/>
              <a:buChar char="ü"/>
            </a:pPr>
            <a:r>
              <a:rPr lang="fr-FR" dirty="0" smtClean="0"/>
              <a:t>278 </a:t>
            </a:r>
            <a:r>
              <a:rPr lang="fr-FR" dirty="0"/>
              <a:t>filières dont </a:t>
            </a:r>
            <a:r>
              <a:rPr lang="fr-FR" dirty="0" smtClean="0"/>
              <a:t>105 </a:t>
            </a:r>
            <a:r>
              <a:rPr lang="fr-FR" dirty="0"/>
              <a:t>formations qualifiantes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977900"/>
            <a:ext cx="7086600" cy="400110"/>
          </a:xfrm>
          <a:prstGeom prst="homePlate">
            <a:avLst/>
          </a:prstGeom>
          <a:solidFill>
            <a:srgbClr val="000066"/>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spcBef>
                <a:spcPct val="50000"/>
              </a:spcBef>
            </a:pPr>
            <a:r>
              <a:rPr lang="fr-FR">
                <a:solidFill>
                  <a:schemeClr val="bg1"/>
                </a:solidFill>
                <a:ea typeface="Arial Unicode MS" pitchFamily="34" charset="-128"/>
                <a:cs typeface="Arial Unicode MS" pitchFamily="34" charset="-128"/>
              </a:rPr>
              <a:t>Une offre de formation en forte progression depuis 2002</a:t>
            </a:r>
          </a:p>
        </p:txBody>
      </p:sp>
      <p:sp>
        <p:nvSpPr>
          <p:cNvPr id="7171" name="Text Box 5"/>
          <p:cNvSpPr txBox="1">
            <a:spLocks noChangeArrowheads="1"/>
          </p:cNvSpPr>
          <p:nvPr/>
        </p:nvSpPr>
        <p:spPr bwMode="auto">
          <a:xfrm>
            <a:off x="2819400" y="182563"/>
            <a:ext cx="632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r>
              <a:rPr lang="fr-FR" sz="2400">
                <a:solidFill>
                  <a:schemeClr val="bg1"/>
                </a:solidFill>
                <a:ea typeface="Arial Unicode MS" pitchFamily="34" charset="-128"/>
                <a:cs typeface="Arial Unicode MS" pitchFamily="34" charset="-128"/>
              </a:rPr>
              <a:t>Offre de formation </a:t>
            </a:r>
          </a:p>
        </p:txBody>
      </p:sp>
      <p:sp>
        <p:nvSpPr>
          <p:cNvPr id="7172" name="Rectangle 5"/>
          <p:cNvSpPr>
            <a:spLocks noChangeArrowheads="1"/>
          </p:cNvSpPr>
          <p:nvPr/>
        </p:nvSpPr>
        <p:spPr bwMode="auto">
          <a:xfrm>
            <a:off x="0" y="-198438"/>
            <a:ext cx="184150" cy="396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fr-FR">
              <a:latin typeface="Tahoma" pitchFamily="34" charset="0"/>
            </a:endParaRPr>
          </a:p>
        </p:txBody>
      </p:sp>
      <p:cxnSp>
        <p:nvCxnSpPr>
          <p:cNvPr id="7173" name="Connecteur droit 2"/>
          <p:cNvCxnSpPr>
            <a:cxnSpLocks noChangeShapeType="1"/>
          </p:cNvCxnSpPr>
          <p:nvPr/>
        </p:nvCxnSpPr>
        <p:spPr bwMode="auto">
          <a:xfrm>
            <a:off x="-153988" y="7648575"/>
            <a:ext cx="228601"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lgn="ctr">
                <a:solidFill>
                  <a:srgbClr val="000000"/>
                </a:solidFill>
                <a:round/>
                <a:headEnd/>
                <a:tailEnd/>
              </a14:hiddenLine>
            </a:ext>
          </a:extLst>
        </p:spPr>
      </p:cxnSp>
      <p:sp>
        <p:nvSpPr>
          <p:cNvPr id="7179" name="ZoneTexte 16"/>
          <p:cNvSpPr txBox="1">
            <a:spLocks noChangeArrowheads="1"/>
          </p:cNvSpPr>
          <p:nvPr/>
        </p:nvSpPr>
        <p:spPr bwMode="auto">
          <a:xfrm rot="20193626">
            <a:off x="6377987" y="4865244"/>
            <a:ext cx="669925" cy="32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lnSpc>
                <a:spcPct val="120000"/>
              </a:lnSpc>
            </a:pPr>
            <a:r>
              <a:rPr lang="fr-FR" sz="1400" dirty="0" smtClean="0">
                <a:solidFill>
                  <a:schemeClr val="bg1"/>
                </a:solidFill>
                <a:ea typeface="Arial Unicode MS" pitchFamily="34" charset="-128"/>
                <a:cs typeface="Arial Unicode MS" pitchFamily="34" charset="-128"/>
              </a:rPr>
              <a:t>534%</a:t>
            </a:r>
            <a:endParaRPr lang="fr-FR" sz="1400" dirty="0">
              <a:solidFill>
                <a:schemeClr val="bg1"/>
              </a:solidFill>
              <a:ea typeface="Arial Unicode MS" pitchFamily="34" charset="-128"/>
              <a:cs typeface="Arial Unicode MS" pitchFamily="34" charset="-128"/>
            </a:endParaRPr>
          </a:p>
        </p:txBody>
      </p:sp>
      <p:sp>
        <p:nvSpPr>
          <p:cNvPr id="7180" name="Text Box 17"/>
          <p:cNvSpPr txBox="1">
            <a:spLocks noChangeArrowheads="1"/>
          </p:cNvSpPr>
          <p:nvPr/>
        </p:nvSpPr>
        <p:spPr bwMode="auto">
          <a:xfrm>
            <a:off x="797719" y="4038600"/>
            <a:ext cx="15224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spcBef>
                <a:spcPct val="50000"/>
              </a:spcBef>
            </a:pPr>
            <a:r>
              <a:rPr lang="fr-FR" sz="1000">
                <a:solidFill>
                  <a:srgbClr val="008000"/>
                </a:solidFill>
                <a:ea typeface="Arial Unicode MS" pitchFamily="34" charset="-128"/>
                <a:cs typeface="Arial Unicode MS" pitchFamily="34" charset="-128"/>
              </a:rPr>
              <a:t>* Prévisions</a:t>
            </a:r>
          </a:p>
        </p:txBody>
      </p:sp>
      <p:graphicFrame>
        <p:nvGraphicFramePr>
          <p:cNvPr id="18" name="Object 115"/>
          <p:cNvGraphicFramePr>
            <a:graphicFrameLocks noChangeAspect="1"/>
          </p:cNvGraphicFramePr>
          <p:nvPr/>
        </p:nvGraphicFramePr>
        <p:xfrm>
          <a:off x="0" y="1524000"/>
          <a:ext cx="6783987" cy="257711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6096000" y="1879684"/>
            <a:ext cx="1447799" cy="253916"/>
          </a:xfrm>
          <a:prstGeom prst="rect">
            <a:avLst/>
          </a:prstGeom>
          <a:noFill/>
        </p:spPr>
        <p:txBody>
          <a:bodyPr wrap="square" rtlCol="0">
            <a:spAutoFit/>
          </a:bodyPr>
          <a:lstStyle/>
          <a:p>
            <a:r>
              <a:rPr lang="fr-FR" sz="1050" dirty="0" smtClean="0"/>
              <a:t>* Capacité actuelle</a:t>
            </a:r>
            <a:endParaRPr lang="fr-FR" sz="1050" dirty="0"/>
          </a:p>
        </p:txBody>
      </p:sp>
      <p:graphicFrame>
        <p:nvGraphicFramePr>
          <p:cNvPr id="15" name="Object 2"/>
          <p:cNvGraphicFramePr>
            <a:graphicFrameLocks noChangeAspect="1"/>
          </p:cNvGraphicFramePr>
          <p:nvPr/>
        </p:nvGraphicFramePr>
        <p:xfrm>
          <a:off x="-1295400" y="4113213"/>
          <a:ext cx="9144000" cy="2744787"/>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p:cNvSpPr txBox="1"/>
          <p:nvPr/>
        </p:nvSpPr>
        <p:spPr>
          <a:xfrm>
            <a:off x="533400" y="3886200"/>
            <a:ext cx="1566454" cy="510183"/>
          </a:xfrm>
          <a:prstGeom prst="flowChartPunchedTape">
            <a:avLst/>
          </a:prstGeom>
          <a:solidFill>
            <a:srgbClr val="FFFF00"/>
          </a:solidFill>
        </p:spPr>
        <p:txBody>
          <a:bodyPr wrap="none" rtlCol="0">
            <a:spAutoFit/>
          </a:bodyPr>
          <a:lstStyle/>
          <a:p>
            <a:r>
              <a:rPr lang="fr-FR" sz="1400" dirty="0" smtClean="0"/>
              <a:t>Effectif Régional</a:t>
            </a:r>
            <a:endParaRPr lang="ar-MA" sz="1400" dirty="0"/>
          </a:p>
        </p:txBody>
      </p:sp>
      <p:sp>
        <p:nvSpPr>
          <p:cNvPr id="20" name="ZoneTexte 19"/>
          <p:cNvSpPr txBox="1"/>
          <p:nvPr/>
        </p:nvSpPr>
        <p:spPr>
          <a:xfrm>
            <a:off x="533400" y="1673423"/>
            <a:ext cx="1552028" cy="510183"/>
          </a:xfrm>
          <a:prstGeom prst="flowChartPunchedTape">
            <a:avLst/>
          </a:prstGeom>
          <a:solidFill>
            <a:srgbClr val="FFFF00"/>
          </a:solidFill>
        </p:spPr>
        <p:txBody>
          <a:bodyPr wrap="none" rtlCol="0">
            <a:spAutoFit/>
          </a:bodyPr>
          <a:lstStyle/>
          <a:p>
            <a:r>
              <a:rPr lang="fr-FR" sz="1400" dirty="0" smtClean="0"/>
              <a:t>Effectif National</a:t>
            </a:r>
            <a:endParaRPr lang="ar-MA" sz="1400" dirty="0"/>
          </a:p>
        </p:txBody>
      </p:sp>
      <p:sp>
        <p:nvSpPr>
          <p:cNvPr id="22" name="Text Box 6"/>
          <p:cNvSpPr txBox="1">
            <a:spLocks noChangeArrowheads="1"/>
          </p:cNvSpPr>
          <p:nvPr/>
        </p:nvSpPr>
        <p:spPr bwMode="auto">
          <a:xfrm>
            <a:off x="6324600" y="4067651"/>
            <a:ext cx="2667000" cy="987504"/>
          </a:xfrm>
          <a:prstGeom prst="wedgeRoundRectCallout">
            <a:avLst/>
          </a:prstGeom>
          <a:solidFill>
            <a:schemeClr val="accent1">
              <a:lumMod val="25000"/>
            </a:schemeClr>
          </a:solidFill>
          <a:ln w="9525" algn="ctr">
            <a:noFill/>
            <a:miter lim="800000"/>
            <a:headEnd/>
            <a:tailEnd/>
          </a:ln>
        </p:spPr>
        <p:txBody>
          <a:bodyPr wrap="square">
            <a:spAutoFit/>
          </a:bodyPr>
          <a:lstStyle/>
          <a:p>
            <a:pPr algn="l">
              <a:defRPr/>
            </a:pPr>
            <a:r>
              <a:rPr lang="ar-MA" sz="1400" dirty="0" smtClean="0">
                <a:solidFill>
                  <a:schemeClr val="bg1">
                    <a:lumMod val="75000"/>
                  </a:schemeClr>
                </a:solidFill>
                <a:latin typeface="Century Gothic" pitchFamily="34" charset="0"/>
              </a:rPr>
              <a:t>2</a:t>
            </a:r>
            <a:r>
              <a:rPr lang="fr-FR" sz="1400" dirty="0" smtClean="0">
                <a:solidFill>
                  <a:schemeClr val="bg1">
                    <a:lumMod val="75000"/>
                  </a:schemeClr>
                </a:solidFill>
                <a:latin typeface="Century Gothic" pitchFamily="34" charset="0"/>
              </a:rPr>
              <a:t>5</a:t>
            </a:r>
            <a:r>
              <a:rPr lang="fr-FR" sz="1200" dirty="0" smtClean="0">
                <a:solidFill>
                  <a:schemeClr val="bg1">
                    <a:lumMod val="75000"/>
                  </a:schemeClr>
                </a:solidFill>
                <a:latin typeface="Century Gothic" pitchFamily="34" charset="0"/>
              </a:rPr>
              <a:t> </a:t>
            </a:r>
            <a:r>
              <a:rPr lang="fr-FR" sz="1200" dirty="0">
                <a:solidFill>
                  <a:schemeClr val="bg1">
                    <a:lumMod val="75000"/>
                  </a:schemeClr>
                </a:solidFill>
                <a:latin typeface="Century Gothic" pitchFamily="34" charset="0"/>
              </a:rPr>
              <a:t>Établissements de </a:t>
            </a:r>
            <a:r>
              <a:rPr lang="fr-FR" sz="1200" dirty="0" smtClean="0">
                <a:solidFill>
                  <a:schemeClr val="bg1">
                    <a:lumMod val="75000"/>
                  </a:schemeClr>
                </a:solidFill>
                <a:latin typeface="Century Gothic" pitchFamily="34" charset="0"/>
              </a:rPr>
              <a:t>formation dont </a:t>
            </a:r>
            <a:r>
              <a:rPr lang="fr-FR" sz="1400" dirty="0" smtClean="0">
                <a:solidFill>
                  <a:schemeClr val="bg1">
                    <a:lumMod val="75000"/>
                  </a:schemeClr>
                </a:solidFill>
                <a:latin typeface="Century Gothic" pitchFamily="34" charset="0"/>
              </a:rPr>
              <a:t>02</a:t>
            </a:r>
            <a:r>
              <a:rPr lang="fr-FR" sz="1200" dirty="0" smtClean="0">
                <a:solidFill>
                  <a:schemeClr val="bg1">
                    <a:lumMod val="75000"/>
                  </a:schemeClr>
                </a:solidFill>
                <a:latin typeface="Century Gothic" pitchFamily="34" charset="0"/>
              </a:rPr>
              <a:t>  </a:t>
            </a:r>
            <a:r>
              <a:rPr lang="fr-FR" sz="1200" dirty="0">
                <a:solidFill>
                  <a:schemeClr val="bg1">
                    <a:lumMod val="75000"/>
                  </a:schemeClr>
                </a:solidFill>
                <a:latin typeface="Century Gothic" pitchFamily="34" charset="0"/>
              </a:rPr>
              <a:t>Certifiés ISO </a:t>
            </a:r>
            <a:r>
              <a:rPr lang="fr-FR" sz="1200" dirty="0" smtClean="0">
                <a:solidFill>
                  <a:schemeClr val="bg1">
                    <a:lumMod val="75000"/>
                  </a:schemeClr>
                </a:solidFill>
                <a:latin typeface="Century Gothic" pitchFamily="34" charset="0"/>
              </a:rPr>
              <a:t>9001 depuis 2006 </a:t>
            </a:r>
            <a:r>
              <a:rPr lang="fr-FR" sz="1200" dirty="0">
                <a:solidFill>
                  <a:schemeClr val="bg1">
                    <a:lumMod val="75000"/>
                  </a:schemeClr>
                </a:solidFill>
                <a:latin typeface="Century Gothic" pitchFamily="34" charset="0"/>
              </a:rPr>
              <a:t>: </a:t>
            </a:r>
            <a:r>
              <a:rPr lang="fr-FR" sz="1200" dirty="0" smtClean="0">
                <a:solidFill>
                  <a:schemeClr val="bg1">
                    <a:lumMod val="75000"/>
                  </a:schemeClr>
                </a:solidFill>
                <a:latin typeface="Century Gothic" pitchFamily="34" charset="0"/>
              </a:rPr>
              <a:t> ISTA et </a:t>
            </a:r>
            <a:r>
              <a:rPr lang="fr-FR" sz="1200" dirty="0">
                <a:solidFill>
                  <a:schemeClr val="bg1">
                    <a:lumMod val="75000"/>
                  </a:schemeClr>
                </a:solidFill>
                <a:latin typeface="Century Gothic" pitchFamily="34" charset="0"/>
              </a:rPr>
              <a:t>ITA Agadir</a:t>
            </a:r>
          </a:p>
        </p:txBody>
      </p:sp>
      <p:graphicFrame>
        <p:nvGraphicFramePr>
          <p:cNvPr id="24" name="Objet 2"/>
          <p:cNvGraphicFramePr>
            <a:graphicFrameLocks noChangeAspect="1"/>
          </p:cNvGraphicFramePr>
          <p:nvPr>
            <p:extLst>
              <p:ext uri="{D42A27DB-BD31-4B8C-83A1-F6EECF244321}">
                <p14:modId xmlns="" xmlns:p14="http://schemas.microsoft.com/office/powerpoint/2010/main" val="3971730994"/>
              </p:ext>
            </p:extLst>
          </p:nvPr>
        </p:nvGraphicFramePr>
        <p:xfrm>
          <a:off x="6096000" y="2256313"/>
          <a:ext cx="4341812" cy="1477487"/>
        </p:xfrm>
        <a:graphic>
          <a:graphicData uri="http://schemas.openxmlformats.org/presentationml/2006/ole">
            <p:oleObj spid="_x0000_s7284" name="Feuille de calcul" r:id="rId5" imgW="3924300" imgH="1152435" progId="Excel.Sheet.8">
              <p:embed/>
            </p:oleObj>
          </a:graphicData>
        </a:graphic>
      </p:graphicFrame>
      <p:sp>
        <p:nvSpPr>
          <p:cNvPr id="25" name="Flèche droite 6"/>
          <p:cNvSpPr>
            <a:spLocks noChangeArrowheads="1"/>
          </p:cNvSpPr>
          <p:nvPr/>
        </p:nvSpPr>
        <p:spPr bwMode="auto">
          <a:xfrm rot="20346234">
            <a:off x="7450678" y="2262305"/>
            <a:ext cx="810545" cy="481860"/>
          </a:xfrm>
          <a:prstGeom prst="rightArrow">
            <a:avLst>
              <a:gd name="adj1" fmla="val 50000"/>
              <a:gd name="adj2" fmla="val 40206"/>
            </a:avLst>
          </a:prstGeom>
          <a:solidFill>
            <a:srgbClr val="0070C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lstStyle/>
          <a:p>
            <a:endParaRPr lang="fr-FR">
              <a:solidFill>
                <a:schemeClr val="bg1"/>
              </a:solidFill>
              <a:latin typeface="Tahoma" pitchFamily="34" charset="0"/>
            </a:endParaRPr>
          </a:p>
        </p:txBody>
      </p:sp>
      <p:sp>
        <p:nvSpPr>
          <p:cNvPr id="26" name="ZoneTexte 16"/>
          <p:cNvSpPr txBox="1">
            <a:spLocks noChangeArrowheads="1"/>
          </p:cNvSpPr>
          <p:nvPr/>
        </p:nvSpPr>
        <p:spPr bwMode="auto">
          <a:xfrm rot="20193626">
            <a:off x="7520987" y="2343612"/>
            <a:ext cx="669925" cy="32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lnSpc>
                <a:spcPct val="120000"/>
              </a:lnSpc>
            </a:pPr>
            <a:r>
              <a:rPr lang="fr-FR" sz="1400" dirty="0" smtClean="0">
                <a:solidFill>
                  <a:schemeClr val="bg1"/>
                </a:solidFill>
                <a:ea typeface="Arial Unicode MS" pitchFamily="34" charset="-128"/>
                <a:cs typeface="Arial Unicode MS" pitchFamily="34" charset="-128"/>
              </a:rPr>
              <a:t>534%</a:t>
            </a:r>
            <a:endParaRPr lang="fr-FR" sz="1400" dirty="0">
              <a:solidFill>
                <a:schemeClr val="bg1"/>
              </a:solidFill>
              <a:ea typeface="Arial Unicode MS" pitchFamily="34" charset="-128"/>
              <a:cs typeface="Arial Unicode MS" pitchFamily="34" charset="-128"/>
            </a:endParaRPr>
          </a:p>
        </p:txBody>
      </p:sp>
      <p:graphicFrame>
        <p:nvGraphicFramePr>
          <p:cNvPr id="27" name="Objet 2"/>
          <p:cNvGraphicFramePr>
            <a:graphicFrameLocks noChangeAspect="1"/>
          </p:cNvGraphicFramePr>
          <p:nvPr>
            <p:extLst>
              <p:ext uri="{D42A27DB-BD31-4B8C-83A1-F6EECF244321}">
                <p14:modId xmlns="" xmlns:p14="http://schemas.microsoft.com/office/powerpoint/2010/main" val="3971730994"/>
              </p:ext>
            </p:extLst>
          </p:nvPr>
        </p:nvGraphicFramePr>
        <p:xfrm>
          <a:off x="5116513" y="5334000"/>
          <a:ext cx="5992812" cy="1676400"/>
        </p:xfrm>
        <a:graphic>
          <a:graphicData uri="http://schemas.openxmlformats.org/presentationml/2006/ole">
            <p:oleObj spid="_x0000_s7285" name="Worksheet" r:id="rId6" imgW="3829111" imgH="676184" progId="Excel.Sheet.8">
              <p:embed/>
            </p:oleObj>
          </a:graphicData>
        </a:graphic>
      </p:graphicFrame>
      <p:sp>
        <p:nvSpPr>
          <p:cNvPr id="29" name="Flèche droite 6"/>
          <p:cNvSpPr>
            <a:spLocks noChangeArrowheads="1"/>
          </p:cNvSpPr>
          <p:nvPr/>
        </p:nvSpPr>
        <p:spPr bwMode="auto">
          <a:xfrm rot="20346234">
            <a:off x="7512176" y="5157905"/>
            <a:ext cx="810545" cy="481860"/>
          </a:xfrm>
          <a:prstGeom prst="rightArrow">
            <a:avLst>
              <a:gd name="adj1" fmla="val 50000"/>
              <a:gd name="adj2" fmla="val 40206"/>
            </a:avLst>
          </a:prstGeom>
          <a:solidFill>
            <a:srgbClr val="00B05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lstStyle/>
          <a:p>
            <a:endParaRPr lang="fr-FR">
              <a:solidFill>
                <a:schemeClr val="bg1"/>
              </a:solidFill>
              <a:latin typeface="Tahoma" pitchFamily="34" charset="0"/>
            </a:endParaRPr>
          </a:p>
        </p:txBody>
      </p:sp>
      <p:sp>
        <p:nvSpPr>
          <p:cNvPr id="30" name="ZoneTexte 16"/>
          <p:cNvSpPr txBox="1">
            <a:spLocks noChangeArrowheads="1"/>
          </p:cNvSpPr>
          <p:nvPr/>
        </p:nvSpPr>
        <p:spPr bwMode="auto">
          <a:xfrm rot="20193626">
            <a:off x="7582485" y="5239212"/>
            <a:ext cx="669925" cy="32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eaLnBrk="1" hangingPunct="1">
              <a:lnSpc>
                <a:spcPct val="120000"/>
              </a:lnSpc>
            </a:pPr>
            <a:r>
              <a:rPr lang="fr-FR" sz="1400" dirty="0" smtClean="0">
                <a:solidFill>
                  <a:schemeClr val="bg1"/>
                </a:solidFill>
                <a:ea typeface="Arial Unicode MS" pitchFamily="34" charset="-128"/>
                <a:cs typeface="Arial Unicode MS" pitchFamily="34" charset="-128"/>
              </a:rPr>
              <a:t>507%</a:t>
            </a:r>
            <a:endParaRPr lang="fr-FR" sz="1400" dirty="0">
              <a:solidFill>
                <a:schemeClr val="bg1"/>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7</a:t>
            </a:fld>
            <a:endParaRPr lang="fr-FR" sz="900" b="0">
              <a:latin typeface="Arial Black" pitchFamily="34" charset="0"/>
              <a:cs typeface="+mn-cs"/>
            </a:endParaRPr>
          </a:p>
        </p:txBody>
      </p:sp>
      <p:sp>
        <p:nvSpPr>
          <p:cNvPr id="8195" name="Text Box 5"/>
          <p:cNvSpPr txBox="1">
            <a:spLocks noChangeArrowheads="1"/>
          </p:cNvSpPr>
          <p:nvPr/>
        </p:nvSpPr>
        <p:spPr bwMode="auto">
          <a:xfrm>
            <a:off x="2819400" y="182563"/>
            <a:ext cx="632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r>
              <a:rPr lang="fr-FR" sz="2400" dirty="0">
                <a:solidFill>
                  <a:schemeClr val="bg1"/>
                </a:solidFill>
                <a:ea typeface="Arial Unicode MS" pitchFamily="34" charset="-128"/>
                <a:cs typeface="Arial Unicode MS" pitchFamily="34" charset="-128"/>
              </a:rPr>
              <a:t>Offre de formation </a:t>
            </a:r>
          </a:p>
        </p:txBody>
      </p:sp>
      <p:sp>
        <p:nvSpPr>
          <p:cNvPr id="8196" name="Rectangle 27"/>
          <p:cNvSpPr>
            <a:spLocks noChangeArrowheads="1"/>
          </p:cNvSpPr>
          <p:nvPr/>
        </p:nvSpPr>
        <p:spPr bwMode="auto">
          <a:xfrm>
            <a:off x="1285876" y="5624156"/>
            <a:ext cx="6943724" cy="408623"/>
          </a:xfrm>
          <a:prstGeom prst="roundRect">
            <a:avLst/>
          </a:prstGeom>
          <a:solidFill>
            <a:srgbClr val="FFC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marL="174625" indent="-174625" algn="just">
              <a:spcBef>
                <a:spcPct val="50000"/>
              </a:spcBef>
              <a:buClr>
                <a:schemeClr val="bg2"/>
              </a:buClr>
              <a:buSzPct val="75000"/>
              <a:buFont typeface="Wingdings" pitchFamily="2" charset="2"/>
              <a:buBlip>
                <a:blip r:embed="rId3"/>
              </a:buBlip>
            </a:pPr>
            <a:r>
              <a:rPr lang="fr-FR" sz="1400" dirty="0">
                <a:solidFill>
                  <a:schemeClr val="bg2">
                    <a:lumMod val="75000"/>
                  </a:schemeClr>
                </a:solidFill>
                <a:cs typeface="Arial" charset="0"/>
              </a:rPr>
              <a:t> </a:t>
            </a:r>
            <a:r>
              <a:rPr lang="fr-FR" sz="1800" dirty="0">
                <a:solidFill>
                  <a:schemeClr val="bg2">
                    <a:lumMod val="75000"/>
                  </a:schemeClr>
                </a:solidFill>
              </a:rPr>
              <a:t>Élévation des niveaux</a:t>
            </a:r>
            <a:r>
              <a:rPr lang="fr-FR" sz="1400" dirty="0">
                <a:solidFill>
                  <a:schemeClr val="bg2">
                    <a:lumMod val="75000"/>
                  </a:schemeClr>
                </a:solidFill>
                <a:cs typeface="Arial" charset="0"/>
              </a:rPr>
              <a:t>   TS &amp; T : </a:t>
            </a:r>
            <a:r>
              <a:rPr lang="fr-FR" sz="1400" dirty="0" smtClean="0">
                <a:solidFill>
                  <a:schemeClr val="bg2">
                    <a:lumMod val="75000"/>
                  </a:schemeClr>
                </a:solidFill>
                <a:cs typeface="Arial" charset="0"/>
              </a:rPr>
              <a:t>64% </a:t>
            </a:r>
            <a:r>
              <a:rPr lang="fr-FR" sz="1400" dirty="0">
                <a:solidFill>
                  <a:schemeClr val="bg2">
                    <a:lumMod val="75000"/>
                  </a:schemeClr>
                </a:solidFill>
                <a:cs typeface="Arial" charset="0"/>
              </a:rPr>
              <a:t>du dispositif  contre 46% en 2001</a:t>
            </a:r>
          </a:p>
        </p:txBody>
      </p:sp>
      <p:sp>
        <p:nvSpPr>
          <p:cNvPr id="8197" name="Rectangle 8"/>
          <p:cNvSpPr>
            <a:spLocks noChangeArrowheads="1"/>
          </p:cNvSpPr>
          <p:nvPr/>
        </p:nvSpPr>
        <p:spPr bwMode="auto">
          <a:xfrm>
            <a:off x="0" y="1047690"/>
            <a:ext cx="6934200" cy="400110"/>
          </a:xfrm>
          <a:prstGeom prst="homePlate">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fr-FR" dirty="0">
                <a:solidFill>
                  <a:schemeClr val="bg1"/>
                </a:solidFill>
                <a:cs typeface="Arial" charset="0"/>
              </a:rPr>
              <a:t>Une adaptation permanente aux besoins économiques</a:t>
            </a:r>
          </a:p>
        </p:txBody>
      </p:sp>
      <p:sp>
        <p:nvSpPr>
          <p:cNvPr id="19" name="Rectangle 27"/>
          <p:cNvSpPr>
            <a:spLocks noChangeArrowheads="1"/>
          </p:cNvSpPr>
          <p:nvPr/>
        </p:nvSpPr>
        <p:spPr bwMode="auto">
          <a:xfrm>
            <a:off x="1295400" y="6412468"/>
            <a:ext cx="7010400" cy="408623"/>
          </a:xfrm>
          <a:prstGeom prst="roundRect">
            <a:avLst/>
          </a:prstGeom>
          <a:solidFill>
            <a:srgbClr val="FFC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wrap="square">
            <a:spAutoFit/>
          </a:bodyPr>
          <a:lstStyle/>
          <a:p>
            <a:pPr marL="174625" indent="-174625" algn="just">
              <a:spcBef>
                <a:spcPct val="50000"/>
              </a:spcBef>
              <a:buClr>
                <a:schemeClr val="bg2"/>
              </a:buClr>
              <a:buSzPct val="75000"/>
              <a:buFont typeface="Wingdings" pitchFamily="2" charset="2"/>
              <a:buBlip>
                <a:blip r:embed="rId3"/>
              </a:buBlip>
            </a:pPr>
            <a:r>
              <a:rPr lang="fr-FR" sz="1400" dirty="0">
                <a:solidFill>
                  <a:schemeClr val="bg2">
                    <a:lumMod val="75000"/>
                  </a:schemeClr>
                </a:solidFill>
                <a:cs typeface="Arial" charset="0"/>
              </a:rPr>
              <a:t> </a:t>
            </a:r>
            <a:r>
              <a:rPr lang="fr-FR" sz="1800" dirty="0">
                <a:solidFill>
                  <a:schemeClr val="bg2">
                    <a:lumMod val="75000"/>
                  </a:schemeClr>
                </a:solidFill>
              </a:rPr>
              <a:t>Élévation des niveaux</a:t>
            </a:r>
            <a:r>
              <a:rPr lang="fr-FR" sz="1400" dirty="0">
                <a:solidFill>
                  <a:schemeClr val="bg2">
                    <a:lumMod val="75000"/>
                  </a:schemeClr>
                </a:solidFill>
                <a:cs typeface="Arial" charset="0"/>
              </a:rPr>
              <a:t>   TS &amp; T : </a:t>
            </a:r>
            <a:r>
              <a:rPr lang="fr-FR" sz="1400" dirty="0" smtClean="0">
                <a:solidFill>
                  <a:schemeClr val="bg2">
                    <a:lumMod val="75000"/>
                  </a:schemeClr>
                </a:solidFill>
                <a:cs typeface="Arial" charset="0"/>
              </a:rPr>
              <a:t>65% </a:t>
            </a:r>
            <a:r>
              <a:rPr lang="fr-FR" sz="1400" dirty="0">
                <a:solidFill>
                  <a:schemeClr val="bg2">
                    <a:lumMod val="75000"/>
                  </a:schemeClr>
                </a:solidFill>
                <a:cs typeface="Arial" charset="0"/>
              </a:rPr>
              <a:t>du dispositif  contre </a:t>
            </a:r>
            <a:r>
              <a:rPr lang="fr-FR" sz="1400" dirty="0" smtClean="0">
                <a:solidFill>
                  <a:schemeClr val="bg2">
                    <a:lumMod val="75000"/>
                  </a:schemeClr>
                </a:solidFill>
                <a:cs typeface="Arial" charset="0"/>
              </a:rPr>
              <a:t>31% </a:t>
            </a:r>
            <a:r>
              <a:rPr lang="fr-FR" sz="1400" dirty="0">
                <a:solidFill>
                  <a:schemeClr val="bg2">
                    <a:lumMod val="75000"/>
                  </a:schemeClr>
                </a:solidFill>
                <a:cs typeface="Arial" charset="0"/>
              </a:rPr>
              <a:t>en 2001</a:t>
            </a:r>
          </a:p>
        </p:txBody>
      </p:sp>
      <p:sp>
        <p:nvSpPr>
          <p:cNvPr id="20" name="ZoneTexte 19"/>
          <p:cNvSpPr txBox="1"/>
          <p:nvPr/>
        </p:nvSpPr>
        <p:spPr>
          <a:xfrm>
            <a:off x="152400" y="5619690"/>
            <a:ext cx="1178528" cy="400110"/>
          </a:xfrm>
          <a:prstGeom prst="rect">
            <a:avLst/>
          </a:prstGeom>
          <a:noFill/>
        </p:spPr>
        <p:txBody>
          <a:bodyPr wrap="none" rtlCol="0">
            <a:spAutoFit/>
          </a:bodyPr>
          <a:lstStyle/>
          <a:p>
            <a:r>
              <a:rPr lang="fr-FR" dirty="0" smtClean="0">
                <a:solidFill>
                  <a:schemeClr val="bg2">
                    <a:lumMod val="60000"/>
                    <a:lumOff val="40000"/>
                  </a:schemeClr>
                </a:solidFill>
              </a:rPr>
              <a:t>National</a:t>
            </a:r>
            <a:endParaRPr lang="ar-MA" dirty="0">
              <a:solidFill>
                <a:schemeClr val="bg2">
                  <a:lumMod val="60000"/>
                  <a:lumOff val="40000"/>
                </a:schemeClr>
              </a:solidFill>
            </a:endParaRPr>
          </a:p>
        </p:txBody>
      </p:sp>
      <p:sp>
        <p:nvSpPr>
          <p:cNvPr id="21" name="ZoneTexte 20"/>
          <p:cNvSpPr txBox="1"/>
          <p:nvPr/>
        </p:nvSpPr>
        <p:spPr>
          <a:xfrm>
            <a:off x="92827" y="6374488"/>
            <a:ext cx="1202573" cy="400110"/>
          </a:xfrm>
          <a:prstGeom prst="rect">
            <a:avLst/>
          </a:prstGeom>
          <a:noFill/>
        </p:spPr>
        <p:txBody>
          <a:bodyPr wrap="none" rtlCol="0">
            <a:spAutoFit/>
          </a:bodyPr>
          <a:lstStyle/>
          <a:p>
            <a:r>
              <a:rPr lang="fr-FR" dirty="0" smtClean="0">
                <a:solidFill>
                  <a:schemeClr val="bg2">
                    <a:lumMod val="60000"/>
                    <a:lumOff val="40000"/>
                  </a:schemeClr>
                </a:solidFill>
              </a:rPr>
              <a:t>Régional</a:t>
            </a:r>
            <a:endParaRPr lang="ar-MA" dirty="0">
              <a:solidFill>
                <a:schemeClr val="bg2">
                  <a:lumMod val="60000"/>
                  <a:lumOff val="40000"/>
                </a:schemeClr>
              </a:solidFill>
            </a:endParaRPr>
          </a:p>
        </p:txBody>
      </p:sp>
      <p:graphicFrame>
        <p:nvGraphicFramePr>
          <p:cNvPr id="11" name="Espace réservé du contenu 4"/>
          <p:cNvGraphicFramePr>
            <a:graphicFrameLocks/>
          </p:cNvGraphicFramePr>
          <p:nvPr/>
        </p:nvGraphicFramePr>
        <p:xfrm>
          <a:off x="152400" y="1447800"/>
          <a:ext cx="8839200" cy="381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1676400" y="6629400"/>
            <a:ext cx="632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Tahoma" pitchFamily="34" charset="0"/>
              </a:defRPr>
            </a:lvl1pPr>
            <a:lvl2pPr marL="742950" indent="-285750" eaLnBrk="0" hangingPunct="0">
              <a:defRPr sz="2000" b="1">
                <a:solidFill>
                  <a:schemeClr val="tx1"/>
                </a:solidFill>
                <a:latin typeface="Trebuchet MS" pitchFamily="34" charset="0"/>
                <a:cs typeface="Tahoma" pitchFamily="34" charset="0"/>
              </a:defRPr>
            </a:lvl2pPr>
            <a:lvl3pPr marL="1143000" indent="-228600" eaLnBrk="0" hangingPunct="0">
              <a:defRPr sz="2000" b="1">
                <a:solidFill>
                  <a:schemeClr val="tx1"/>
                </a:solidFill>
                <a:latin typeface="Trebuchet MS" pitchFamily="34" charset="0"/>
                <a:cs typeface="Tahoma" pitchFamily="34" charset="0"/>
              </a:defRPr>
            </a:lvl3pPr>
            <a:lvl4pPr marL="1600200" indent="-228600" eaLnBrk="0" hangingPunct="0">
              <a:defRPr sz="2000" b="1">
                <a:solidFill>
                  <a:schemeClr val="tx1"/>
                </a:solidFill>
                <a:latin typeface="Trebuchet MS" pitchFamily="34" charset="0"/>
                <a:cs typeface="Tahoma" pitchFamily="34" charset="0"/>
              </a:defRPr>
            </a:lvl4pPr>
            <a:lvl5pPr marL="2057400" indent="-228600" eaLnBrk="0" hangingPunct="0">
              <a:defRPr sz="2000" b="1">
                <a:solidFill>
                  <a:schemeClr val="tx1"/>
                </a:solidFill>
                <a:latin typeface="Trebuchet MS" pitchFamily="34" charset="0"/>
                <a:cs typeface="Tahoma"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Tahoma"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Tahoma"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Tahoma"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Tahoma" pitchFamily="34" charset="0"/>
              </a:defRPr>
            </a:lvl9pPr>
          </a:lstStyle>
          <a:p>
            <a:pPr algn="r" eaLnBrk="1" hangingPunct="1"/>
            <a:r>
              <a:rPr lang="fr-FR" sz="2400" dirty="0">
                <a:solidFill>
                  <a:schemeClr val="bg1"/>
                </a:solidFill>
                <a:ea typeface="Arial Unicode MS" pitchFamily="34" charset="-128"/>
                <a:cs typeface="Arial Unicode MS" pitchFamily="34" charset="-128"/>
              </a:rPr>
              <a:t>Offre de formation </a:t>
            </a:r>
          </a:p>
        </p:txBody>
      </p:sp>
      <p:sp>
        <p:nvSpPr>
          <p:cNvPr id="10243" name="Rectangle 8"/>
          <p:cNvSpPr>
            <a:spLocks noChangeArrowheads="1"/>
          </p:cNvSpPr>
          <p:nvPr/>
        </p:nvSpPr>
        <p:spPr bwMode="auto">
          <a:xfrm>
            <a:off x="2895600" y="0"/>
            <a:ext cx="624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sz="2400" dirty="0">
                <a:solidFill>
                  <a:schemeClr val="bg1"/>
                </a:solidFill>
                <a:cs typeface="Arial" charset="0"/>
              </a:rPr>
              <a:t>Une offre de formation adaptée aux secteurs économiques</a:t>
            </a:r>
          </a:p>
        </p:txBody>
      </p:sp>
      <p:sp>
        <p:nvSpPr>
          <p:cNvPr id="12"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8</a:t>
            </a:fld>
            <a:endParaRPr lang="fr-FR" sz="900" b="0">
              <a:latin typeface="Arial Black" pitchFamily="34" charset="0"/>
              <a:cs typeface="+mn-cs"/>
            </a:endParaRPr>
          </a:p>
        </p:txBody>
      </p:sp>
      <p:sp>
        <p:nvSpPr>
          <p:cNvPr id="13" name="Rectangle 12"/>
          <p:cNvSpPr/>
          <p:nvPr/>
        </p:nvSpPr>
        <p:spPr>
          <a:xfrm>
            <a:off x="228601" y="1524000"/>
            <a:ext cx="4952999" cy="2263120"/>
          </a:xfrm>
          <a:prstGeom prst="rect">
            <a:avLst/>
          </a:prstGeom>
        </p:spPr>
        <p:txBody>
          <a:bodyPr wrap="square">
            <a:spAutoFit/>
          </a:bodyPr>
          <a:lstStyle/>
          <a:p>
            <a:pPr algn="just" eaLnBrk="0" hangingPunct="0">
              <a:lnSpc>
                <a:spcPct val="150000"/>
              </a:lnSpc>
            </a:pPr>
            <a:r>
              <a:rPr lang="fr-FR" sz="1600" dirty="0" smtClean="0">
                <a:solidFill>
                  <a:schemeClr val="accent4">
                    <a:lumMod val="75000"/>
                    <a:lumOff val="25000"/>
                  </a:schemeClr>
                </a:solidFill>
                <a:ea typeface="Arial Unicode MS" pitchFamily="34" charset="-128"/>
                <a:cs typeface="Arial Unicode MS" pitchFamily="34" charset="-128"/>
              </a:rPr>
              <a:t>L’Automobile, l’Electronique, l’Electricité et l’Agroalimentaire en plus des métiers de métallurgie constituent les principales formations dispensées au niveau de la région regroupées dans le secteur industriel avec une part de </a:t>
            </a:r>
            <a:r>
              <a:rPr lang="fr-FR" sz="1600" dirty="0" smtClean="0">
                <a:solidFill>
                  <a:srgbClr val="C00000"/>
                </a:solidFill>
                <a:ea typeface="Arial Unicode MS" pitchFamily="34" charset="-128"/>
                <a:cs typeface="Arial Unicode MS" pitchFamily="34" charset="-128"/>
              </a:rPr>
              <a:t>23%</a:t>
            </a:r>
            <a:r>
              <a:rPr lang="fr-FR" sz="1600" dirty="0" smtClean="0">
                <a:solidFill>
                  <a:schemeClr val="accent4">
                    <a:lumMod val="75000"/>
                    <a:lumOff val="25000"/>
                  </a:schemeClr>
                </a:solidFill>
                <a:ea typeface="Arial Unicode MS" pitchFamily="34" charset="-128"/>
                <a:cs typeface="Arial Unicode MS" pitchFamily="34" charset="-128"/>
              </a:rPr>
              <a:t> contre </a:t>
            </a:r>
            <a:r>
              <a:rPr lang="fr-FR" sz="1600" dirty="0" smtClean="0">
                <a:solidFill>
                  <a:srgbClr val="C00000"/>
                </a:solidFill>
                <a:ea typeface="Arial Unicode MS" pitchFamily="34" charset="-128"/>
                <a:cs typeface="Arial Unicode MS" pitchFamily="34" charset="-128"/>
              </a:rPr>
              <a:t>36%</a:t>
            </a:r>
            <a:r>
              <a:rPr lang="fr-FR" sz="1600" dirty="0" smtClean="0">
                <a:solidFill>
                  <a:schemeClr val="accent4">
                    <a:lumMod val="75000"/>
                    <a:lumOff val="25000"/>
                  </a:schemeClr>
                </a:solidFill>
                <a:ea typeface="Arial Unicode MS" pitchFamily="34" charset="-128"/>
                <a:cs typeface="Arial Unicode MS" pitchFamily="34" charset="-128"/>
              </a:rPr>
              <a:t> au niveau national.</a:t>
            </a:r>
          </a:p>
        </p:txBody>
      </p:sp>
      <p:pic>
        <p:nvPicPr>
          <p:cNvPr id="7" name="Picture 2" descr="Industrie de l'automobile"/>
          <p:cNvPicPr>
            <a:picLocks noChangeAspect="1" noChangeArrowheads="1"/>
          </p:cNvPicPr>
          <p:nvPr/>
        </p:nvPicPr>
        <p:blipFill>
          <a:blip r:embed="rId2"/>
          <a:srcRect/>
          <a:stretch>
            <a:fillRect/>
          </a:stretch>
        </p:blipFill>
        <p:spPr bwMode="auto">
          <a:xfrm>
            <a:off x="228599" y="3763303"/>
            <a:ext cx="4208329" cy="2789897"/>
          </a:xfrm>
          <a:prstGeom prst="rect">
            <a:avLst/>
          </a:prstGeom>
          <a:noFill/>
          <a:ln w="9525">
            <a:noFill/>
            <a:miter lim="800000"/>
            <a:headEnd/>
            <a:tailEnd/>
          </a:ln>
        </p:spPr>
      </p:pic>
      <p:pic>
        <p:nvPicPr>
          <p:cNvPr id="9" name="Picture 2" descr="Génie Électrique"/>
          <p:cNvPicPr>
            <a:picLocks noChangeAspect="1" noChangeArrowheads="1"/>
          </p:cNvPicPr>
          <p:nvPr/>
        </p:nvPicPr>
        <p:blipFill>
          <a:blip r:embed="rId3"/>
          <a:srcRect/>
          <a:stretch>
            <a:fillRect/>
          </a:stretch>
        </p:blipFill>
        <p:spPr bwMode="auto">
          <a:xfrm>
            <a:off x="4572000" y="3733800"/>
            <a:ext cx="4343400" cy="2819399"/>
          </a:xfrm>
          <a:prstGeom prst="rect">
            <a:avLst/>
          </a:prstGeom>
          <a:noFill/>
          <a:ln w="9525">
            <a:noFill/>
            <a:miter lim="800000"/>
            <a:headEnd/>
            <a:tailEnd/>
          </a:ln>
        </p:spPr>
      </p:pic>
      <p:pic>
        <p:nvPicPr>
          <p:cNvPr id="10" name="Picture 2" descr="https://fbcdn-sphotos-g-a.akamaihd.net/hphotos-ak-ash3/1150995_578324305547715_1156237427_n.jpg"/>
          <p:cNvPicPr>
            <a:picLocks noChangeAspect="1" noChangeArrowheads="1"/>
          </p:cNvPicPr>
          <p:nvPr/>
        </p:nvPicPr>
        <p:blipFill>
          <a:blip r:embed="rId4"/>
          <a:srcRect/>
          <a:stretch>
            <a:fillRect/>
          </a:stretch>
        </p:blipFill>
        <p:spPr bwMode="auto">
          <a:xfrm>
            <a:off x="5334000" y="1371600"/>
            <a:ext cx="3505200" cy="2325846"/>
          </a:xfrm>
          <a:prstGeom prst="rect">
            <a:avLst/>
          </a:prstGeom>
          <a:noFill/>
        </p:spPr>
      </p:pic>
      <p:sp>
        <p:nvSpPr>
          <p:cNvPr id="11" name="ZoneTexte 10"/>
          <p:cNvSpPr txBox="1"/>
          <p:nvPr/>
        </p:nvSpPr>
        <p:spPr>
          <a:xfrm>
            <a:off x="152400" y="1047690"/>
            <a:ext cx="2749471" cy="461665"/>
          </a:xfrm>
          <a:prstGeom prst="rect">
            <a:avLst/>
          </a:prstGeom>
          <a:noFill/>
        </p:spPr>
        <p:txBody>
          <a:bodyPr wrap="none" rtlCol="0">
            <a:spAutoFit/>
          </a:bodyPr>
          <a:lstStyle/>
          <a:p>
            <a:r>
              <a:rPr lang="fr-FR" sz="2400" dirty="0" smtClean="0">
                <a:solidFill>
                  <a:schemeClr val="accent1">
                    <a:lumMod val="50000"/>
                  </a:schemeClr>
                </a:solidFill>
              </a:rPr>
              <a:t>Secteur Industriel</a:t>
            </a:r>
            <a:endParaRPr lang="fr-FR" sz="2400"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Grp="1" noChangeArrowheads="1"/>
          </p:cNvSpPr>
          <p:nvPr/>
        </p:nvSpPr>
        <p:spPr bwMode="auto">
          <a:xfrm>
            <a:off x="6858000" y="6248400"/>
            <a:ext cx="2133600" cy="457200"/>
          </a:xfrm>
          <a:prstGeom prst="rect">
            <a:avLst/>
          </a:prstGeom>
          <a:noFill/>
          <a:extLst/>
        </p:spPr>
        <p:txBody>
          <a:bodyPr anchor="b"/>
          <a:lstStyle/>
          <a:p>
            <a:pPr algn="r">
              <a:defRPr/>
            </a:pPr>
            <a:fld id="{7A4C93D6-08A3-40D0-84F3-9A14227F4244}" type="slidenum">
              <a:rPr lang="fr-FR" sz="900" b="0">
                <a:latin typeface="Arial Black" pitchFamily="34" charset="0"/>
                <a:cs typeface="+mn-cs"/>
              </a:rPr>
              <a:pPr algn="r">
                <a:defRPr/>
              </a:pPr>
              <a:t>9</a:t>
            </a:fld>
            <a:endParaRPr lang="fr-FR" sz="900" b="0">
              <a:latin typeface="Arial Black" pitchFamily="34" charset="0"/>
              <a:cs typeface="+mn-cs"/>
            </a:endParaRPr>
          </a:p>
        </p:txBody>
      </p:sp>
      <p:sp>
        <p:nvSpPr>
          <p:cNvPr id="13" name="Rectangle 8"/>
          <p:cNvSpPr>
            <a:spLocks noChangeArrowheads="1"/>
          </p:cNvSpPr>
          <p:nvPr/>
        </p:nvSpPr>
        <p:spPr bwMode="auto">
          <a:xfrm>
            <a:off x="2895600" y="0"/>
            <a:ext cx="624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r-FR" sz="2400" dirty="0">
                <a:solidFill>
                  <a:schemeClr val="bg1"/>
                </a:solidFill>
                <a:cs typeface="Arial" charset="0"/>
              </a:rPr>
              <a:t>Une offre de formation adaptée aux secteurs économiques</a:t>
            </a:r>
          </a:p>
        </p:txBody>
      </p:sp>
      <p:sp>
        <p:nvSpPr>
          <p:cNvPr id="15" name="ZoneTexte 14"/>
          <p:cNvSpPr txBox="1"/>
          <p:nvPr/>
        </p:nvSpPr>
        <p:spPr>
          <a:xfrm>
            <a:off x="152400" y="914400"/>
            <a:ext cx="1930337" cy="461665"/>
          </a:xfrm>
          <a:prstGeom prst="rect">
            <a:avLst/>
          </a:prstGeom>
          <a:noFill/>
        </p:spPr>
        <p:txBody>
          <a:bodyPr wrap="none" rtlCol="0">
            <a:spAutoFit/>
          </a:bodyPr>
          <a:lstStyle/>
          <a:p>
            <a:r>
              <a:rPr lang="fr-FR" sz="2400" dirty="0" smtClean="0">
                <a:solidFill>
                  <a:schemeClr val="accent1">
                    <a:lumMod val="50000"/>
                  </a:schemeClr>
                </a:solidFill>
              </a:rPr>
              <a:t>Secteur BTP</a:t>
            </a:r>
            <a:endParaRPr lang="fr-FR" sz="2400" dirty="0">
              <a:solidFill>
                <a:schemeClr val="accent1">
                  <a:lumMod val="50000"/>
                </a:schemeClr>
              </a:solidFill>
            </a:endParaRPr>
          </a:p>
        </p:txBody>
      </p:sp>
      <p:sp>
        <p:nvSpPr>
          <p:cNvPr id="10" name="Rectangle 9"/>
          <p:cNvSpPr/>
          <p:nvPr/>
        </p:nvSpPr>
        <p:spPr>
          <a:xfrm>
            <a:off x="228600" y="1524000"/>
            <a:ext cx="8686800" cy="1077218"/>
          </a:xfrm>
          <a:prstGeom prst="rect">
            <a:avLst/>
          </a:prstGeom>
        </p:spPr>
        <p:txBody>
          <a:bodyPr wrap="square">
            <a:spAutoFit/>
          </a:bodyPr>
          <a:lstStyle/>
          <a:p>
            <a:pPr algn="just"/>
            <a:r>
              <a:rPr lang="fr-FR" sz="1600" b="0" dirty="0" smtClean="0"/>
              <a:t>Quand le bâtiment va, tout va ! Le BTP est étroitement lié au bon essor économique national. Par ailleurs, le BTP fait appel à une panoplie de métiers. Dans la région SMD le secteur de bâtiment constitue </a:t>
            </a:r>
            <a:r>
              <a:rPr lang="fr-FR" sz="1600" dirty="0" smtClean="0">
                <a:solidFill>
                  <a:srgbClr val="C00000"/>
                </a:solidFill>
                <a:ea typeface="Arial Unicode MS" pitchFamily="34" charset="-128"/>
                <a:cs typeface="Arial Unicode MS" pitchFamily="34" charset="-128"/>
              </a:rPr>
              <a:t>22%</a:t>
            </a:r>
            <a:r>
              <a:rPr lang="fr-FR" sz="1600" b="0" dirty="0" smtClean="0"/>
              <a:t>  du dispositif de formation offert au titre de la rentrée 2013-2014.</a:t>
            </a:r>
            <a:endParaRPr lang="fr-FR" sz="1600" dirty="0"/>
          </a:p>
        </p:txBody>
      </p:sp>
      <p:pic>
        <p:nvPicPr>
          <p:cNvPr id="143362" name="Picture 2" descr="Bâtiment et Travaux Publics"/>
          <p:cNvPicPr>
            <a:picLocks noChangeAspect="1" noChangeArrowheads="1"/>
          </p:cNvPicPr>
          <p:nvPr/>
        </p:nvPicPr>
        <p:blipFill>
          <a:blip r:embed="rId2"/>
          <a:srcRect/>
          <a:stretch>
            <a:fillRect/>
          </a:stretch>
        </p:blipFill>
        <p:spPr bwMode="auto">
          <a:xfrm>
            <a:off x="381000" y="2971800"/>
            <a:ext cx="4219575" cy="3200401"/>
          </a:xfrm>
          <a:prstGeom prst="rect">
            <a:avLst/>
          </a:prstGeom>
          <a:noFill/>
        </p:spPr>
      </p:pic>
      <p:sp>
        <p:nvSpPr>
          <p:cNvPr id="143364" name="AutoShape 4" descr="data:image/jpeg;base64,/9j/4AAQSkZJRgABAQAAAQABAAD/2wCEAAkGBxQSEhUUEhQVFRUXGBUXFRYXFxUXGBQXGBYYFxcWFxgYHCggGBwlHBQVITEhJSkrLi4uFx8zODMsNygtLisBCgoKDg0OGhAQGywcICQsLCwsLCwsLCwsLCwsLCwsLCwsLCwsLCwsLCwsLCwsLCwsLCwsLCwsKywsLCwsLCwsLP/AABEIAJ8BPgMBIgACEQEDEQH/xAAcAAAABwEBAAAAAAAAAAAAAAAAAQIDBAUGBwj/xABDEAACAQIEAwYDBAcGBQUAAAABAhEAAwQSITEFQVEGEyJhcYEykbFCUqHBBxQjctHh8ENTYnOy8SQzNIKSFRZEY9L/xAAZAQADAQEBAAAAAAAAAAAAAAAAAQIDBAX/xAAjEQACAgICAQUBAQAAAAAAAAAAAQIRAyESMUEEEyJRYXEy/9oADAMBAAIRAxEAPwDoZFAUuKKK7TkoTRxS4oUWVQQFKFChFIKFU6hpmlA0mMlJFOVDW5Ty3KhopMdmkNcgE6+wk+w50h3rnP6S+2AtK2HtMJIIukEhhse7UjY9Ty96KByMZ+kHtQ+KvtJAt2iy2lAiOpY8269KxyYxmaST8zrSRaa8zsdgdfU8vpTl9O6Go1jQa6VnKWjKUV/WxxeIurQpgyPeOtTrqMzqiHxQ13KxOpC5io9gaz6NJLTqa6Z2Wt3MPgbuJv2wBcEWLmQNc8a5GkfZSIIOmsjnSjG0aRjxGMNxZXRrVlngBCZES5Xl1AOYCrPgXei6BdLZApFzkURnRSRPPUHXqamdjuCW1s3gWBuX1W5YYEAfswQqDz1Bg9fKoPFrVxwUtnKb2QESBJ+6SdhmrCa9ua+mejCXvY3e5I6Ytq5Yv27Vls1sqzOr+LIqsB4GGus7Grgmsh2MMZ+8uM2KyWlvI0QmWQot/fU7yJmtUrTXWkcIpr1F3s70hhSYqqJEtSYpbUmqJBFHQAo6LFQBR0BRigKAKMUIpQosVAijigKUBSsKCFHFHQoCgRRxRgUYFKwoTFHFHFCKB0FQFHFHFFiorooAUoiiirGAUKOKKgYKBo6FACaFHRUAFQmjNU/arihwuFuXhllYALbCdBoNSZjTzoYFZ287Vrg7WRSe+dZWB8CzBc/4t4HX0rh3jxdw66CZJ3AJnXqTzNFjMVcxd4ySSxJJM9ZJ15DpVtKWLcDYfNjWEpNh12JxVxbSBQNhCjrHM1n8RiJOskmhjMUWJJ1PIdPSp3ZngV3GXlt2wMzaydlHNm8qzS5McVW2SeyPZu7jbwtpoBq7Ha2vU/kOdegMPwlVwy4ZizoLfdksfEwiJ/h00pPZ/gtvCWVtWwNAM7QAbjc2PvMeVWVdEY0hnGeM8De07YN2ec3eYN9BnY+GJ+zmhdohx509a421vDLmRS+Vkm4s5X21XrII1roPbLs+MZYgSLtvM1ojSTGqt5GPmBXNOIJKNMyNdd5Ghmub1S60dfpYupv8KbCcavq4hyYOdFOqgwTAHIa7Cu89nsf32Gs3Ob21J9Yg/iDXnrEbg8weX5+W9dZ/RXxTPYuWDvabMv7lwzHswNb4+ji2pNG7z0U0Qo60GAUdACjikFAijoCjFAUCKOjigBQAAKMCjijpCABSqIUoCgAUoCgBR0gCilAVUY3tJZtOUIdiNyoETzGppn/3Xa+5d+S/xqXJIfFl7FGBXP8AiPFHvXC2Z10iASoAnTY6+tV2JxFwR47n/m38aj3UVwZ1ECjC1yoYi5/eP6Zm/jShi3/vH/8ANv40e6g4M6GRQijihFdBAmhSqKgYVCjihFAgqSRSqEUDEEVkP0mcE/WcJmmO6OcgsQGWPF6naK2DfLrXKe3varvs1tDFlCddf2hB3PlIqZSpCZgbWOS2MigiDJkQSY19RVZjcdnMzpyHSnWDYi4qoCxLQoAkknlVxxbswU/VbVr9rdxFvOQIkOGKm2vSCDqd6w2xxiu2UfBuF3MVeW3aXM7GFGw9zyHnXofsf2at4GyETW4wU3n3zOBsvRRrA96j9heyacPtfevXApvNoQCBqiQPhBn1rTxW0YpFNhRQC0qKEVYhOWs72w4Lbu2XuRluIpIYaSOYb72laQCqLtoLxwriwuadLgmG7vnl13NTJWi4ScXZxS7YUXu7acpKgkb5SRqOU1pexuI/VOJLaB8Dv3BJ3KmTaOnOSv41kseHF1lZSptvEHQiRqDVliAQ9m/OjhfZ7LD6jLWeP4mWSXKba0d+ApQFR+HYwX7Vu6Nrihh71KitSgqOKOjpAFFGKMChQAdHFACjFIKABSgKAoxRYAijihR0WKgAVB41j+5tFhqx8KjzPP23qfFYvtTfnENJ0RQB7iT7yaicqQ0rZVYldR6D+dNGk30LGT0FI/V/X51zM2HJ19hSMUPCPWm2t60l7fl9aQBA6UFGu9ALptRItJiZ080VKNFXoGIVClRRUBQmhFKNFQOhJoRTeJVijBGyNBhiJCnqR0riXFO2WLS4VF1mOucB/AC0ghR0ESKiU1E0hj5J7NZ+kHtWCGw9k6bXW1BkH4FPTqa5Hj8WbjZRJE7AbnlAqw4oC6jISWOrTz12Bq67DYAq04dO8x5kWlaO6wykeK/dbkw+yKxU1Nhk9Pkxv5qi37OcIbhwW2iB+K4hZsIYIwtsjW5cbZWiefKt32S7J28HLEd5iGAN282viaSwt/dWZ8zzqKnAFweHYl2uXrjq168x8TtGoB3CTMCq3vTOjMP+5v41o58dAoWb+jio/DiTatkkk5FknnpvUgHlWlk0CKOKOKEUBQVAr118qUBRxQFHI/0jdn1w5VkJIu5yc0aOrBsojllJ36ViUZxkVh4ZESZAJMSANj512f8ASbZQ4F3bRrZDJpuxOXL5SCa4zhAS2VYIJ2O0fFoeu9ZyRnNbOy/o+xQNlrSFnS0xXMSNCdco0ErvBrWiqvsrmOFslrS2Tl+BQoUD7JAUkAERzmp+LxaWgGuMFBYKCZjMxgDQaSeZ0q0a0PRRgUqKEUWKgoo4qv4lj7Xc5hfCAuFV0IMuGgoN5OhkVLXFodQxI6hXI/00rCh8CjimhiF6n/xf/wDNReFYlLrXXt3jdSQAPs22A8QUwD60WFFgBUTH3Lim33fdwzAN3hYaQT4IGp051LYwCYmAdBuY5CedUVkF7mZ0uDM6N3TsjBZtwYgwNOQO5pWFF/QqIuGC/Ch9CEI9tZFRrnEbauLT2x3jAwgyPmAGu350WKiVev3BetKgtm285iWOfQEwigQeWs1hcVd7y67cszfgSKl38cFSytnKjhCrd38NsMCSqn723zqBIGgrGcrLihu8dR6UnnvSr66+1IismWE2/tRudKKNfaksaQDYanEFLweEa4wVFLMdgN/xrYcK7F+GcQxDHZUI0HmY1PpTUWxMtjRRSjRV3GNBUKMVlu1Ha6zhmS2LoDlwLkWzc7u3qGMbZpjT1obCi24lxqzh3VLrEMwzAATpMT86reOdqBZ0soL5ysTDhQGHwqSev4VzHt1xp7gN12zFWUW9AFIM6qv2esVll4hcvqS1xoBiJMddq5pZn4R3Y/Sx5cZvf0aXtf2/v4he7MWQD4rayQxB3Z92H+HQVksPbL+LVSDvvI5mn8KwPiAzKpAP73Ia1tOxfZ9sdcLXsq2rUm4VyqSCJVYHL/FyqG5TQccUJ92l9ELDdmrtzA3cUsW1tISC39oViSJ8idTz0rZ/omF02JFq3bsEaPBN7E3OdwtOijaPlTYB4xd7m2CnDLDZWKnKcQ6DwqByQfl510KzaCqFUBVUAKBoABoAByFbwgo9GE5ub/Cp7TD9kP3hWRKwa13af/lr+9+VZR6zyf6HDo2Vu6UwqssSLakTttzqhPaHEA/2Z8igH0q7f/ox/lL9BWPfnr1qpSaoSSOgYRyyIx3ZQT0kidKdWs/xXG3Ldqx3bZZQE6AzAXrTnZfiFy6zrcYMFUEaAESY5VfIXEvooRSooRTsVEbH4Nb1p7T/AA3FZDsYzCJg8xv7VxXgXZsnH/q5Mot1VczBZAxkr0aAdta7jccKpY7KCx9ACT9KpuyZR7b3FCw9xrgIifHrlJj4hOvrSsOCey4sWQihVGVVAAA5AaAVD4/ea3h7joVBUBhmErow3HSrICqrtUf+EvaT4Y+ZFFhQ5Y4kpRWZ01jVQxUnyPT1p9sWoHxpt0MVlez3Eiltg/d21RmUEqCpjXYbHXU1Nv8AFEXUi2ZB/aCRy6chNTyAi3sWxwOFJFvM95YAEAxcaCsrpOnT3rQXnYHxMls8iCASflDelY7FMTgMAPExe6SByIzsIB5eQq3aw1sQ2FQfdz5GYkz9qN/nRYUWHF+J37CZibRB0GbKCTGwQb6TzX3ouxZHcErAkyYGUA89OVY3tDcIvKpsm0wEkEgq2YaEACOW9XeCxXd4QW1L23cyWCaRJDLm1AO24osXksO0fEH7xUti2Qr2srMoYk3FeWUnQDSARrvUMYu4DbRWIYMhJuGMo7vrOv8AWtVL3xaFqRqDa8ImI7u5Ez5/U0xj+IuYDBVJNtZVQ29vdTP5UWBpeJcUZWRDdBJDEq2ZRky7jLKvryJ51W4XiQw9uyEulnyu2RvFkzhdZBiNDAnSswWysNZEZQrS8Dy6U5grp8JKwIaIB1OmvyrOUwTH8AzeFiRBzaxqTFSy1V+Fuz3a67Eydtt6fY5tB8PXr/Ks2ykLfEA6iT6UXfeR/Chl2oxbqSwNe8j+FaXgPZa5dh7s20Oo2zsD5fZ96zRt7+9dhwY8Cc/Cv0FaQRLGeG8Nt2Fy21jqTqx9TvUyKUBRxWhNFCaKjoq2sgi8Uxy2LT3W2UaebHRR84riPaDE2wQ1xiXPigCSZJ1PvW+/SFxPxrZB8KqHuAfeJ8APoBPvXGcRi3v4jLbliT6CBO88q5ck3KdRfR3YoRjjufkXxxu8VSCdB1mATuemulUeUiRO/Lr5jrXYOxPZX9ZcO6j9UQnNP/ybo5EfcE/lXUbmAtNlzW7ZywVlEOUjYrppFaRjrZyNvk3Zw7sR2DxF/LnQrYuZWa6eQgkKs7ma2fELX6/dXAYGUwljwYu+gy6j+yH3ySon1ro8U3YwyJORFWSWbKoWWO7GNz51aVDbtUNYDBpZtpatqFRAFVQAAAB5c+dP0qKOKdiooO1hi2n7x+lZFnmtb2wHgT94/Ssc5FYy7LitG4u/9EP8pPoKxtxt/etliv8AoR/lW/otYa/dGvvTl2UkaftEPBh/8v8AJaV2KHju/ur/AKqR2kaEsf5Q+i052H+K9+6v+o0LsDUxSooUdVYUIumFY9AT8gTWc7B48XbVzUSr7AEQG15jrPyq84s5WxeI3Fq4QRuDkNY39FZYfrKsSY7siTp9oH6UrGlo3gFU/bE/8Fej7o/1Crqsv20xhFu/a5d0rCFJ1LAGTyG1DZLRk+A4lS1xSLLc4dS7aGJWNh1NW1ywjDbDAknwJ5brmmPUfjWe4OHPeMhgSAYUkSZ0MHSrG1eZx+yCkjdRhzIKxJIkyJnWocvBmuiFjCVscPmI7sGDoP8AmvOvyq2s4xSSDh7bkAzqSy+eVnhR5zWeuY83l8bAsrArIiEJ1C+pBqzuROU5SCDCkEMPMKqCN9/PalCfKx0V0y66RpqQ2bUzGs1c4bEDe5lQA3AT11Ubg+IzpVHADgnK4hp0Omh3MDN/tT9ifAoOUZ3G+gBMGfLTpWiYDuOclVLALD2/Fm0gq2m/QUyEU5AqkNntgBTofDsF6zzpsiVUFjGZCM0a+FtZiR5Dzp7DMtvIuRGuZ0bxMQAMh0ldYnWaGyaEtYi5MMPimCNwTpqaTYuyEEsuh1n02phml5KqRDnRt5Jik2buYKABABB8UTETWTGPYUTl+6BE66nc+1WcdKquHE+Doc2s6bcqswNRUlRHVP0partTEa+1OKD1qSxRXf3+lddwf/LT91foK489V/HO2+KLJ+1KIoyRbOUdNT8U6DnVqSSJkd4zDrRzXCMH2pxKwVxF3rBctPqHnStXgu3eI+2ls6f4lJPWn7kfOg4/Rf3+M2EurZe4q3GUFQZGYHYgxGu8TUy9fVFZ2ICqCT6ATXJON4dkvgXb11tM0XBcXXYBQyyBoBppT3FuPXL9oIVtoCdRbUrIGsGOXtWrno54SV1Ioe0HEHuK7yBcuMW1YiAdgD5DlWXwPC50tMM8gNczQihtTm8oq6xKTeUmSyq0JprmBGb2BPKj7PYS1ZVwx7wMRl5iZEjTmFHPrXPii0rfbN/UZ1knUXpflHduC2VTD2VRs6i2gVwIDgCM3vUrvVkjMJESJ2nasHw7tYUvlYRbMaZnPgRT4cqnSTO3lVnb41ba87nuWDC2BMa+ExDidoNdRCdmq75fvD50O9XqPmKzeH4hmunLbJ0VYVwyA+M9N4AqJx03bjpbt3DZDfHmQwDDHQnRgQIpciqNmNRI1HWhFZHFYiLLBRdRlXKGRjEi0GnQx86s7vHoECMwyyG06TpMnehsaoY7ZHw2/VvoKxV+4oME6xMVpu1HEc+RSmQjMfiU5gRHLb3rKX73i+Q+tZS7KN1jMYn6iBmE91aEa9FrDX7w1161qMaD+pWcjNraU3FkkbqBvtvWLvXDLTy8+VDewbNl2kxCslgoQw7qJHUQCPwqV2BaTe9E+prN8avyloqdMrEHNvLHyqT2N48thm7yArgAsTEZZOmmu9O9iUkdGxF9baM7kKqiWY7AdTTS8RtHXOPxpjE3Vv4UtbMrcVcp9WEacj5VV4u+bc3ARrcfMGzFWy25gAEZTI3HWmWT+NcQtfq94ZxJtuBvuQQPrWY7A4lFvXFLAM4YAdSlxvyNP4ztAt2w6sBaYoDkJJcgjMSPFEQKzPCMdaXQlSzG+CCeTspWTOumY0Ds66K55+kS4y4gQSA1rKYMDedRzrT8C7SW74YEqjKQBqArgiQyjkNYjyrJ/pEuKb4KkEhVBgzryHltSsT6Mub3d2rr5jAIGUFlJJ2OmnLnUrgWMZ1e4pSW0VSHYjbxI4Ohgmq69YL2LpDQwOYWztcC7iZ0I9Kk8G7xcOCWyJBICZSoliCWIEqdteho4rsxi3dEfGYcJaw9wRmuC4I81uMAR51cPcnQX8pEE5nOmmsiJH41U47EhsNhRIlTe5//AGEz5b/hVmuLmAHZo2/aEBOZYdKUfJdkFHhwJJJkHxawZ59ddKtFtFjl1z94cyzJGoGWBtB186qxeIcTvrqTMjXmd+fvUsY5xEA+JmMr9+dl5g+fQ1YmOcSKpCoWLhkMSQAuQz4Y0aSBRYO3DICxPjXe5IkoeZG/4cqF26Qit3bkG4oE6CchkKZ38qaTGu6g6he9STswhSDrMAxy3oYmvJHxl0tdIyyRPwlSTv5bedPYCzoh30bSBHI03+sKGlCIhuQBO+p1150i1fPhgrty35DXWsmLyTcJoEHr9DUvNVbg7p8AIjQ+tWAqS4j5Go9KWo0pm5cgj0pzNSNAXBWHwvCu8Vt57xyOnxEa1tLrf71Cw9pbYid5Ou5rKc66KWPl2ReH8OKanxMYBPIADZR+dT1PsfIik5ixAAMR6D5fnRC2DsT/ANugrnk2zZRS6KjG4kXG1LOFWJOpGvmaHEr4AzE+CQoMQdgBIA1mKh37eadxsOvnOaI8qj47h94hXDMqElY0IYjffy8q9KXTPGwcvcIGEW61zUzmJVFWCGOoALcjsIqX2dN1WIZO7KXGVhAAQiPKN9KPhuECXVZZUZh+zWYO2oPI+UVeYpc959NVImQQWZtw3n7cqItNaNMkOJLwTs+IhLkAoJJIGs9dp150qyua6yQTJEgZDMA8yIPtVDxDFJZuL3jZFIHwmCQD+B8qc4diLd64QtyACJLMqmOvijNVJsI2y7TDiTHesMyAKpjcNpmGgM/PWltZY3rZzXHIU+F2bwnK0wTrpG+1V9iyWM2mLANGYHQnKTuNhTq4S61watnKmJOo0JIUncUWXx10Tbt6CfiII1zSDJtwIjffQb1ZBrjO3jzHTKCQSpi2IBJ8PSD0qgxWBvK2XLnJBbUbADeAfPakkszXIRPAYbxMI0UeGTrr9TTs0TL/ABeYhWcHxZm2ImTyGx9apcUfEdDEDal4ESDmERp8Rbny6UzeQSdKiXZXgsl4kyWER2YKQUUHY6hvD6aaeVUz3hrzM1YYXE3AhQ2VyERnMy3iBET6cqq2QHNI5786T7EWXFcRbfusjEkBgwiI8TRtvpFNcMdZhspClSc2wAkyfKfrUbH2gCoXTeSQBsT0qPhkJkaidZA10k0bsTas1K8WRbSm3chxb1A8IBBDDbeJ59KcwfH7hDq1gu0XSbgnMGdZmNoy9OtZ7D37kA6OCvhOcGNto57aRTiYnW7mVz4TuwGXwkSxKyfwqh2WGLvK9tvCQCE20ju7DAax6aeVU3DcSf2eYkoraNzAYgEwelPNh23UNAC7xPitkiPYGm76BSQqsCGiCsGZ2gbUD5Dz3SGLqTGe3qCRm8K5lJHLb51Z9or1tshtr3a93aBTfJpJGY/ENd6z+crmBnL4SdCDOkSPSn8RiQ5URsqLHi1ygCDPpRYrRK4XbIDkgtbzESBoxIOUaayelSMSqoSCrLoNGRvtCQRpseU1D4Vj1QMr2EfxNDFWLrygawBUrEY1AoIs2wQDsreM+fi8MTPh6Ugi14ImOj9UwQ31vjY6g3jzq1s4RURXdFgtALW9CZ00O+umlZzFX2NiwrEZVDZQJlSxzEH31nzqy/8AVsuVmUXDt42aF84y+ulKL7FF9kDd9c2zcgNidR5dflUuxdS2FzH9ol1zADbaaek5tKqruPhyViNdttZ0H8KbuYokGSdy3kZ/2pOf0S5xRZ3OILcALPBzBYCktlCaEEiE3iPOo3E8TuiEESrErprGU7AfOqpbk8+nntzpCE8wZ/nUuboxlmvReYSySFLmBkMR1JPOpeGSCpH3SPpUHC4hiFhT8LdI5/OpGEzactCRz5jSKZvEk4Ngcvv9Kn5qrsEp8BnrpFTvM1L0aR2OXhqPSgHPMgdBuT70dsSfF/XSkso5Gfauec2+jqjCuxEwDO+mpmY8qQjTqoE9SPxonXXf8dKMMqjxMKybLEm2SdSSNo5H1EUu0vnHpSehmfpFLVDz0qWBmcYrLcIMSMvLf208qhcQxtxVUqiOMxEDMD8gYpu7xMsxds4J6xmAG0xTGJvOSSrAKJZ1Ouad/D516XZ4WK1J+CRaxwK5gR4ZJAJ3GsT61Iw3F7mIjw92zEGZI+H+MnWqPh11Cri1ofEQh1byy8o8jrQ4dimQZ2JzKj77/FEeVOKo6M1SevwsOI4vOw8JbUwEK8j0IM0/2cuLdxItqp2JbPBXwgmCAoPSsvczFLeWZ8R09d60vYNmOI3UuLb+IgmBoIJG51qcvxg3+BjxpNGr4xirmGQMpmTAVGK69dRFUg7S30Oe54mt6gP4YDjLEqKd7flu4UANmzyTvoNZEaRWTxuNL2bhJM/sx0Ohmuf00VPGm9s0y2pJRZpcf2tvX7LiO7YBXDI5kgEZhPoZ9qirx+8WVcozMBABMsPPeetUnZ9c9wW/7xLiRvBKEj8QKvDqLb6A5BrpKkaEfMV0xShqKInKVWSMJxLEBxNssM4BEgA+W21XV25JOkbGDrHlI6VTYV4tuR/eLA/hVldeRJGumh9NapseN6HLWJnKPDIka5un4D+FRDcMt4Rv1+gosFJY6dffpSzbYhiqkgHxQDCz1IqWyk9DmJxDHKTqddZ11nTbShw7EQZKiIaZ1GqsJjfnTEaDyk+mhpsvAHnIB9taL3ZN6sssFi8oWYJ7tQZBiQRrpvpNOX8YSXYBWnNG4j9nyE+h1nWqWfPl50o3TGjbDr5QaOSHzJ1rixCkFBupnbLlQoBpy1mKXiOMBv7MfEWLqTJkzp0jWKpshPT2NOraYTA/r86XInnIl2sWsHNPLQ9MoH1+gpbFPsPmjJBOk7ZvlUAqSreHXTbnryogSFJykeE9RHnRyCU2WVjEKBDAM0trIG8QfP3psY2JBRXGoknrz8v5VWWFmSAxOpIGug3PkKUkNtofr70ORKm39Dl27IUcgd+v9RSrlxidefX+FRrohV85g/hQFhhodPPWSD5Vm9iUpPQ6x/wiiOxlRH196Z7tSfi68zyHSjFrbxCJI/CaGTv6Ds76KJI+v5U6cNBnnIEUARsAPUHXYfzpCk8vvbydfKps0SS7RcYfZeUITI33OlLsNBXb4d/eoSIAF03X3nXWKtcJgAAGI1iI6eZ86typbN4RcnSFYS0YU7RU17cCTr0HX0oFjy/DWiNyfPXb86wlJyOuMFEETuY6+VNXdoU+cxypV7N7dTy9qSizt/v61BYAnX+vegLfkD7Cgdev5TSmkDQ68v6NSwAhC+v5elKBnUKDRWlgba9Zk+5iiUCdBP4UwOf/APpjFQou5QM3iIOpJ/CmF7MuDIvrPXUE/M05j7Ryh+9YZVlgswZO8H5Ui1ZF633hLINJMk7bkAHSa9BNnjq0PWeGsmaTbJIKhxvr1AMe+9E2GJQqXRpSM59ZIJnb8aad4zhVyoqkgTJY/eJqLinJtsdhktmB1JOtG2G2x69w85EBcBVEMAQNOoPSrvsbhUs32KtmU2xtDsCSJ0Tl51mLuIKqkb92u+syToRWl7AsveXGXwysFddDIOh6Vlnv2pWdMY01s0/GsCmKt5C1xCDKuEbQ+nMGsFxbA3LNp1uAfGDIG4GgLdPetzxLGX86iwAy7MSQIM6767VJu2CWKsqMCmoIkETz6nauLBmeGKvrui5xUujl/ZQxjLBH3x9DXR8PwTIhVb1wKWZgMqSuYzlBPKlYTszhbbi4trK6nMCHeAfJZiKtg3hAiD1rP1HruTXtOvs0hiVfIzo4Za3a5dM8yQJjSRA2nSnMTbUAZJO4JJJ1HWedRr/EYLhbSSpI1Z2nXpIA9KlvJtITAJEkDYE8q2jLInFybp/wnjGnSIWGJPlpyPnzrU4Cy1i1kMv3hk5ACIIHxE8t9ayYt5U03IIHzGp+dbDC4j9ikk6KB05RW+XI4rSIxxdWZfieBNpgCQZBIjT59KgI2nXRvpU7jc96WP2hp5ACKgW7DEaGNDtzEbVWKTlG2YZVxlrYcAncCJ99aAB1j/fTalWbBOoGsTqd9vlSlIAltMxg84BiY9K0JUW2Vq8SU3RaIgzEjXlO1XmBS33id6YtyTcY6ZVWTv5xHvVhZ4Stliy27d5WjMzrFxQPtKdvY1S9or6peUL8DqpETAmZ0PKssedTlxiW41tkvjlzCs//AAjEg7qA2UaaZS2rT0qNiPh13gdRGn1rR8H4Slq2HGrssht8hjQAHSoHaFQSpIAYjxCN4gA9Jo9z5cTScFx0UuEZ1XMrEA5hMgAgjUT+VIe256/yp20SREaDWNKXcusvL6TWnIx4KiJi2IW3pG8DX5iiOfdmg6RNDGElUgRB61JumdCBOhnXltS8EKPyeyCmjGY1Hp7+dO3bg1jaT8yKFtATzmDQazykj5UmKKYjClp1J57+Uc6JHaJ0bUa+dPG0V3IPKNen8qkcEwWd9dAsEjqeX1qW6KUHJpJl3wjAHKrFDmAiN48/erCNYiD+NTMBcMkdBNRcUozkN6g+XtUP7PVh8dDbrmMT4R0GpI5zSTtO1Gt2dABGvrPLyik5eUkjeOU1DZQWUk/yp5m2mNKQ5j+tqUF8/Kf4D0peAEBhzpxbekz8qFpR0+dJN0Agb9OnUzSEGq6GY8hI186K3mJ0HtS+5MyD58oHz+VOBdf660x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366" name="AutoShape 6" descr="data:image/jpeg;base64,/9j/4AAQSkZJRgABAQAAAQABAAD/2wCEAAkGBxQSEhUUEhQVFRUXGBUXFRYXFxUXGBQXGBYYFxcWFxgYHCggGBwlHBQVITEhJSkrLi4uFx8zODMsNygtLisBCgoKDg0OGhAQGywcICQsLCwsLCwsLCwsLCwsLCwsLCwsLCwsLCwsLCwsLCwsLCwsLCwsLCwsKywsLCwsLCwsLP/AABEIAJ8BPgMBIgACEQEDEQH/xAAcAAAABwEBAAAAAAAAAAAAAAAAAQIDBAUGBwj/xABDEAACAQIEAwYDBAcGBQUAAAABAhEAAwQSITEFQVEGEyJhcYEykbFCUqHBBxQjctHh8ENTYnOy8SQzNIKSFRZEY9L/xAAZAQADAQEBAAAAAAAAAAAAAAAAAQIDBAX/xAAjEQACAgICAQUBAQAAAAAAAAAAAQIRAyESMUEEEyJRYXEy/9oADAMBAAIRAxEAPwDoZFAUuKKK7TkoTRxS4oUWVQQFKFChFIKFU6hpmlA0mMlJFOVDW5Ty3KhopMdmkNcgE6+wk+w50h3rnP6S+2AtK2HtMJIIukEhhse7UjY9Ty96KByMZ+kHtQ+KvtJAt2iy2lAiOpY8269KxyYxmaST8zrSRaa8zsdgdfU8vpTl9O6Go1jQa6VnKWjKUV/WxxeIurQpgyPeOtTrqMzqiHxQ13KxOpC5io9gaz6NJLTqa6Z2Wt3MPgbuJv2wBcEWLmQNc8a5GkfZSIIOmsjnSjG0aRjxGMNxZXRrVlngBCZES5Xl1AOYCrPgXei6BdLZApFzkURnRSRPPUHXqamdjuCW1s3gWBuX1W5YYEAfswQqDz1Bg9fKoPFrVxwUtnKb2QESBJ+6SdhmrCa9ua+mejCXvY3e5I6Ytq5Yv27Vls1sqzOr+LIqsB4GGus7Grgmsh2MMZ+8uM2KyWlvI0QmWQot/fU7yJmtUrTXWkcIpr1F3s70hhSYqqJEtSYpbUmqJBFHQAo6LFQBR0BRigKAKMUIpQosVAijigKUBSsKCFHFHQoCgRRxRgUYFKwoTFHFHFCKB0FQFHFHFFiorooAUoiiirGAUKOKKgYKBo6FACaFHRUAFQmjNU/arihwuFuXhllYALbCdBoNSZjTzoYFZ287Vrg7WRSe+dZWB8CzBc/4t4HX0rh3jxdw66CZJ3AJnXqTzNFjMVcxd4ySSxJJM9ZJ15DpVtKWLcDYfNjWEpNh12JxVxbSBQNhCjrHM1n8RiJOskmhjMUWJJ1PIdPSp3ZngV3GXlt2wMzaydlHNm8qzS5McVW2SeyPZu7jbwtpoBq7Ha2vU/kOdegMPwlVwy4ZizoLfdksfEwiJ/h00pPZ/gtvCWVtWwNAM7QAbjc2PvMeVWVdEY0hnGeM8De07YN2ec3eYN9BnY+GJ+zmhdohx509a421vDLmRS+Vkm4s5X21XrII1roPbLs+MZYgSLtvM1ojSTGqt5GPmBXNOIJKNMyNdd5Ghmub1S60dfpYupv8KbCcavq4hyYOdFOqgwTAHIa7Cu89nsf32Gs3Ob21J9Yg/iDXnrEbg8weX5+W9dZ/RXxTPYuWDvabMv7lwzHswNb4+ji2pNG7z0U0Qo60GAUdACjikFAijoCjFAUCKOjigBQAAKMCjijpCABSqIUoCgAUoCgBR0gCilAVUY3tJZtOUIdiNyoETzGppn/3Xa+5d+S/xqXJIfFl7FGBXP8AiPFHvXC2Z10iASoAnTY6+tV2JxFwR47n/m38aj3UVwZ1ECjC1yoYi5/eP6Zm/jShi3/vH/8ANv40e6g4M6GRQijihFdBAmhSqKgYVCjihFAgqSRSqEUDEEVkP0mcE/WcJmmO6OcgsQGWPF6naK2DfLrXKe3varvs1tDFlCddf2hB3PlIqZSpCZgbWOS2MigiDJkQSY19RVZjcdnMzpyHSnWDYi4qoCxLQoAkknlVxxbswU/VbVr9rdxFvOQIkOGKm2vSCDqd6w2xxiu2UfBuF3MVeW3aXM7GFGw9zyHnXofsf2at4GyETW4wU3n3zOBsvRRrA96j9heyacPtfevXApvNoQCBqiQPhBn1rTxW0YpFNhRQC0qKEVYhOWs72w4Lbu2XuRluIpIYaSOYb72laQCqLtoLxwriwuadLgmG7vnl13NTJWi4ScXZxS7YUXu7acpKgkb5SRqOU1pexuI/VOJLaB8Dv3BJ3KmTaOnOSv41kseHF1lZSptvEHQiRqDVliAQ9m/OjhfZ7LD6jLWeP4mWSXKba0d+ApQFR+HYwX7Vu6Nrihh71KitSgqOKOjpAFFGKMChQAdHFACjFIKABSgKAoxRYAijihR0WKgAVB41j+5tFhqx8KjzPP23qfFYvtTfnENJ0RQB7iT7yaicqQ0rZVYldR6D+dNGk30LGT0FI/V/X51zM2HJ19hSMUPCPWm2t60l7fl9aQBA6UFGu9ALptRItJiZ080VKNFXoGIVClRRUBQmhFKNFQOhJoRTeJVijBGyNBhiJCnqR0riXFO2WLS4VF1mOucB/AC0ghR0ESKiU1E0hj5J7NZ+kHtWCGw9k6bXW1BkH4FPTqa5Hj8WbjZRJE7AbnlAqw4oC6jISWOrTz12Bq67DYAq04dO8x5kWlaO6wykeK/dbkw+yKxU1Nhk9Pkxv5qi37OcIbhwW2iB+K4hZsIYIwtsjW5cbZWiefKt32S7J28HLEd5iGAN282viaSwt/dWZ8zzqKnAFweHYl2uXrjq168x8TtGoB3CTMCq3vTOjMP+5v41o58dAoWb+jio/DiTatkkk5FknnpvUgHlWlk0CKOKOKEUBQVAr118qUBRxQFHI/0jdn1w5VkJIu5yc0aOrBsojllJ36ViUZxkVh4ZESZAJMSANj512f8ASbZQ4F3bRrZDJpuxOXL5SCa4zhAS2VYIJ2O0fFoeu9ZyRnNbOy/o+xQNlrSFnS0xXMSNCdco0ErvBrWiqvsrmOFslrS2Tl+BQoUD7JAUkAERzmp+LxaWgGuMFBYKCZjMxgDQaSeZ0q0a0PRRgUqKEUWKgoo4qv4lj7Xc5hfCAuFV0IMuGgoN5OhkVLXFodQxI6hXI/00rCh8CjimhiF6n/xf/wDNReFYlLrXXt3jdSQAPs22A8QUwD60WFFgBUTH3Lim33fdwzAN3hYaQT4IGp051LYwCYmAdBuY5CedUVkF7mZ0uDM6N3TsjBZtwYgwNOQO5pWFF/QqIuGC/Ch9CEI9tZFRrnEbauLT2x3jAwgyPmAGu350WKiVev3BetKgtm285iWOfQEwigQeWs1hcVd7y67cszfgSKl38cFSytnKjhCrd38NsMCSqn723zqBIGgrGcrLihu8dR6UnnvSr66+1IismWE2/tRudKKNfaksaQDYanEFLweEa4wVFLMdgN/xrYcK7F+GcQxDHZUI0HmY1PpTUWxMtjRRSjRV3GNBUKMVlu1Ha6zhmS2LoDlwLkWzc7u3qGMbZpjT1obCi24lxqzh3VLrEMwzAATpMT86reOdqBZ0soL5ysTDhQGHwqSev4VzHt1xp7gN12zFWUW9AFIM6qv2esVll4hcvqS1xoBiJMddq5pZn4R3Y/Sx5cZvf0aXtf2/v4he7MWQD4rayQxB3Z92H+HQVksPbL+LVSDvvI5mn8KwPiAzKpAP73Ia1tOxfZ9sdcLXsq2rUm4VyqSCJVYHL/FyqG5TQccUJ92l9ELDdmrtzA3cUsW1tISC39oViSJ8idTz0rZ/omF02JFq3bsEaPBN7E3OdwtOijaPlTYB4xd7m2CnDLDZWKnKcQ6DwqByQfl510KzaCqFUBVUAKBoABoAByFbwgo9GE5ub/Cp7TD9kP3hWRKwa13af/lr+9+VZR6zyf6HDo2Vu6UwqssSLakTttzqhPaHEA/2Z8igH0q7f/ox/lL9BWPfnr1qpSaoSSOgYRyyIx3ZQT0kidKdWs/xXG3Ldqx3bZZQE6AzAXrTnZfiFy6zrcYMFUEaAESY5VfIXEvooRSooRTsVEbH4Nb1p7T/AA3FZDsYzCJg8xv7VxXgXZsnH/q5Mot1VczBZAxkr0aAdta7jccKpY7KCx9ACT9KpuyZR7b3FCw9xrgIifHrlJj4hOvrSsOCey4sWQihVGVVAAA5AaAVD4/ea3h7joVBUBhmErow3HSrICqrtUf+EvaT4Y+ZFFhQ5Y4kpRWZ01jVQxUnyPT1p9sWoHxpt0MVlez3Eiltg/d21RmUEqCpjXYbHXU1Nv8AFEXUi2ZB/aCRy6chNTyAi3sWxwOFJFvM95YAEAxcaCsrpOnT3rQXnYHxMls8iCASflDelY7FMTgMAPExe6SByIzsIB5eQq3aw1sQ2FQfdz5GYkz9qN/nRYUWHF+J37CZibRB0GbKCTGwQb6TzX3ouxZHcErAkyYGUA89OVY3tDcIvKpsm0wEkEgq2YaEACOW9XeCxXd4QW1L23cyWCaRJDLm1AO24osXksO0fEH7xUti2Qr2srMoYk3FeWUnQDSARrvUMYu4DbRWIYMhJuGMo7vrOv8AWtVL3xaFqRqDa8ImI7u5Ez5/U0xj+IuYDBVJNtZVQ29vdTP5UWBpeJcUZWRDdBJDEq2ZRky7jLKvryJ51W4XiQw9uyEulnyu2RvFkzhdZBiNDAnSswWysNZEZQrS8Dy6U5grp8JKwIaIB1OmvyrOUwTH8AzeFiRBzaxqTFSy1V+Fuz3a67Eydtt6fY5tB8PXr/Ks2ykLfEA6iT6UXfeR/Chl2oxbqSwNe8j+FaXgPZa5dh7s20Oo2zsD5fZ96zRt7+9dhwY8Cc/Cv0FaQRLGeG8Nt2Fy21jqTqx9TvUyKUBRxWhNFCaKjoq2sgi8Uxy2LT3W2UaebHRR84riPaDE2wQ1xiXPigCSZJ1PvW+/SFxPxrZB8KqHuAfeJ8APoBPvXGcRi3v4jLbliT6CBO88q5ck3KdRfR3YoRjjufkXxxu8VSCdB1mATuemulUeUiRO/Lr5jrXYOxPZX9ZcO6j9UQnNP/ybo5EfcE/lXUbmAtNlzW7ZywVlEOUjYrppFaRjrZyNvk3Zw7sR2DxF/LnQrYuZWa6eQgkKs7ma2fELX6/dXAYGUwljwYu+gy6j+yH3ySon1ro8U3YwyJORFWSWbKoWWO7GNz51aVDbtUNYDBpZtpatqFRAFVQAAAB5c+dP0qKOKdiooO1hi2n7x+lZFnmtb2wHgT94/Ssc5FYy7LitG4u/9EP8pPoKxtxt/etliv8AoR/lW/otYa/dGvvTl2UkaftEPBh/8v8AJaV2KHju/ur/AKqR2kaEsf5Q+i052H+K9+6v+o0LsDUxSooUdVYUIumFY9AT8gTWc7B48XbVzUSr7AEQG15jrPyq84s5WxeI3Fq4QRuDkNY39FZYfrKsSY7siTp9oH6UrGlo3gFU/bE/8Fej7o/1Crqsv20xhFu/a5d0rCFJ1LAGTyG1DZLRk+A4lS1xSLLc4dS7aGJWNh1NW1ywjDbDAknwJ5brmmPUfjWe4OHPeMhgSAYUkSZ0MHSrG1eZx+yCkjdRhzIKxJIkyJnWocvBmuiFjCVscPmI7sGDoP8AmvOvyq2s4xSSDh7bkAzqSy+eVnhR5zWeuY83l8bAsrArIiEJ1C+pBqzuROU5SCDCkEMPMKqCN9/PalCfKx0V0y66RpqQ2bUzGs1c4bEDe5lQA3AT11Ubg+IzpVHADgnK4hp0Omh3MDN/tT9ifAoOUZ3G+gBMGfLTpWiYDuOclVLALD2/Fm0gq2m/QUyEU5AqkNntgBTofDsF6zzpsiVUFjGZCM0a+FtZiR5Dzp7DMtvIuRGuZ0bxMQAMh0ldYnWaGyaEtYi5MMPimCNwTpqaTYuyEEsuh1n02phml5KqRDnRt5Jik2buYKABABB8UTETWTGPYUTl+6BE66nc+1WcdKquHE+Doc2s6bcqswNRUlRHVP0partTEa+1OKD1qSxRXf3+lddwf/LT91foK489V/HO2+KLJ+1KIoyRbOUdNT8U6DnVqSSJkd4zDrRzXCMH2pxKwVxF3rBctPqHnStXgu3eI+2ls6f4lJPWn7kfOg4/Rf3+M2EurZe4q3GUFQZGYHYgxGu8TUy9fVFZ2ICqCT6ATXJON4dkvgXb11tM0XBcXXYBQyyBoBppT3FuPXL9oIVtoCdRbUrIGsGOXtWrno54SV1Ioe0HEHuK7yBcuMW1YiAdgD5DlWXwPC50tMM8gNczQihtTm8oq6xKTeUmSyq0JprmBGb2BPKj7PYS1ZVwx7wMRl5iZEjTmFHPrXPii0rfbN/UZ1knUXpflHduC2VTD2VRs6i2gVwIDgCM3vUrvVkjMJESJ2nasHw7tYUvlYRbMaZnPgRT4cqnSTO3lVnb41ba87nuWDC2BMa+ExDidoNdRCdmq75fvD50O9XqPmKzeH4hmunLbJ0VYVwyA+M9N4AqJx03bjpbt3DZDfHmQwDDHQnRgQIpciqNmNRI1HWhFZHFYiLLBRdRlXKGRjEi0GnQx86s7vHoECMwyyG06TpMnehsaoY7ZHw2/VvoKxV+4oME6xMVpu1HEc+RSmQjMfiU5gRHLb3rKX73i+Q+tZS7KN1jMYn6iBmE91aEa9FrDX7w1161qMaD+pWcjNraU3FkkbqBvtvWLvXDLTy8+VDewbNl2kxCslgoQw7qJHUQCPwqV2BaTe9E+prN8avyloqdMrEHNvLHyqT2N48thm7yArgAsTEZZOmmu9O9iUkdGxF9baM7kKqiWY7AdTTS8RtHXOPxpjE3Vv4UtbMrcVcp9WEacj5VV4u+bc3ARrcfMGzFWy25gAEZTI3HWmWT+NcQtfq94ZxJtuBvuQQPrWY7A4lFvXFLAM4YAdSlxvyNP4ztAt2w6sBaYoDkJJcgjMSPFEQKzPCMdaXQlSzG+CCeTspWTOumY0Ds66K55+kS4y4gQSA1rKYMDedRzrT8C7SW74YEqjKQBqArgiQyjkNYjyrJ/pEuKb4KkEhVBgzryHltSsT6Mub3d2rr5jAIGUFlJJ2OmnLnUrgWMZ1e4pSW0VSHYjbxI4Ohgmq69YL2LpDQwOYWztcC7iZ0I9Kk8G7xcOCWyJBICZSoliCWIEqdteho4rsxi3dEfGYcJaw9wRmuC4I81uMAR51cPcnQX8pEE5nOmmsiJH41U47EhsNhRIlTe5//AGEz5b/hVmuLmAHZo2/aEBOZYdKUfJdkFHhwJJJkHxawZ59ddKtFtFjl1z94cyzJGoGWBtB186qxeIcTvrqTMjXmd+fvUsY5xEA+JmMr9+dl5g+fQ1YmOcSKpCoWLhkMSQAuQz4Y0aSBRYO3DICxPjXe5IkoeZG/4cqF26Qit3bkG4oE6CchkKZ38qaTGu6g6he9STswhSDrMAxy3oYmvJHxl0tdIyyRPwlSTv5bedPYCzoh30bSBHI03+sKGlCIhuQBO+p1150i1fPhgrty35DXWsmLyTcJoEHr9DUvNVbg7p8AIjQ+tWAqS4j5Go9KWo0pm5cgj0pzNSNAXBWHwvCu8Vt57xyOnxEa1tLrf71Cw9pbYid5Ou5rKc66KWPl2ReH8OKanxMYBPIADZR+dT1PsfIik5ixAAMR6D5fnRC2DsT/ANugrnk2zZRS6KjG4kXG1LOFWJOpGvmaHEr4AzE+CQoMQdgBIA1mKh37eadxsOvnOaI8qj47h94hXDMqElY0IYjffy8q9KXTPGwcvcIGEW61zUzmJVFWCGOoALcjsIqX2dN1WIZO7KXGVhAAQiPKN9KPhuECXVZZUZh+zWYO2oPI+UVeYpc959NVImQQWZtw3n7cqItNaNMkOJLwTs+IhLkAoJJIGs9dp150qyua6yQTJEgZDMA8yIPtVDxDFJZuL3jZFIHwmCQD+B8qc4diLd64QtyACJLMqmOvijNVJsI2y7TDiTHesMyAKpjcNpmGgM/PWltZY3rZzXHIU+F2bwnK0wTrpG+1V9iyWM2mLANGYHQnKTuNhTq4S61watnKmJOo0JIUncUWXx10Tbt6CfiII1zSDJtwIjffQb1ZBrjO3jzHTKCQSpi2IBJ8PSD0qgxWBvK2XLnJBbUbADeAfPakkszXIRPAYbxMI0UeGTrr9TTs0TL/ABeYhWcHxZm2ImTyGx9apcUfEdDEDal4ESDmERp8Rbny6UzeQSdKiXZXgsl4kyWER2YKQUUHY6hvD6aaeVUz3hrzM1YYXE3AhQ2VyERnMy3iBET6cqq2QHNI5786T7EWXFcRbfusjEkBgwiI8TRtvpFNcMdZhspClSc2wAkyfKfrUbH2gCoXTeSQBsT0qPhkJkaidZA10k0bsTas1K8WRbSm3chxb1A8IBBDDbeJ59KcwfH7hDq1gu0XSbgnMGdZmNoy9OtZ7D37kA6OCvhOcGNto57aRTiYnW7mVz4TuwGXwkSxKyfwqh2WGLvK9tvCQCE20ju7DAax6aeVU3DcSf2eYkoraNzAYgEwelPNh23UNAC7xPitkiPYGm76BSQqsCGiCsGZ2gbUD5Dz3SGLqTGe3qCRm8K5lJHLb51Z9or1tshtr3a93aBTfJpJGY/ENd6z+crmBnL4SdCDOkSPSn8RiQ5URsqLHi1ygCDPpRYrRK4XbIDkgtbzESBoxIOUaayelSMSqoSCrLoNGRvtCQRpseU1D4Vj1QMr2EfxNDFWLrygawBUrEY1AoIs2wQDsreM+fi8MTPh6Ugi14ImOj9UwQ31vjY6g3jzq1s4RURXdFgtALW9CZ00O+umlZzFX2NiwrEZVDZQJlSxzEH31nzqy/8AVsuVmUXDt42aF84y+ulKL7FF9kDd9c2zcgNidR5dflUuxdS2FzH9ol1zADbaaek5tKqruPhyViNdttZ0H8KbuYokGSdy3kZ/2pOf0S5xRZ3OILcALPBzBYCktlCaEEiE3iPOo3E8TuiEESrErprGU7AfOqpbk8+nntzpCE8wZ/nUuboxlmvReYSySFLmBkMR1JPOpeGSCpH3SPpUHC4hiFhT8LdI5/OpGEzactCRz5jSKZvEk4Ngcvv9Kn5qrsEp8BnrpFTvM1L0aR2OXhqPSgHPMgdBuT70dsSfF/XSkso5Gfauec2+jqjCuxEwDO+mpmY8qQjTqoE9SPxonXXf8dKMMqjxMKybLEm2SdSSNo5H1EUu0vnHpSehmfpFLVDz0qWBmcYrLcIMSMvLf208qhcQxtxVUqiOMxEDMD8gYpu7xMsxds4J6xmAG0xTGJvOSSrAKJZ1Ouad/D516XZ4WK1J+CRaxwK5gR4ZJAJ3GsT61Iw3F7mIjw92zEGZI+H+MnWqPh11Cri1ofEQh1byy8o8jrQ4dimQZ2JzKj77/FEeVOKo6M1SevwsOI4vOw8JbUwEK8j0IM0/2cuLdxItqp2JbPBXwgmCAoPSsvczFLeWZ8R09d60vYNmOI3UuLb+IgmBoIJG51qcvxg3+BjxpNGr4xirmGQMpmTAVGK69dRFUg7S30Oe54mt6gP4YDjLEqKd7flu4UANmzyTvoNZEaRWTxuNL2bhJM/sx0Ohmuf00VPGm9s0y2pJRZpcf2tvX7LiO7YBXDI5kgEZhPoZ9qirx+8WVcozMBABMsPPeetUnZ9c9wW/7xLiRvBKEj8QKvDqLb6A5BrpKkaEfMV0xShqKInKVWSMJxLEBxNssM4BEgA+W21XV25JOkbGDrHlI6VTYV4tuR/eLA/hVldeRJGumh9NapseN6HLWJnKPDIka5un4D+FRDcMt4Rv1+gosFJY6dffpSzbYhiqkgHxQDCz1IqWyk9DmJxDHKTqddZ11nTbShw7EQZKiIaZ1GqsJjfnTEaDyk+mhpsvAHnIB9taL3ZN6sssFi8oWYJ7tQZBiQRrpvpNOX8YSXYBWnNG4j9nyE+h1nWqWfPl50o3TGjbDr5QaOSHzJ1rixCkFBupnbLlQoBpy1mKXiOMBv7MfEWLqTJkzp0jWKpshPT2NOraYTA/r86XInnIl2sWsHNPLQ9MoH1+gpbFPsPmjJBOk7ZvlUAqSreHXTbnryogSFJykeE9RHnRyCU2WVjEKBDAM0trIG8QfP3psY2JBRXGoknrz8v5VWWFmSAxOpIGug3PkKUkNtofr70ORKm39Dl27IUcgd+v9RSrlxidefX+FRrohV85g/hQFhhodPPWSD5Vm9iUpPQ6x/wiiOxlRH196Z7tSfi68zyHSjFrbxCJI/CaGTv6Ds76KJI+v5U6cNBnnIEUARsAPUHXYfzpCk8vvbydfKps0SS7RcYfZeUITI33OlLsNBXb4d/eoSIAF03X3nXWKtcJgAAGI1iI6eZ86typbN4RcnSFYS0YU7RU17cCTr0HX0oFjy/DWiNyfPXb86wlJyOuMFEETuY6+VNXdoU+cxypV7N7dTy9qSizt/v61BYAnX+vegLfkD7Cgdev5TSmkDQ68v6NSwAhC+v5elKBnUKDRWlgba9Zk+5iiUCdBP4UwOf/APpjFQou5QM3iIOpJ/CmF7MuDIvrPXUE/M05j7Ryh+9YZVlgswZO8H5Ui1ZF633hLINJMk7bkAHSa9BNnjq0PWeGsmaTbJIKhxvr1AMe+9E2GJQqXRpSM59ZIJnb8aad4zhVyoqkgTJY/eJqLinJtsdhktmB1JOtG2G2x69w85EBcBVEMAQNOoPSrvsbhUs32KtmU2xtDsCSJ0Tl51mLuIKqkb92u+syToRWl7AsveXGXwysFddDIOh6Vlnv2pWdMY01s0/GsCmKt5C1xCDKuEbQ+nMGsFxbA3LNp1uAfGDIG4GgLdPetzxLGX86iwAy7MSQIM6767VJu2CWKsqMCmoIkETz6nauLBmeGKvrui5xUujl/ZQxjLBH3x9DXR8PwTIhVb1wKWZgMqSuYzlBPKlYTszhbbi4trK6nMCHeAfJZiKtg3hAiD1rP1HruTXtOvs0hiVfIzo4Za3a5dM8yQJjSRA2nSnMTbUAZJO4JJJ1HWedRr/EYLhbSSpI1Z2nXpIA9KlvJtITAJEkDYE8q2jLInFybp/wnjGnSIWGJPlpyPnzrU4Cy1i1kMv3hk5ACIIHxE8t9ayYt5U03IIHzGp+dbDC4j9ikk6KB05RW+XI4rSIxxdWZfieBNpgCQZBIjT59KgI2nXRvpU7jc96WP2hp5ACKgW7DEaGNDtzEbVWKTlG2YZVxlrYcAncCJ99aAB1j/fTalWbBOoGsTqd9vlSlIAltMxg84BiY9K0JUW2Vq8SU3RaIgzEjXlO1XmBS33id6YtyTcY6ZVWTv5xHvVhZ4Stliy27d5WjMzrFxQPtKdvY1S9or6peUL8DqpETAmZ0PKssedTlxiW41tkvjlzCs//AAjEg7qA2UaaZS2rT0qNiPh13gdRGn1rR8H4Slq2HGrssht8hjQAHSoHaFQSpIAYjxCN4gA9Jo9z5cTScFx0UuEZ1XMrEA5hMgAgjUT+VIe256/yp20SREaDWNKXcusvL6TWnIx4KiJi2IW3pG8DX5iiOfdmg6RNDGElUgRB61JumdCBOhnXltS8EKPyeyCmjGY1Hp7+dO3bg1jaT8yKFtATzmDQazykj5UmKKYjClp1J57+Uc6JHaJ0bUa+dPG0V3IPKNen8qkcEwWd9dAsEjqeX1qW6KUHJpJl3wjAHKrFDmAiN48/erCNYiD+NTMBcMkdBNRcUozkN6g+XtUP7PVh8dDbrmMT4R0GpI5zSTtO1Gt2dABGvrPLyik5eUkjeOU1DZQWUk/yp5m2mNKQ5j+tqUF8/Kf4D0peAEBhzpxbekz8qFpR0+dJN0Agb9OnUzSEGq6GY8hI186K3mJ0HtS+5MyD58oHz+VOBdf660x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368" name="AutoShape 8" descr="data:image/jpeg;base64,/9j/4AAQSkZJRgABAQAAAQABAAD/2wCEAAkGBxQSEhUUEhQVFRUXGBUXFRYXFxUXGBQXGBYYFxcWFxgYHCggGBwlHBQVITEhJSkrLi4uFx8zODMsNygtLisBCgoKDg0OGhAQGywcICQsLCwsLCwsLCwsLCwsLCwsLCwsLCwsLCwsLCwsLCwsLCwsLCwsLCwsKywsLCwsLCwsLP/AABEIAJ8BPgMBIgACEQEDEQH/xAAcAAAABwEBAAAAAAAAAAAAAAAAAQIDBAUGBwj/xABDEAACAQIEAwYDBAcGBQUAAAABAhEAAwQSITEFQVEGEyJhcYEykbFCUqHBBxQjctHh8ENTYnOy8SQzNIKSFRZEY9L/xAAZAQADAQEBAAAAAAAAAAAAAAAAAQIDBAX/xAAjEQACAgICAQUBAQAAAAAAAAAAAQIRAyESMUEEEyJRYXEy/9oADAMBAAIRAxEAPwDoZFAUuKKK7TkoTRxS4oUWVQQFKFChFIKFU6hpmlA0mMlJFOVDW5Ty3KhopMdmkNcgE6+wk+w50h3rnP6S+2AtK2HtMJIIukEhhse7UjY9Ty96KByMZ+kHtQ+KvtJAt2iy2lAiOpY8269KxyYxmaST8zrSRaa8zsdgdfU8vpTl9O6Go1jQa6VnKWjKUV/WxxeIurQpgyPeOtTrqMzqiHxQ13KxOpC5io9gaz6NJLTqa6Z2Wt3MPgbuJv2wBcEWLmQNc8a5GkfZSIIOmsjnSjG0aRjxGMNxZXRrVlngBCZES5Xl1AOYCrPgXei6BdLZApFzkURnRSRPPUHXqamdjuCW1s3gWBuX1W5YYEAfswQqDz1Bg9fKoPFrVxwUtnKb2QESBJ+6SdhmrCa9ua+mejCXvY3e5I6Ytq5Yv27Vls1sqzOr+LIqsB4GGus7Grgmsh2MMZ+8uM2KyWlvI0QmWQot/fU7yJmtUrTXWkcIpr1F3s70hhSYqqJEtSYpbUmqJBFHQAo6LFQBR0BRigKAKMUIpQosVAijigKUBSsKCFHFHQoCgRRxRgUYFKwoTFHFHFCKB0FQFHFHFFiorooAUoiiirGAUKOKKgYKBo6FACaFHRUAFQmjNU/arihwuFuXhllYALbCdBoNSZjTzoYFZ287Vrg7WRSe+dZWB8CzBc/4t4HX0rh3jxdw66CZJ3AJnXqTzNFjMVcxd4ySSxJJM9ZJ15DpVtKWLcDYfNjWEpNh12JxVxbSBQNhCjrHM1n8RiJOskmhjMUWJJ1PIdPSp3ZngV3GXlt2wMzaydlHNm8qzS5McVW2SeyPZu7jbwtpoBq7Ha2vU/kOdegMPwlVwy4ZizoLfdksfEwiJ/h00pPZ/gtvCWVtWwNAM7QAbjc2PvMeVWVdEY0hnGeM8De07YN2ec3eYN9BnY+GJ+zmhdohx509a421vDLmRS+Vkm4s5X21XrII1roPbLs+MZYgSLtvM1ojSTGqt5GPmBXNOIJKNMyNdd5Ghmub1S60dfpYupv8KbCcavq4hyYOdFOqgwTAHIa7Cu89nsf32Gs3Ob21J9Yg/iDXnrEbg8weX5+W9dZ/RXxTPYuWDvabMv7lwzHswNb4+ji2pNG7z0U0Qo60GAUdACjikFAijoCjFAUCKOjigBQAAKMCjijpCABSqIUoCgAUoCgBR0gCilAVUY3tJZtOUIdiNyoETzGppn/3Xa+5d+S/xqXJIfFl7FGBXP8AiPFHvXC2Z10iASoAnTY6+tV2JxFwR47n/m38aj3UVwZ1ECjC1yoYi5/eP6Zm/jShi3/vH/8ANv40e6g4M6GRQijihFdBAmhSqKgYVCjihFAgqSRSqEUDEEVkP0mcE/WcJmmO6OcgsQGWPF6naK2DfLrXKe3varvs1tDFlCddf2hB3PlIqZSpCZgbWOS2MigiDJkQSY19RVZjcdnMzpyHSnWDYi4qoCxLQoAkknlVxxbswU/VbVr9rdxFvOQIkOGKm2vSCDqd6w2xxiu2UfBuF3MVeW3aXM7GFGw9zyHnXofsf2at4GyETW4wU3n3zOBsvRRrA96j9heyacPtfevXApvNoQCBqiQPhBn1rTxW0YpFNhRQC0qKEVYhOWs72w4Lbu2XuRluIpIYaSOYb72laQCqLtoLxwriwuadLgmG7vnl13NTJWi4ScXZxS7YUXu7acpKgkb5SRqOU1pexuI/VOJLaB8Dv3BJ3KmTaOnOSv41kseHF1lZSptvEHQiRqDVliAQ9m/OjhfZ7LD6jLWeP4mWSXKba0d+ApQFR+HYwX7Vu6Nrihh71KitSgqOKOjpAFFGKMChQAdHFACjFIKABSgKAoxRYAijihR0WKgAVB41j+5tFhqx8KjzPP23qfFYvtTfnENJ0RQB7iT7yaicqQ0rZVYldR6D+dNGk30LGT0FI/V/X51zM2HJ19hSMUPCPWm2t60l7fl9aQBA6UFGu9ALptRItJiZ080VKNFXoGIVClRRUBQmhFKNFQOhJoRTeJVijBGyNBhiJCnqR0riXFO2WLS4VF1mOucB/AC0ghR0ESKiU1E0hj5J7NZ+kHtWCGw9k6bXW1BkH4FPTqa5Hj8WbjZRJE7AbnlAqw4oC6jISWOrTz12Bq67DYAq04dO8x5kWlaO6wykeK/dbkw+yKxU1Nhk9Pkxv5qi37OcIbhwW2iB+K4hZsIYIwtsjW5cbZWiefKt32S7J28HLEd5iGAN282viaSwt/dWZ8zzqKnAFweHYl2uXrjq168x8TtGoB3CTMCq3vTOjMP+5v41o58dAoWb+jio/DiTatkkk5FknnpvUgHlWlk0CKOKOKEUBQVAr118qUBRxQFHI/0jdn1w5VkJIu5yc0aOrBsojllJ36ViUZxkVh4ZESZAJMSANj512f8ASbZQ4F3bRrZDJpuxOXL5SCa4zhAS2VYIJ2O0fFoeu9ZyRnNbOy/o+xQNlrSFnS0xXMSNCdco0ErvBrWiqvsrmOFslrS2Tl+BQoUD7JAUkAERzmp+LxaWgGuMFBYKCZjMxgDQaSeZ0q0a0PRRgUqKEUWKgoo4qv4lj7Xc5hfCAuFV0IMuGgoN5OhkVLXFodQxI6hXI/00rCh8CjimhiF6n/xf/wDNReFYlLrXXt3jdSQAPs22A8QUwD60WFFgBUTH3Lim33fdwzAN3hYaQT4IGp051LYwCYmAdBuY5CedUVkF7mZ0uDM6N3TsjBZtwYgwNOQO5pWFF/QqIuGC/Ch9CEI9tZFRrnEbauLT2x3jAwgyPmAGu350WKiVev3BetKgtm285iWOfQEwigQeWs1hcVd7y67cszfgSKl38cFSytnKjhCrd38NsMCSqn723zqBIGgrGcrLihu8dR6UnnvSr66+1IismWE2/tRudKKNfaksaQDYanEFLweEa4wVFLMdgN/xrYcK7F+GcQxDHZUI0HmY1PpTUWxMtjRRSjRV3GNBUKMVlu1Ha6zhmS2LoDlwLkWzc7u3qGMbZpjT1obCi24lxqzh3VLrEMwzAATpMT86reOdqBZ0soL5ysTDhQGHwqSev4VzHt1xp7gN12zFWUW9AFIM6qv2esVll4hcvqS1xoBiJMddq5pZn4R3Y/Sx5cZvf0aXtf2/v4he7MWQD4rayQxB3Z92H+HQVksPbL+LVSDvvI5mn8KwPiAzKpAP73Ia1tOxfZ9sdcLXsq2rUm4VyqSCJVYHL/FyqG5TQccUJ92l9ELDdmrtzA3cUsW1tISC39oViSJ8idTz0rZ/omF02JFq3bsEaPBN7E3OdwtOijaPlTYB4xd7m2CnDLDZWKnKcQ6DwqByQfl510KzaCqFUBVUAKBoABoAByFbwgo9GE5ub/Cp7TD9kP3hWRKwa13af/lr+9+VZR6zyf6HDo2Vu6UwqssSLakTttzqhPaHEA/2Z8igH0q7f/ox/lL9BWPfnr1qpSaoSSOgYRyyIx3ZQT0kidKdWs/xXG3Ldqx3bZZQE6AzAXrTnZfiFy6zrcYMFUEaAESY5VfIXEvooRSooRTsVEbH4Nb1p7T/AA3FZDsYzCJg8xv7VxXgXZsnH/q5Mot1VczBZAxkr0aAdta7jccKpY7KCx9ACT9KpuyZR7b3FCw9xrgIifHrlJj4hOvrSsOCey4sWQihVGVVAAA5AaAVD4/ea3h7joVBUBhmErow3HSrICqrtUf+EvaT4Y+ZFFhQ5Y4kpRWZ01jVQxUnyPT1p9sWoHxpt0MVlez3Eiltg/d21RmUEqCpjXYbHXU1Nv8AFEXUi2ZB/aCRy6chNTyAi3sWxwOFJFvM95YAEAxcaCsrpOnT3rQXnYHxMls8iCASflDelY7FMTgMAPExe6SByIzsIB5eQq3aw1sQ2FQfdz5GYkz9qN/nRYUWHF+J37CZibRB0GbKCTGwQb6TzX3ouxZHcErAkyYGUA89OVY3tDcIvKpsm0wEkEgq2YaEACOW9XeCxXd4QW1L23cyWCaRJDLm1AO24osXksO0fEH7xUti2Qr2srMoYk3FeWUnQDSARrvUMYu4DbRWIYMhJuGMo7vrOv8AWtVL3xaFqRqDa8ImI7u5Ez5/U0xj+IuYDBVJNtZVQ29vdTP5UWBpeJcUZWRDdBJDEq2ZRky7jLKvryJ51W4XiQw9uyEulnyu2RvFkzhdZBiNDAnSswWysNZEZQrS8Dy6U5grp8JKwIaIB1OmvyrOUwTH8AzeFiRBzaxqTFSy1V+Fuz3a67Eydtt6fY5tB8PXr/Ks2ykLfEA6iT6UXfeR/Chl2oxbqSwNe8j+FaXgPZa5dh7s20Oo2zsD5fZ96zRt7+9dhwY8Cc/Cv0FaQRLGeG8Nt2Fy21jqTqx9TvUyKUBRxWhNFCaKjoq2sgi8Uxy2LT3W2UaebHRR84riPaDE2wQ1xiXPigCSZJ1PvW+/SFxPxrZB8KqHuAfeJ8APoBPvXGcRi3v4jLbliT6CBO88q5ck3KdRfR3YoRjjufkXxxu8VSCdB1mATuemulUeUiRO/Lr5jrXYOxPZX9ZcO6j9UQnNP/ybo5EfcE/lXUbmAtNlzW7ZywVlEOUjYrppFaRjrZyNvk3Zw7sR2DxF/LnQrYuZWa6eQgkKs7ma2fELX6/dXAYGUwljwYu+gy6j+yH3ySon1ro8U3YwyJORFWSWbKoWWO7GNz51aVDbtUNYDBpZtpatqFRAFVQAAAB5c+dP0qKOKdiooO1hi2n7x+lZFnmtb2wHgT94/Ssc5FYy7LitG4u/9EP8pPoKxtxt/etliv8AoR/lW/otYa/dGvvTl2UkaftEPBh/8v8AJaV2KHju/ur/AKqR2kaEsf5Q+i052H+K9+6v+o0LsDUxSooUdVYUIumFY9AT8gTWc7B48XbVzUSr7AEQG15jrPyq84s5WxeI3Fq4QRuDkNY39FZYfrKsSY7siTp9oH6UrGlo3gFU/bE/8Fej7o/1Crqsv20xhFu/a5d0rCFJ1LAGTyG1DZLRk+A4lS1xSLLc4dS7aGJWNh1NW1ywjDbDAknwJ5brmmPUfjWe4OHPeMhgSAYUkSZ0MHSrG1eZx+yCkjdRhzIKxJIkyJnWocvBmuiFjCVscPmI7sGDoP8AmvOvyq2s4xSSDh7bkAzqSy+eVnhR5zWeuY83l8bAsrArIiEJ1C+pBqzuROU5SCDCkEMPMKqCN9/PalCfKx0V0y66RpqQ2bUzGs1c4bEDe5lQA3AT11Ubg+IzpVHADgnK4hp0Omh3MDN/tT9ifAoOUZ3G+gBMGfLTpWiYDuOclVLALD2/Fm0gq2m/QUyEU5AqkNntgBTofDsF6zzpsiVUFjGZCM0a+FtZiR5Dzp7DMtvIuRGuZ0bxMQAMh0ldYnWaGyaEtYi5MMPimCNwTpqaTYuyEEsuh1n02phml5KqRDnRt5Jik2buYKABABB8UTETWTGPYUTl+6BE66nc+1WcdKquHE+Doc2s6bcqswNRUlRHVP0partTEa+1OKD1qSxRXf3+lddwf/LT91foK489V/HO2+KLJ+1KIoyRbOUdNT8U6DnVqSSJkd4zDrRzXCMH2pxKwVxF3rBctPqHnStXgu3eI+2ls6f4lJPWn7kfOg4/Rf3+M2EurZe4q3GUFQZGYHYgxGu8TUy9fVFZ2ICqCT6ATXJON4dkvgXb11tM0XBcXXYBQyyBoBppT3FuPXL9oIVtoCdRbUrIGsGOXtWrno54SV1Ioe0HEHuK7yBcuMW1YiAdgD5DlWXwPC50tMM8gNczQihtTm8oq6xKTeUmSyq0JprmBGb2BPKj7PYS1ZVwx7wMRl5iZEjTmFHPrXPii0rfbN/UZ1knUXpflHduC2VTD2VRs6i2gVwIDgCM3vUrvVkjMJESJ2nasHw7tYUvlYRbMaZnPgRT4cqnSTO3lVnb41ba87nuWDC2BMa+ExDidoNdRCdmq75fvD50O9XqPmKzeH4hmunLbJ0VYVwyA+M9N4AqJx03bjpbt3DZDfHmQwDDHQnRgQIpciqNmNRI1HWhFZHFYiLLBRdRlXKGRjEi0GnQx86s7vHoECMwyyG06TpMnehsaoY7ZHw2/VvoKxV+4oME6xMVpu1HEc+RSmQjMfiU5gRHLb3rKX73i+Q+tZS7KN1jMYn6iBmE91aEa9FrDX7w1161qMaD+pWcjNraU3FkkbqBvtvWLvXDLTy8+VDewbNl2kxCslgoQw7qJHUQCPwqV2BaTe9E+prN8avyloqdMrEHNvLHyqT2N48thm7yArgAsTEZZOmmu9O9iUkdGxF9baM7kKqiWY7AdTTS8RtHXOPxpjE3Vv4UtbMrcVcp9WEacj5VV4u+bc3ARrcfMGzFWy25gAEZTI3HWmWT+NcQtfq94ZxJtuBvuQQPrWY7A4lFvXFLAM4YAdSlxvyNP4ztAt2w6sBaYoDkJJcgjMSPFEQKzPCMdaXQlSzG+CCeTspWTOumY0Ds66K55+kS4y4gQSA1rKYMDedRzrT8C7SW74YEqjKQBqArgiQyjkNYjyrJ/pEuKb4KkEhVBgzryHltSsT6Mub3d2rr5jAIGUFlJJ2OmnLnUrgWMZ1e4pSW0VSHYjbxI4Ohgmq69YL2LpDQwOYWztcC7iZ0I9Kk8G7xcOCWyJBICZSoliCWIEqdteho4rsxi3dEfGYcJaw9wRmuC4I81uMAR51cPcnQX8pEE5nOmmsiJH41U47EhsNhRIlTe5//AGEz5b/hVmuLmAHZo2/aEBOZYdKUfJdkFHhwJJJkHxawZ59ddKtFtFjl1z94cyzJGoGWBtB186qxeIcTvrqTMjXmd+fvUsY5xEA+JmMr9+dl5g+fQ1YmOcSKpCoWLhkMSQAuQz4Y0aSBRYO3DICxPjXe5IkoeZG/4cqF26Qit3bkG4oE6CchkKZ38qaTGu6g6he9STswhSDrMAxy3oYmvJHxl0tdIyyRPwlSTv5bedPYCzoh30bSBHI03+sKGlCIhuQBO+p1150i1fPhgrty35DXWsmLyTcJoEHr9DUvNVbg7p8AIjQ+tWAqS4j5Go9KWo0pm5cgj0pzNSNAXBWHwvCu8Vt57xyOnxEa1tLrf71Cw9pbYid5Ou5rKc66KWPl2ReH8OKanxMYBPIADZR+dT1PsfIik5ixAAMR6D5fnRC2DsT/ANugrnk2zZRS6KjG4kXG1LOFWJOpGvmaHEr4AzE+CQoMQdgBIA1mKh37eadxsOvnOaI8qj47h94hXDMqElY0IYjffy8q9KXTPGwcvcIGEW61zUzmJVFWCGOoALcjsIqX2dN1WIZO7KXGVhAAQiPKN9KPhuECXVZZUZh+zWYO2oPI+UVeYpc959NVImQQWZtw3n7cqItNaNMkOJLwTs+IhLkAoJJIGs9dp150qyua6yQTJEgZDMA8yIPtVDxDFJZuL3jZFIHwmCQD+B8qc4diLd64QtyACJLMqmOvijNVJsI2y7TDiTHesMyAKpjcNpmGgM/PWltZY3rZzXHIU+F2bwnK0wTrpG+1V9iyWM2mLANGYHQnKTuNhTq4S61watnKmJOo0JIUncUWXx10Tbt6CfiII1zSDJtwIjffQb1ZBrjO3jzHTKCQSpi2IBJ8PSD0qgxWBvK2XLnJBbUbADeAfPakkszXIRPAYbxMI0UeGTrr9TTs0TL/ABeYhWcHxZm2ImTyGx9apcUfEdDEDal4ESDmERp8Rbny6UzeQSdKiXZXgsl4kyWER2YKQUUHY6hvD6aaeVUz3hrzM1YYXE3AhQ2VyERnMy3iBET6cqq2QHNI5786T7EWXFcRbfusjEkBgwiI8TRtvpFNcMdZhspClSc2wAkyfKfrUbH2gCoXTeSQBsT0qPhkJkaidZA10k0bsTas1K8WRbSm3chxb1A8IBBDDbeJ59KcwfH7hDq1gu0XSbgnMGdZmNoy9OtZ7D37kA6OCvhOcGNto57aRTiYnW7mVz4TuwGXwkSxKyfwqh2WGLvK9tvCQCE20ju7DAax6aeVU3DcSf2eYkoraNzAYgEwelPNh23UNAC7xPitkiPYGm76BSQqsCGiCsGZ2gbUD5Dz3SGLqTGe3qCRm8K5lJHLb51Z9or1tshtr3a93aBTfJpJGY/ENd6z+crmBnL4SdCDOkSPSn8RiQ5URsqLHi1ygCDPpRYrRK4XbIDkgtbzESBoxIOUaayelSMSqoSCrLoNGRvtCQRpseU1D4Vj1QMr2EfxNDFWLrygawBUrEY1AoIs2wQDsreM+fi8MTPh6Ugi14ImOj9UwQ31vjY6g3jzq1s4RURXdFgtALW9CZ00O+umlZzFX2NiwrEZVDZQJlSxzEH31nzqy/8AVsuVmUXDt42aF84y+ulKL7FF9kDd9c2zcgNidR5dflUuxdS2FzH9ol1zADbaaek5tKqruPhyViNdttZ0H8KbuYokGSdy3kZ/2pOf0S5xRZ3OILcALPBzBYCktlCaEEiE3iPOo3E8TuiEESrErprGU7AfOqpbk8+nntzpCE8wZ/nUuboxlmvReYSySFLmBkMR1JPOpeGSCpH3SPpUHC4hiFhT8LdI5/OpGEzactCRz5jSKZvEk4Ngcvv9Kn5qrsEp8BnrpFTvM1L0aR2OXhqPSgHPMgdBuT70dsSfF/XSkso5Gfauec2+jqjCuxEwDO+mpmY8qQjTqoE9SPxonXXf8dKMMqjxMKybLEm2SdSSNo5H1EUu0vnHpSehmfpFLVDz0qWBmcYrLcIMSMvLf208qhcQxtxVUqiOMxEDMD8gYpu7xMsxds4J6xmAG0xTGJvOSSrAKJZ1Ouad/D516XZ4WK1J+CRaxwK5gR4ZJAJ3GsT61Iw3F7mIjw92zEGZI+H+MnWqPh11Cri1ofEQh1byy8o8jrQ4dimQZ2JzKj77/FEeVOKo6M1SevwsOI4vOw8JbUwEK8j0IM0/2cuLdxItqp2JbPBXwgmCAoPSsvczFLeWZ8R09d60vYNmOI3UuLb+IgmBoIJG51qcvxg3+BjxpNGr4xirmGQMpmTAVGK69dRFUg7S30Oe54mt6gP4YDjLEqKd7flu4UANmzyTvoNZEaRWTxuNL2bhJM/sx0Ohmuf00VPGm9s0y2pJRZpcf2tvX7LiO7YBXDI5kgEZhPoZ9qirx+8WVcozMBABMsPPeetUnZ9c9wW/7xLiRvBKEj8QKvDqLb6A5BrpKkaEfMV0xShqKInKVWSMJxLEBxNssM4BEgA+W21XV25JOkbGDrHlI6VTYV4tuR/eLA/hVldeRJGumh9NapseN6HLWJnKPDIka5un4D+FRDcMt4Rv1+gosFJY6dffpSzbYhiqkgHxQDCz1IqWyk9DmJxDHKTqddZ11nTbShw7EQZKiIaZ1GqsJjfnTEaDyk+mhpsvAHnIB9taL3ZN6sssFi8oWYJ7tQZBiQRrpvpNOX8YSXYBWnNG4j9nyE+h1nWqWfPl50o3TGjbDr5QaOSHzJ1rixCkFBupnbLlQoBpy1mKXiOMBv7MfEWLqTJkzp0jWKpshPT2NOraYTA/r86XInnIl2sWsHNPLQ9MoH1+gpbFPsPmjJBOk7ZvlUAqSreHXTbnryogSFJykeE9RHnRyCU2WVjEKBDAM0trIG8QfP3psY2JBRXGoknrz8v5VWWFmSAxOpIGug3PkKUkNtofr70ORKm39Dl27IUcgd+v9RSrlxidefX+FRrohV85g/hQFhhodPPWSD5Vm9iUpPQ6x/wiiOxlRH196Z7tSfi68zyHSjFrbxCJI/CaGTv6Ds76KJI+v5U6cNBnnIEUARsAPUHXYfzpCk8vvbydfKps0SS7RcYfZeUITI33OlLsNBXb4d/eoSIAF03X3nXWKtcJgAAGI1iI6eZ86typbN4RcnSFYS0YU7RU17cCTr0HX0oFjy/DWiNyfPXb86wlJyOuMFEETuY6+VNXdoU+cxypV7N7dTy9qSizt/v61BYAnX+vegLfkD7Cgdev5TSmkDQ68v6NSwAhC+v5elKBnUKDRWlgba9Zk+5iiUCdBP4UwOf/APpjFQou5QM3iIOpJ/CmF7MuDIvrPXUE/M05j7Ryh+9YZVlgswZO8H5Ui1ZF633hLINJMk7bkAHSa9BNnjq0PWeGsmaTbJIKhxvr1AMe+9E2GJQqXRpSM59ZIJnb8aad4zhVyoqkgTJY/eJqLinJtsdhktmB1JOtG2G2x69w85EBcBVEMAQNOoPSrvsbhUs32KtmU2xtDsCSJ0Tl51mLuIKqkb92u+syToRWl7AsveXGXwysFddDIOh6Vlnv2pWdMY01s0/GsCmKt5C1xCDKuEbQ+nMGsFxbA3LNp1uAfGDIG4GgLdPetzxLGX86iwAy7MSQIM6767VJu2CWKsqMCmoIkETz6nauLBmeGKvrui5xUujl/ZQxjLBH3x9DXR8PwTIhVb1wKWZgMqSuYzlBPKlYTszhbbi4trK6nMCHeAfJZiKtg3hAiD1rP1HruTXtOvs0hiVfIzo4Za3a5dM8yQJjSRA2nSnMTbUAZJO4JJJ1HWedRr/EYLhbSSpI1Z2nXpIA9KlvJtITAJEkDYE8q2jLInFybp/wnjGnSIWGJPlpyPnzrU4Cy1i1kMv3hk5ACIIHxE8t9ayYt5U03IIHzGp+dbDC4j9ikk6KB05RW+XI4rSIxxdWZfieBNpgCQZBIjT59KgI2nXRvpU7jc96WP2hp5ACKgW7DEaGNDtzEbVWKTlG2YZVxlrYcAncCJ99aAB1j/fTalWbBOoGsTqd9vlSlIAltMxg84BiY9K0JUW2Vq8SU3RaIgzEjXlO1XmBS33id6YtyTcY6ZVWTv5xHvVhZ4Stliy27d5WjMzrFxQPtKdvY1S9or6peUL8DqpETAmZ0PKssedTlxiW41tkvjlzCs//AAjEg7qA2UaaZS2rT0qNiPh13gdRGn1rR8H4Slq2HGrssht8hjQAHSoHaFQSpIAYjxCN4gA9Jo9z5cTScFx0UuEZ1XMrEA5hMgAgjUT+VIe256/yp20SREaDWNKXcusvL6TWnIx4KiJi2IW3pG8DX5iiOfdmg6RNDGElUgRB61JumdCBOhnXltS8EKPyeyCmjGY1Hp7+dO3bg1jaT8yKFtATzmDQazykj5UmKKYjClp1J57+Uc6JHaJ0bUa+dPG0V3IPKNen8qkcEwWd9dAsEjqeX1qW6KUHJpJl3wjAHKrFDmAiN48/erCNYiD+NTMBcMkdBNRcUozkN6g+XtUP7PVh8dDbrmMT4R0GpI5zSTtO1Gt2dABGvrPLyik5eUkjeOU1DZQWUk/yp5m2mNKQ5j+tqUF8/Kf4D0peAEBhzpxbekz8qFpR0+dJN0Agb9OnUzSEGq6GY8hI186K3mJ0HtS+5MyD58oHz+VOBdf660x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3370" name="Picture 10" descr="http://img.lavieeco.com/BTP-MAROC-(2011-12-28).jpg"/>
          <p:cNvPicPr>
            <a:picLocks noChangeAspect="1" noChangeArrowheads="1"/>
          </p:cNvPicPr>
          <p:nvPr/>
        </p:nvPicPr>
        <p:blipFill>
          <a:blip r:embed="rId3"/>
          <a:srcRect/>
          <a:stretch>
            <a:fillRect/>
          </a:stretch>
        </p:blipFill>
        <p:spPr bwMode="auto">
          <a:xfrm>
            <a:off x="0" y="7543800"/>
            <a:ext cx="3810000" cy="3276600"/>
          </a:xfrm>
          <a:prstGeom prst="rect">
            <a:avLst/>
          </a:prstGeom>
          <a:noFill/>
        </p:spPr>
      </p:pic>
      <p:pic>
        <p:nvPicPr>
          <p:cNvPr id="143372" name="Picture 12" descr="http://www.etudiant.ma/images/secteurs/A_1300537189.jpg"/>
          <p:cNvPicPr>
            <a:picLocks noChangeAspect="1" noChangeArrowheads="1"/>
          </p:cNvPicPr>
          <p:nvPr/>
        </p:nvPicPr>
        <p:blipFill>
          <a:blip r:embed="rId4"/>
          <a:srcRect/>
          <a:stretch>
            <a:fillRect/>
          </a:stretch>
        </p:blipFill>
        <p:spPr bwMode="auto">
          <a:xfrm>
            <a:off x="4876800" y="2895600"/>
            <a:ext cx="3505200" cy="3245556"/>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ahoma"/>
        <a:ea typeface=""/>
        <a:cs typeface="Tahoma"/>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rebuchet MS" pitchFamily="34" charset="0"/>
            <a:cs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rebuchet MS" pitchFamily="34" charset="0"/>
            <a:cs typeface="Tahoma"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31595</TotalTime>
  <Words>2932</Words>
  <Application>Microsoft Office PowerPoint</Application>
  <PresentationFormat>Affichage à l'écran (4:3)</PresentationFormat>
  <Paragraphs>696</Paragraphs>
  <Slides>42</Slides>
  <Notes>3</Notes>
  <HiddenSlides>0</HiddenSlides>
  <MMClips>0</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42</vt:i4>
      </vt:variant>
    </vt:vector>
  </HeadingPairs>
  <TitlesOfParts>
    <vt:vector size="47" baseType="lpstr">
      <vt:lpstr>Pixel</vt:lpstr>
      <vt:lpstr>Objet d’environnement du Gestionnaire de liaisons</vt:lpstr>
      <vt:lpstr>Feuille de calcul</vt:lpstr>
      <vt:lpstr>Worksheet</vt:lpstr>
      <vt:lpstr>Graphique</vt:lpstr>
      <vt:lpstr>Diapositive 1</vt:lpstr>
      <vt:lpstr>Diapositive 2</vt:lpstr>
      <vt:lpstr>Organigramme de l'OFPPT</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Répartition des effectifs par secteur entre le national et le régional</vt:lpstr>
      <vt:lpstr>Diapositive 16</vt:lpstr>
      <vt:lpstr>Diapositive 17</vt:lpstr>
      <vt:lpstr>Diapositive 18</vt:lpstr>
      <vt:lpstr>Diapositive 19</vt:lpstr>
      <vt:lpstr>Diapositive 20</vt:lpstr>
      <vt:lpstr>Diapositive 21</vt:lpstr>
      <vt:lpstr>Diapositive 22</vt:lpstr>
      <vt:lpstr>Étapes</vt:lpstr>
      <vt:lpstr>Diapositive 24</vt:lpstr>
      <vt:lpstr>Diapositive 25</vt:lpstr>
      <vt:lpstr>FICHES DE VOEUX</vt:lpstr>
      <vt:lpstr>Recommandations</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LAHLOU RAJAA</dc:creator>
  <cp:lastModifiedBy>Badrana</cp:lastModifiedBy>
  <cp:revision>3792</cp:revision>
  <cp:lastPrinted>2013-09-02T11:04:49Z</cp:lastPrinted>
  <dcterms:created xsi:type="dcterms:W3CDTF">1601-01-01T00:00:00Z</dcterms:created>
  <dcterms:modified xsi:type="dcterms:W3CDTF">2014-02-11T00:15:15Z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