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91" r:id="rId4"/>
    <p:sldId id="288" r:id="rId5"/>
    <p:sldId id="289" r:id="rId6"/>
    <p:sldId id="290" r:id="rId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xBJZ2xZ3rBqpi0RX0l8pw==" hashData="7f/T/0HYyEplpHr49JN/kWrTj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00"/>
    <a:srgbClr val="FF9933"/>
    <a:srgbClr val="FFFF00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55" d="100"/>
          <a:sy n="55" d="100"/>
        </p:scale>
        <p:origin x="-103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08167-8AE7-4C4B-9D7A-56F7EDA43AA0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280C1-3D10-439A-8804-7F4EB454A5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17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B0BBF-FEF4-41CB-BA4B-200E9B0F8F9B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DEBDF-C0E1-4366-AE9C-385D5C47166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562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20343-6E58-4437-B06F-0DEA14F9983C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F7144-E399-481F-8556-89491073E4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716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A2905-7353-4E3F-9D0B-03578FC31237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B85DF-01C0-426E-9A5D-EE3EB9FDEE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285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D37A9-5E89-4F2E-B497-429E1FD284A8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C5376-2FD9-4754-831B-B4A5500066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64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2E1C6-AF29-4F4D-8975-2D067CF931CB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B45C7-6137-4AF3-A877-C043B8B738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108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255E4-19AB-46CE-B483-A197B186BA9E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AC3E1-CB80-4128-A3AB-3AFC216B90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4607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CB564-A9FF-47E2-9E18-A9945A701E46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C13A0-9AFB-4F03-9219-55292FB429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51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891B4-B606-4CB9-B74C-893A080AA73F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29D9D-4E81-47C9-AF42-F2341B13F0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347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D556E-680C-4730-8DFE-B41562810249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FA419-7A5A-41AF-815D-A7D1E28F49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2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448D9-854A-464E-B885-586415A4780C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15C8F-A3AB-4108-8DE2-412DAA56B7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116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90831-79D6-4426-BE29-FA989592FBEC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AEA86-3208-4CAE-8113-A85342A8EF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9922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8E13E-E99E-43E6-83DD-41E32328E2AD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3AB62-0239-4FE1-8C16-0CB7962675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>
                <a:gamma/>
                <a:shade val="46275"/>
                <a:invGamma/>
              </a:schemeClr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205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8D81B5-8576-4E49-9D2F-47D41F50AC62}" type="datetimeFigureOut">
              <a:rPr lang="fr-FR"/>
              <a:pPr>
                <a:defRPr/>
              </a:pPr>
              <a:t>15/06/2014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E82302-AA4C-4B85-A5BC-D3FDD541C2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ransition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Musique\&#233;t&#233;%202007\Gwen%20Stefani%20ft%20Akon%20-%20The%20Sweat%20Escape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.jpeg"/><Relationship Id="rId9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400" b="1">
                <a:solidFill>
                  <a:srgbClr val="FFFF00"/>
                </a:solidFill>
                <a:latin typeface="Times New Roman" pitchFamily="18" charset="0"/>
              </a:rPr>
              <a:t>En attendant le permis de construire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611188" y="1412875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La grande question : Qu’avez-vous fait pendant 12 mois ?</a:t>
            </a:r>
          </a:p>
        </p:txBody>
      </p:sp>
      <p:grpSp>
        <p:nvGrpSpPr>
          <p:cNvPr id="65542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65543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5544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altLang="fr-FR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65554" name="Rectangle 18"/>
          <p:cNvSpPr>
            <a:spLocks noChangeArrowheads="1"/>
          </p:cNvSpPr>
          <p:nvPr/>
        </p:nvSpPr>
        <p:spPr bwMode="auto">
          <a:xfrm>
            <a:off x="684213" y="1844675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Aouuuuuuuuuuuh !</a:t>
            </a:r>
          </a:p>
        </p:txBody>
      </p:sp>
      <p:sp>
        <p:nvSpPr>
          <p:cNvPr id="65556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65559" name="Rectangle 23"/>
          <p:cNvSpPr>
            <a:spLocks noChangeArrowheads="1"/>
          </p:cNvSpPr>
          <p:nvPr/>
        </p:nvSpPr>
        <p:spPr bwMode="auto">
          <a:xfrm>
            <a:off x="1152525" y="2997200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En fait, non.</a:t>
            </a:r>
          </a:p>
        </p:txBody>
      </p:sp>
      <p:sp>
        <p:nvSpPr>
          <p:cNvPr id="65560" name="Rectangle 24"/>
          <p:cNvSpPr>
            <a:spLocks noChangeArrowheads="1"/>
          </p:cNvSpPr>
          <p:nvPr/>
        </p:nvSpPr>
        <p:spPr bwMode="auto">
          <a:xfrm>
            <a:off x="827088" y="3933825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Entretien de la propriété …</a:t>
            </a:r>
          </a:p>
        </p:txBody>
      </p:sp>
      <p:pic>
        <p:nvPicPr>
          <p:cNvPr id="65561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916113"/>
            <a:ext cx="3684587" cy="276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62" name="Picture 2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57563"/>
            <a:ext cx="390525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wen Stefani ft Akon - The Sweat Escap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3043873" y="774948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5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5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7" presetID="3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65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5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65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65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65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5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65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6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5540" grpId="0"/>
      <p:bldP spid="65554" grpId="0"/>
      <p:bldP spid="65559" grpId="0"/>
      <p:bldP spid="655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684213" y="836613"/>
            <a:ext cx="79914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Souvenez-vous, le pont …</a:t>
            </a:r>
          </a:p>
        </p:txBody>
      </p:sp>
      <p:grpSp>
        <p:nvGrpSpPr>
          <p:cNvPr id="747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74757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758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altLang="fr-FR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5292725" y="1916113"/>
            <a:ext cx="2808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Merci à Madame le maire et son équipe.</a:t>
            </a:r>
          </a:p>
        </p:txBody>
      </p:sp>
      <p:pic>
        <p:nvPicPr>
          <p:cNvPr id="74767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268413"/>
            <a:ext cx="4052887" cy="307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68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2708275"/>
            <a:ext cx="44640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69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4562475" cy="298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66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636838"/>
            <a:ext cx="5003800" cy="333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70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400" b="1">
                <a:solidFill>
                  <a:srgbClr val="FFFF00"/>
                </a:solidFill>
                <a:latin typeface="Times New Roman" pitchFamily="18" charset="0"/>
              </a:rPr>
              <a:t>En attendant le permis de construire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3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3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9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9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900"/>
                                        <p:tgtEl>
                                          <p:spTgt spid="74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3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100" fill="hold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100" fill="hold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100"/>
                                        <p:tgtEl>
                                          <p:spTgt spid="74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2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2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200"/>
                                        <p:tgtEl>
                                          <p:spTgt spid="74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9200"/>
                            </p:stCondLst>
                            <p:childTnLst>
                              <p:par>
                                <p:cTn id="37" presetID="53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200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00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200"/>
                                        <p:tgtEl>
                                          <p:spTgt spid="747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300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300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3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300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300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300"/>
                                        <p:tgtEl>
                                          <p:spTgt spid="747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400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00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400"/>
                                        <p:tgtEl>
                                          <p:spTgt spid="747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4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3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  <p:bldP spid="74755" grpId="1"/>
      <p:bldP spid="74764" grpId="0"/>
      <p:bldP spid="7476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400" b="1">
                <a:solidFill>
                  <a:srgbClr val="FFFF00"/>
                </a:solidFill>
                <a:latin typeface="Times New Roman" pitchFamily="18" charset="0"/>
              </a:rPr>
              <a:t>En attendant le permis de construire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684213" y="836613"/>
            <a:ext cx="1727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Les prairies …</a:t>
            </a:r>
          </a:p>
        </p:txBody>
      </p:sp>
      <p:pic>
        <p:nvPicPr>
          <p:cNvPr id="8807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4243387" cy="316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7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268413"/>
            <a:ext cx="46482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1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644900"/>
            <a:ext cx="3960812" cy="29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2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1725"/>
            <a:ext cx="3960813" cy="29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3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150"/>
            <a:ext cx="3960813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4" name="Picture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3960812" cy="299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5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36613"/>
            <a:ext cx="4086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6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765175"/>
            <a:ext cx="4086225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7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451225"/>
            <a:ext cx="4086225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8" name="Picture 2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500438"/>
            <a:ext cx="407670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8068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88069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8070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altLang="fr-FR">
                  <a:latin typeface="Edwardian Script ITC" pitchFamily="66" charset="0"/>
                </a:rPr>
                <a:t>Sainte-Rose</a:t>
              </a:r>
            </a:p>
          </p:txBody>
        </p:sp>
      </p:grp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9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9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88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700" fill="hold"/>
                                        <p:tgtEl>
                                          <p:spTgt spid="88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00" fill="hold"/>
                                        <p:tgtEl>
                                          <p:spTgt spid="88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700"/>
                                        <p:tgtEl>
                                          <p:spTgt spid="88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700" fill="hold"/>
                                        <p:tgtEl>
                                          <p:spTgt spid="88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00" fill="hold"/>
                                        <p:tgtEl>
                                          <p:spTgt spid="88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700"/>
                                        <p:tgtEl>
                                          <p:spTgt spid="88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00" fill="hold"/>
                                        <p:tgtEl>
                                          <p:spTgt spid="88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00" fill="hold"/>
                                        <p:tgtEl>
                                          <p:spTgt spid="88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7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100" fill="hold"/>
                                        <p:tgtEl>
                                          <p:spTgt spid="88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88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100"/>
                                        <p:tgtEl>
                                          <p:spTgt spid="88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700" fill="hold"/>
                                        <p:tgtEl>
                                          <p:spTgt spid="88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700" fill="hold"/>
                                        <p:tgtEl>
                                          <p:spTgt spid="88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700"/>
                                        <p:tgtEl>
                                          <p:spTgt spid="88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88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88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0"/>
                                        <p:tgtEl>
                                          <p:spTgt spid="88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33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100" fill="hold"/>
                                        <p:tgtEl>
                                          <p:spTgt spid="88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100" fill="hold"/>
                                        <p:tgtEl>
                                          <p:spTgt spid="88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100"/>
                                        <p:tgtEl>
                                          <p:spTgt spid="88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274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88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88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88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88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88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88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88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8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400" b="1">
                <a:solidFill>
                  <a:srgbClr val="FFFF00"/>
                </a:solidFill>
                <a:latin typeface="Times New Roman" pitchFamily="18" charset="0"/>
              </a:rPr>
              <a:t>En attendant le permis de construire</a:t>
            </a:r>
          </a:p>
        </p:txBody>
      </p:sp>
      <p:grpSp>
        <p:nvGrpSpPr>
          <p:cNvPr id="76804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76805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6806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altLang="fr-FR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76813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4537075" cy="301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611188" y="3141663"/>
            <a:ext cx="41751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Le moulin est derrière.</a:t>
            </a:r>
          </a:p>
        </p:txBody>
      </p:sp>
      <p:pic>
        <p:nvPicPr>
          <p:cNvPr id="76814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5175"/>
            <a:ext cx="4572000" cy="303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15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89363"/>
            <a:ext cx="4321175" cy="288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16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4537075" cy="301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900113" y="3933825"/>
            <a:ext cx="21605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Le voilà!</a:t>
            </a:r>
          </a:p>
        </p:txBody>
      </p:sp>
      <p:pic>
        <p:nvPicPr>
          <p:cNvPr id="76817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844675"/>
            <a:ext cx="4643437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7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7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29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6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6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3" grpId="1"/>
      <p:bldP spid="768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875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79876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9877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altLang="fr-FR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79883" name="Rectangle 11"/>
          <p:cNvSpPr>
            <a:spLocks noChangeArrowheads="1"/>
          </p:cNvSpPr>
          <p:nvPr/>
        </p:nvSpPr>
        <p:spPr bwMode="auto">
          <a:xfrm>
            <a:off x="1116013" y="1268413"/>
            <a:ext cx="2160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Et ça débarde …</a:t>
            </a:r>
          </a:p>
        </p:txBody>
      </p:sp>
      <p:pic>
        <p:nvPicPr>
          <p:cNvPr id="79888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908050"/>
            <a:ext cx="4067175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89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84538"/>
            <a:ext cx="4067175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90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429000"/>
            <a:ext cx="405765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91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400" b="1">
                <a:solidFill>
                  <a:srgbClr val="FFFF00"/>
                </a:solidFill>
                <a:latin typeface="Times New Roman" pitchFamily="18" charset="0"/>
              </a:rPr>
              <a:t>En attendant le permis de construire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4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400"/>
                                        <p:tgtEl>
                                          <p:spTgt spid="79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100" fill="hold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100" fill="hold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100"/>
                                        <p:tgtEl>
                                          <p:spTgt spid="79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79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53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798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798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798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79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3" grpId="0"/>
      <p:bldP spid="7988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31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400" b="1">
                <a:solidFill>
                  <a:srgbClr val="FFFF00"/>
                </a:solidFill>
                <a:latin typeface="Times New Roman" pitchFamily="18" charset="0"/>
              </a:rPr>
              <a:t>En attendant le permis de construire</a:t>
            </a: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1116013" y="1268413"/>
            <a:ext cx="47513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Et depuis l’obtention du permis de construire  des gîtes le 6 mars 2013 …</a:t>
            </a:r>
          </a:p>
        </p:txBody>
      </p:sp>
      <p:pic>
        <p:nvPicPr>
          <p:cNvPr id="80923" name="Pictur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0263"/>
            <a:ext cx="9144000" cy="605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6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420938"/>
            <a:ext cx="407670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089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80900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901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altLang="fr-FR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80924" name="Picture 2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60800"/>
            <a:ext cx="4076700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5" name="Picture 2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836613"/>
            <a:ext cx="3681412" cy="272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6" name="Picture 3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407670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7" name="Picture 3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997200"/>
            <a:ext cx="4076700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28" name="Rectangle 32"/>
          <p:cNvSpPr>
            <a:spLocks noChangeArrowheads="1"/>
          </p:cNvSpPr>
          <p:nvPr/>
        </p:nvSpPr>
        <p:spPr bwMode="auto">
          <a:xfrm>
            <a:off x="1331913" y="2133600"/>
            <a:ext cx="3527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Times New Roman" pitchFamily="18" charset="0"/>
              </a:rPr>
              <a:t>Mais ça, c’est pour la prochaine fois.</a:t>
            </a:r>
          </a:p>
        </p:txBody>
      </p:sp>
      <p:pic>
        <p:nvPicPr>
          <p:cNvPr id="80929" name="Picture 3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30" name="Text Box 34"/>
          <p:cNvSpPr txBox="1">
            <a:spLocks noChangeArrowheads="1"/>
          </p:cNvSpPr>
          <p:nvPr/>
        </p:nvSpPr>
        <p:spPr bwMode="auto">
          <a:xfrm>
            <a:off x="5614988" y="4508500"/>
            <a:ext cx="3529012" cy="214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5400" b="1">
                <a:solidFill>
                  <a:srgbClr val="FF9933"/>
                </a:solidFill>
                <a:latin typeface="Edwardian Script ITC" pitchFamily="66" charset="0"/>
              </a:rPr>
              <a:t>A </a:t>
            </a:r>
          </a:p>
          <a:p>
            <a:pPr algn="ctr">
              <a:spcBef>
                <a:spcPct val="50000"/>
              </a:spcBef>
            </a:pPr>
            <a:r>
              <a:rPr lang="fr-FR" altLang="fr-FR" sz="5400" b="1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0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800" fill="hold"/>
                                        <p:tgtEl>
                                          <p:spTgt spid="80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800" fill="hold"/>
                                        <p:tgtEl>
                                          <p:spTgt spid="80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800"/>
                                        <p:tgtEl>
                                          <p:spTgt spid="80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900" fill="hold"/>
                                        <p:tgtEl>
                                          <p:spTgt spid="80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900" fill="hold"/>
                                        <p:tgtEl>
                                          <p:spTgt spid="80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900"/>
                                        <p:tgtEl>
                                          <p:spTgt spid="80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0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0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80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77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600" fill="hold"/>
                                        <p:tgtEl>
                                          <p:spTgt spid="80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600" fill="hold"/>
                                        <p:tgtEl>
                                          <p:spTgt spid="80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600"/>
                                        <p:tgtEl>
                                          <p:spTgt spid="80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13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100" fill="hold"/>
                                        <p:tgtEl>
                                          <p:spTgt spid="80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100" fill="hold"/>
                                        <p:tgtEl>
                                          <p:spTgt spid="80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100"/>
                                        <p:tgtEl>
                                          <p:spTgt spid="80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4400"/>
                            </p:stCondLst>
                            <p:childTnLst>
                              <p:par>
                                <p:cTn id="44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800" fill="hold"/>
                                        <p:tgtEl>
                                          <p:spTgt spid="80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800" fill="hold"/>
                                        <p:tgtEl>
                                          <p:spTgt spid="80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2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100"/>
                                        <p:tgtEl>
                                          <p:spTgt spid="80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4300"/>
                            </p:stCondLst>
                            <p:childTnLst>
                              <p:par>
                                <p:cTn id="53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21429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1300"/>
                            </p:stCondLst>
                            <p:childTnLst>
                              <p:par>
                                <p:cTn id="59" presetID="5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900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900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49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899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  <p:bldP spid="80928" grpId="0"/>
      <p:bldP spid="80930" grpId="0"/>
      <p:bldP spid="80930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118</Words>
  <Application>Microsoft Office PowerPoint</Application>
  <PresentationFormat>Affichage à l'écran (4:3)</PresentationFormat>
  <Paragraphs>26</Paragraphs>
  <Slides>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Loic</cp:lastModifiedBy>
  <cp:revision>123</cp:revision>
  <dcterms:created xsi:type="dcterms:W3CDTF">2012-12-24T10:39:19Z</dcterms:created>
  <dcterms:modified xsi:type="dcterms:W3CDTF">2014-06-15T10:11:20Z</dcterms:modified>
</cp:coreProperties>
</file>