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2" r:id="rId8"/>
    <p:sldId id="263" r:id="rId9"/>
    <p:sldId id="264" r:id="rId10"/>
    <p:sldId id="265" r:id="rId11"/>
    <p:sldId id="270" r:id="rId12"/>
    <p:sldId id="266" r:id="rId13"/>
    <p:sldId id="268" r:id="rId14"/>
    <p:sldId id="271" r:id="rId15"/>
    <p:sldId id="267" r:id="rId16"/>
    <p:sldId id="261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14/06/2014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14/06/2014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14/06/2014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14/06/2014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14/06/2014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14/06/2014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14/06/2014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14/06/2014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14/06/2014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14/06/2014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06F0-21E7-44B8-B879-0CBA283A14D2}" type="datetimeFigureOut">
              <a:rPr lang="fr-FR" smtClean="0"/>
              <a:t>14/06/2014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0FD06F0-21E7-44B8-B879-0CBA283A14D2}" type="datetimeFigureOut">
              <a:rPr lang="fr-FR" smtClean="0"/>
              <a:t>14/06/2014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5D0A8B-C65D-4334-A659-0CAB6A07AED4}" type="slidenum">
              <a:rPr lang="fr-FR" smtClean="0"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Col de </a:t>
            </a:r>
            <a:r>
              <a:rPr lang="fr-FR" dirty="0" err="1" smtClean="0"/>
              <a:t>Chaubouret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Parc du Régional du Pilat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544" y="4077072"/>
            <a:ext cx="7854696" cy="175260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3600" dirty="0" smtClean="0"/>
              <a:t>Ascension 2015</a:t>
            </a:r>
          </a:p>
          <a:p>
            <a:pPr algn="ctr"/>
            <a:r>
              <a:rPr lang="fr-FR" sz="3600" dirty="0" smtClean="0"/>
              <a:t>14-17 mai 2015</a:t>
            </a:r>
            <a:endParaRPr lang="fr-FR" sz="3600" dirty="0"/>
          </a:p>
        </p:txBody>
      </p:sp>
      <p:pic>
        <p:nvPicPr>
          <p:cNvPr id="11" name="01 New Bor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18">
        <p14:vortex dir="r"/>
      </p:transition>
    </mc:Choice>
    <mc:Fallback>
      <p:transition spd="slow" advClick="0" advTm="10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88640"/>
            <a:ext cx="8712968" cy="653472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Le Col de la croix de </a:t>
            </a:r>
            <a:r>
              <a:rPr lang="fr-FR" dirty="0" err="1" smtClean="0">
                <a:solidFill>
                  <a:schemeClr val="bg2"/>
                </a:solidFill>
              </a:rPr>
              <a:t>Chaubouret</a:t>
            </a:r>
            <a:endParaRPr lang="fr-FR" dirty="0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34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9697">
        <p14:vortex dir="r"/>
      </p:transition>
    </mc:Choice>
    <mc:Fallback>
      <p:transition spd="slow" advTm="96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44431" cy="6048672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C’est comme le Port-Salut, c’est marqué dessus!!!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1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516">
        <p14:vortex dir="r"/>
      </p:transition>
    </mc:Choice>
    <mc:Fallback>
      <p:transition spd="slow" advTm="35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39"/>
            <a:ext cx="8496944" cy="654779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La « chaîne » du Pilat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5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164">
        <p14:vortex dir="r"/>
      </p:transition>
    </mc:Choice>
    <mc:Fallback>
      <p:transition spd="slow" advTm="41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867348" cy="5907871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La Chartreuse de </a:t>
            </a:r>
            <a:r>
              <a:rPr lang="fr-FR" dirty="0">
                <a:solidFill>
                  <a:schemeClr val="bg1"/>
                </a:solidFill>
              </a:rPr>
              <a:t>S</a:t>
            </a:r>
            <a:r>
              <a:rPr lang="fr-FR" dirty="0" smtClean="0">
                <a:solidFill>
                  <a:schemeClr val="bg1"/>
                </a:solidFill>
              </a:rPr>
              <a:t>ainte Croix en </a:t>
            </a:r>
            <a:r>
              <a:rPr lang="fr-FR" dirty="0" err="1" smtClean="0">
                <a:solidFill>
                  <a:schemeClr val="bg1"/>
                </a:solidFill>
              </a:rPr>
              <a:t>Jarez</a:t>
            </a:r>
            <a:endParaRPr lang="fr-FR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751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9757">
        <p14:vortex dir="r"/>
      </p:transition>
    </mc:Choice>
    <mc:Fallback>
      <p:transition spd="slow" advTm="97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860993" cy="5905022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8486"/>
            <a:ext cx="8229600" cy="1143000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« 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Malleval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 »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77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1583">
        <p14:vortex dir="r"/>
      </p:transition>
    </mc:Choice>
    <mc:Fallback>
      <p:transition spd="slow" advTm="11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0207"/>
            <a:ext cx="8730390" cy="6547793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Le Rhône au fond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865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933">
        <p14:vortex dir="r"/>
      </p:transition>
    </mc:Choice>
    <mc:Fallback>
      <p:transition spd="slow" advTm="89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3" y="55478"/>
            <a:ext cx="8930681" cy="6613882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Château </a:t>
            </a:r>
            <a:r>
              <a:rPr lang="fr-FR" dirty="0" err="1" smtClean="0">
                <a:solidFill>
                  <a:schemeClr val="bg1"/>
                </a:solidFill>
              </a:rPr>
              <a:t>Grillet</a:t>
            </a:r>
            <a:r>
              <a:rPr lang="fr-FR" dirty="0" smtClean="0">
                <a:solidFill>
                  <a:schemeClr val="bg1"/>
                </a:solidFill>
              </a:rPr>
              <a:t>, le Rhône et Condrieu au fond</a:t>
            </a:r>
            <a:endParaRPr lang="fr-FR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879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8213">
        <p14:vortex dir="r"/>
      </p:transition>
    </mc:Choice>
    <mc:Fallback>
      <p:transition spd="slow" advTm="182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Le parc du Pilat, où c‘est y que c’est?</a:t>
            </a:r>
            <a:endParaRPr lang="fr-FR" dirty="0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" y="2805906"/>
            <a:ext cx="9090972" cy="3215382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2903">
        <p14:vortex dir="r"/>
      </p:transition>
    </mc:Choice>
    <mc:Fallback>
      <p:transition spd="slow" advTm="129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Quand vous serez là, vous serez arrivés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60848"/>
            <a:ext cx="6264696" cy="4698523"/>
          </a:xfrm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587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2629">
        <p14:vortex dir="r"/>
      </p:transition>
    </mc:Choice>
    <mc:Fallback>
      <p:transition spd="slow" advClick="0" advTm="126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517232"/>
            <a:ext cx="8229600" cy="1143000"/>
          </a:xfrm>
        </p:spPr>
        <p:txBody>
          <a:bodyPr/>
          <a:lstStyle/>
          <a:p>
            <a:r>
              <a:rPr lang="fr-FR" dirty="0" smtClean="0"/>
              <a:t>Là ça vous parle mieux?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3517"/>
            <a:ext cx="5256584" cy="550627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97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631">
        <p14:vortex dir="r"/>
      </p:transition>
    </mc:Choice>
    <mc:Fallback>
      <p:transition spd="slow" advTm="86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28800"/>
            <a:ext cx="4991904" cy="5131678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075240" cy="137041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Motard heureux sur les routes du Pilat</a:t>
            </a:r>
            <a:endParaRPr lang="fr-FR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918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9742">
        <p14:vortex dir="r"/>
      </p:transition>
    </mc:Choice>
    <mc:Fallback>
      <p:transition spd="slow" advTm="97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3384"/>
            <a:ext cx="8784976" cy="6505976"/>
          </a:xfrm>
        </p:spPr>
      </p:pic>
      <p:sp>
        <p:nvSpPr>
          <p:cNvPr id="7" name="ZoneTexte 6"/>
          <p:cNvSpPr txBox="1"/>
          <p:nvPr/>
        </p:nvSpPr>
        <p:spPr>
          <a:xfrm>
            <a:off x="611560" y="260648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Paysage du parc du Pilat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69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734">
        <p14:vortex dir="r"/>
      </p:transition>
    </mc:Choice>
    <mc:Fallback>
      <p:transition spd="slow" advTm="10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" y="213479"/>
            <a:ext cx="8954832" cy="663176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rgbClr val="00B050"/>
                </a:solidFill>
              </a:rPr>
              <a:t>C’est vert!!!!</a:t>
            </a:r>
            <a:endParaRPr lang="fr-FR" dirty="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0198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2236">
        <p14:vortex dir="r"/>
      </p:transition>
    </mc:Choice>
    <mc:Fallback>
      <p:transition spd="slow" advTm="12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704088" cy="652806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Condrieu,  ses </a:t>
            </a:r>
            <a:r>
              <a:rPr lang="fr-FR" dirty="0" err="1" smtClean="0">
                <a:solidFill>
                  <a:schemeClr val="tx1"/>
                </a:solidFill>
              </a:rPr>
              <a:t>côteaux</a:t>
            </a:r>
            <a:r>
              <a:rPr lang="fr-FR" dirty="0" smtClean="0">
                <a:solidFill>
                  <a:schemeClr val="tx1"/>
                </a:solidFill>
              </a:rPr>
              <a:t>, son </a:t>
            </a:r>
            <a:r>
              <a:rPr lang="fr-FR" dirty="0" err="1" smtClean="0">
                <a:solidFill>
                  <a:schemeClr val="tx1"/>
                </a:solidFill>
              </a:rPr>
              <a:t>Rhone</a:t>
            </a:r>
            <a:r>
              <a:rPr lang="fr-FR" dirty="0" smtClean="0">
                <a:solidFill>
                  <a:schemeClr val="tx1"/>
                </a:solidFill>
              </a:rPr>
              <a:t>, 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6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719">
        <p14:vortex dir="r"/>
      </p:transition>
    </mc:Choice>
    <mc:Fallback>
      <p:transition spd="slow" advClick="0" advTm="57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06" y="1556792"/>
            <a:ext cx="5224990" cy="504068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3034680" cy="445310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Ca touche Saint Etienne, C’est à 50 km sud de Lyon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59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2504">
        <p14:vortex dir="r"/>
      </p:transition>
    </mc:Choice>
    <mc:Fallback>
      <p:transition spd="slow" advTm="125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3826</TotalTime>
  <Words>107</Words>
  <Application>Microsoft Office PowerPoint</Application>
  <PresentationFormat>Affichage à l'écran (4:3)</PresentationFormat>
  <Paragraphs>18</Paragraphs>
  <Slides>16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Débit</vt:lpstr>
      <vt:lpstr>Col de Chaubouret Parc du Régional du Pilat</vt:lpstr>
      <vt:lpstr>Le parc du Pilat, où c‘est y que c’est?</vt:lpstr>
      <vt:lpstr>Quand vous serez là, vous serez arrivés</vt:lpstr>
      <vt:lpstr>Là ça vous parle mieux?</vt:lpstr>
      <vt:lpstr>Motard heureux sur les routes du Pilat</vt:lpstr>
      <vt:lpstr>Présentation PowerPoint</vt:lpstr>
      <vt:lpstr>C’est vert!!!!</vt:lpstr>
      <vt:lpstr>Condrieu,  ses côteaux, son Rhone, </vt:lpstr>
      <vt:lpstr>Ca touche Saint Etienne, C’est à 50 km sud de Lyon</vt:lpstr>
      <vt:lpstr>Le Col de la croix de Chaubouret</vt:lpstr>
      <vt:lpstr>C’est comme le Port-Salut, c’est marqué dessus!!!</vt:lpstr>
      <vt:lpstr>La « chaîne » du Pilat</vt:lpstr>
      <vt:lpstr>La Chartreuse de Sainte Croix en Jarez</vt:lpstr>
      <vt:lpstr>« Malleval »</vt:lpstr>
      <vt:lpstr>Le Rhône au fond</vt:lpstr>
      <vt:lpstr>Château Grillet, le Rhône et Condrieu au fond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 de Chaubouret Parc du Régional du Pilat</dc:title>
  <dc:creator>jean yves</dc:creator>
  <cp:lastModifiedBy>jean yves</cp:lastModifiedBy>
  <cp:revision>27</cp:revision>
  <dcterms:created xsi:type="dcterms:W3CDTF">2014-06-03T16:01:19Z</dcterms:created>
  <dcterms:modified xsi:type="dcterms:W3CDTF">2014-06-15T06:57:21Z</dcterms:modified>
</cp:coreProperties>
</file>