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FEB8B09-13FA-43EE-BA0C-E5AE307026B0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F130E6-A9A2-4632-96AC-AB42EFFAF9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4700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A13166-CE74-4D19-B5E4-629A30A2AAAB}" type="slidenum">
              <a:rPr lang="fr-FR" alt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81E1C-5C96-46B3-9AE9-53D54B59F547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38DFE-58A2-41CE-A360-BA4C40A7E4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77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EB54D-45C4-454E-B1C3-D4FE9D64469F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8EA43-C307-4121-A4C3-BA9240ED03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354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3C234-31C5-4302-93A4-4EF7537847AA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F3D20-BBF7-42BE-BF44-882100066F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700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86929-DFBA-4128-BAB6-65187BDA6673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7BED5-7DFA-4337-960C-A0441294AB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8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456AB-ACAD-4876-9DED-2BD569EE1F35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EFEC5-9891-46C9-9ABC-FD549F8C10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308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FE10F-A454-47D4-AF73-7C1BCF2FF51D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7AAD7-B116-490C-85BB-1A8467802A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627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2CBF0-DE06-4EAE-B0CE-B68D0751F83A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83272-4B28-4A78-9336-C436C4809A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204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E6E5F-1E95-42F5-B02D-91FFC5228DF5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1CAC3-7641-4A19-9D0B-9314544307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057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D955C-8125-40DE-A541-267608CB82E9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42FDF-E0FB-42CB-9C0D-1872C962E6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329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D32DF-EB6A-4252-B40A-AABAA29789B3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007C-00D9-4538-A765-957E134820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06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85194-0D5F-437F-A55B-242D9FE6A8DE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46939-A28A-437F-BAC3-06DEA846C0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54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7B5173-6E55-45BC-852D-86BA9793FE48}" type="datetimeFigureOut">
              <a:rPr lang="fr-FR"/>
              <a:pPr>
                <a:defRPr/>
              </a:pPr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BDD9BA-7691-44DB-B109-16BE3ED2144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\1-ATELIER\1-VOEUX\2014\Photos\IMG_4320_redimensionner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272263" y="-509185"/>
            <a:ext cx="10416263" cy="736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692696"/>
            <a:ext cx="6510338" cy="328613"/>
          </a:xfrm>
        </p:spPr>
        <p:txBody>
          <a:bodyPr rtlCol="0">
            <a:normAutofit fontScale="47500" lnSpcReduction="2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ONCE UPON A TIME IN AMERICA – ENNIO MORRICONE</a:t>
            </a:r>
          </a:p>
          <a:p>
            <a:pPr algn="l" fontAlgn="auto">
              <a:spcAft>
                <a:spcPts val="0"/>
              </a:spcAft>
              <a:defRPr/>
            </a:pPr>
            <a:endParaRPr lang="fr-FR" dirty="0">
              <a:latin typeface="Arial Black" pitchFamily="34" charset="0"/>
            </a:endParaRPr>
          </a:p>
        </p:txBody>
      </p:sp>
      <p:sp>
        <p:nvSpPr>
          <p:cNvPr id="5" name="Sous-titre 2"/>
          <p:cNvSpPr txBox="1">
            <a:spLocks/>
          </p:cNvSpPr>
          <p:nvPr/>
        </p:nvSpPr>
        <p:spPr>
          <a:xfrm>
            <a:off x="5867400" y="136525"/>
            <a:ext cx="3276600" cy="330200"/>
          </a:xfrm>
          <a:prstGeom prst="rect">
            <a:avLst/>
          </a:prstGeom>
        </p:spPr>
        <p:txBody>
          <a:bodyPr lIns="91431" tIns="9143" rIns="91431" bIns="45715">
            <a:normAutofit/>
          </a:bodyPr>
          <a:lstStyle>
            <a:lvl1pPr marL="0" indent="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fr-FR" sz="900">
                <a:latin typeface="Arial Black" pitchFamily="34" charset="0"/>
              </a:rPr>
              <a:t>DIAPORAMA AUTOMATIQUE</a:t>
            </a:r>
            <a:endParaRPr lang="fr-FR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611560" y="6093296"/>
            <a:ext cx="70532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FR" altLang="fr-FR" sz="2800" dirty="0" smtClean="0">
                <a:solidFill>
                  <a:schemeClr val="bg2">
                    <a:lumMod val="25000"/>
                  </a:schemeClr>
                </a:solidFill>
              </a:rPr>
              <a:t>Falaises du </a:t>
            </a:r>
            <a:r>
              <a:rPr lang="fr-FR" altLang="fr-FR" sz="2800" dirty="0" err="1" smtClean="0">
                <a:solidFill>
                  <a:schemeClr val="bg2">
                    <a:lumMod val="25000"/>
                  </a:schemeClr>
                </a:solidFill>
              </a:rPr>
              <a:t>Vellan</a:t>
            </a:r>
            <a:endParaRPr lang="fr-FR" altLang="fr-FR" sz="2800" dirty="0" smtClean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wipe/>
    <p:sndAc>
      <p:stSnd loop="1">
        <p:snd r:embed="rId2" name="09 - Amapola (Part II) - Once Upon A Time In America [Special Edition] - Ennio Morric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6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build="allAtOnce"/>
      <p:bldP spid="5" grpId="1" build="allAtOnce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10337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238" y="6308725"/>
            <a:ext cx="3471862" cy="400050"/>
          </a:xfrm>
        </p:spPr>
        <p:txBody>
          <a:bodyPr/>
          <a:lstStyle/>
          <a:p>
            <a:pPr algn="l"/>
            <a:r>
              <a:rPr lang="fr-FR" altLang="fr-FR" sz="2400" b="1" dirty="0" err="1" smtClean="0"/>
              <a:t>Eygluy</a:t>
            </a:r>
            <a:r>
              <a:rPr lang="fr-FR" altLang="fr-FR" sz="1800" dirty="0" smtClean="0"/>
              <a:t> </a:t>
            </a: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6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9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96" y="116632"/>
            <a:ext cx="7053262" cy="549275"/>
          </a:xfrm>
        </p:spPr>
        <p:txBody>
          <a:bodyPr/>
          <a:lstStyle/>
          <a:p>
            <a:pPr algn="l"/>
            <a:r>
              <a:rPr lang="fr-FR" altLang="fr-FR" sz="2800" dirty="0" smtClean="0">
                <a:solidFill>
                  <a:schemeClr val="bg1"/>
                </a:solidFill>
              </a:rPr>
              <a:t>Sur la route de </a:t>
            </a:r>
            <a:r>
              <a:rPr lang="fr-FR" altLang="fr-FR" sz="2800" dirty="0" err="1" smtClean="0">
                <a:solidFill>
                  <a:schemeClr val="bg1"/>
                </a:solidFill>
              </a:rPr>
              <a:t>Combovin</a:t>
            </a:r>
            <a:endParaRPr lang="fr-FR" altLang="fr-FR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6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563" y="6172200"/>
            <a:ext cx="7521575" cy="5492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VERS SAOU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51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560388" y="0"/>
            <a:ext cx="10317163" cy="6875463"/>
          </a:xfr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1113" y="115888"/>
            <a:ext cx="4248150" cy="549275"/>
          </a:xfrm>
          <a:prstGeom prst="rect">
            <a:avLst/>
          </a:prstGeom>
        </p:spPr>
        <p:txBody>
          <a:bodyPr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fr-FR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23850" y="-58738"/>
            <a:ext cx="9736138" cy="6881813"/>
          </a:xfrm>
        </p:spPr>
      </p:pic>
      <p:sp>
        <p:nvSpPr>
          <p:cNvPr id="5" name="Zone de texte 7"/>
          <p:cNvSpPr txBox="1">
            <a:spLocks noChangeArrowheads="1"/>
          </p:cNvSpPr>
          <p:nvPr/>
        </p:nvSpPr>
        <p:spPr bwMode="auto">
          <a:xfrm>
            <a:off x="2555776" y="5189661"/>
            <a:ext cx="2987675" cy="144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5" rIns="91431" bIns="45715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cs typeface="Lucida Sans Unicode" pitchFamily="34" charset="0"/>
              </a:rPr>
              <a:t>2014</a:t>
            </a:r>
          </a:p>
        </p:txBody>
      </p:sp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3059832" y="116632"/>
            <a:ext cx="8728075" cy="5492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bg2">
                    <a:lumMod val="50000"/>
                  </a:schemeClr>
                </a:solidFill>
              </a:rPr>
              <a:t>Entre les </a:t>
            </a:r>
            <a:r>
              <a:rPr lang="fr-FR" sz="3200" dirty="0" err="1" smtClean="0">
                <a:solidFill>
                  <a:schemeClr val="bg2">
                    <a:lumMod val="50000"/>
                  </a:schemeClr>
                </a:solidFill>
              </a:rPr>
              <a:t>Limouches</a:t>
            </a:r>
            <a:r>
              <a:rPr lang="fr-FR" sz="3200" dirty="0" smtClean="0">
                <a:solidFill>
                  <a:schemeClr val="bg2">
                    <a:lumMod val="50000"/>
                  </a:schemeClr>
                </a:solidFill>
              </a:rPr>
              <a:t> et La Vacherie</a:t>
            </a:r>
            <a:endParaRPr lang="fr-FR" sz="3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573088" y="0"/>
            <a:ext cx="10290176" cy="6858000"/>
          </a:xfrm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84213" y="292417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5" rIns="91431" bIns="457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solidFill>
                  <a:srgbClr val="7C0A0A"/>
                </a:solidFill>
                <a:latin typeface="Arial Rounded MT Bold" pitchFamily="34" charset="0"/>
                <a:cs typeface="+mn-cs"/>
              </a:rPr>
              <a:t>CRESTOISE 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solidFill>
                  <a:srgbClr val="7C0A0A"/>
                </a:solidFill>
                <a:latin typeface="Arial Rounded MT Bold" pitchFamily="34" charset="0"/>
                <a:cs typeface="+mn-cs"/>
              </a:rPr>
              <a:t>MENUISERIE </a:t>
            </a:r>
            <a:r>
              <a:rPr lang="fr-FR" sz="4000" b="1" dirty="0">
                <a:solidFill>
                  <a:schemeClr val="accent2">
                    <a:lumMod val="50000"/>
                  </a:schemeClr>
                </a:solidFill>
                <a:latin typeface="Arial Rounded MT Bold" pitchFamily="34" charset="0"/>
                <a:cs typeface="+mn-cs"/>
              </a:rPr>
              <a:t>- </a:t>
            </a:r>
            <a:r>
              <a:rPr lang="fr-FR" sz="4000" b="1" dirty="0">
                <a:solidFill>
                  <a:srgbClr val="0070C0"/>
                </a:solidFill>
                <a:latin typeface="Arial Rounded MT Bold" pitchFamily="34" charset="0"/>
                <a:cs typeface="+mn-cs"/>
              </a:rPr>
              <a:t>MIROITERIE</a:t>
            </a:r>
            <a: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  <a:t/>
            </a:r>
            <a:b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</a:br>
            <a: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  <a:t>et </a:t>
            </a:r>
            <a:b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</a:br>
            <a: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  <a:t>VINCENT LESAFFRE</a:t>
            </a:r>
            <a:b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</a:br>
            <a: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  <a:t/>
            </a:r>
            <a:b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</a:br>
            <a:r>
              <a:rPr lang="fr-FR" sz="4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 Rounded MT Bold" pitchFamily="34" charset="0"/>
                <a:cs typeface="+mn-cs"/>
              </a:rPr>
              <a:t>VOUS SOUHAITENT UNE BONNE ANNEE </a:t>
            </a:r>
            <a:r>
              <a:rPr lang="fr-FR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cs typeface="+mn-cs"/>
              </a:rPr>
              <a:t>2014</a:t>
            </a:r>
            <a:r>
              <a:rPr lang="fr-FR" sz="4000" b="1" dirty="0">
                <a:solidFill>
                  <a:srgbClr val="339933"/>
                </a:solidFill>
                <a:latin typeface="Cracked Johnnie" pitchFamily="2" charset="0"/>
                <a:cs typeface="+mn-cs"/>
              </a:rPr>
              <a:t/>
            </a:r>
            <a:br>
              <a:rPr lang="fr-FR" sz="4000" b="1" dirty="0">
                <a:solidFill>
                  <a:srgbClr val="339933"/>
                </a:solidFill>
                <a:latin typeface="Cracked Johnnie" pitchFamily="2" charset="0"/>
                <a:cs typeface="+mn-cs"/>
              </a:rPr>
            </a:br>
            <a:endParaRPr lang="fr-FR" sz="4000" b="1" dirty="0">
              <a:solidFill>
                <a:srgbClr val="339933"/>
              </a:solidFill>
              <a:latin typeface="Cracked Johnnie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xit" presetSubtype="4" fill="hold" grpId="2" nodeType="clickEffect">
                                  <p:stCondLst>
                                    <p:cond delay="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20" dur="3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5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122238" y="5897563"/>
            <a:ext cx="7519987" cy="758825"/>
          </a:xfrm>
          <a:prstGeom prst="rect">
            <a:avLst/>
          </a:pr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DU COTE DU SAPIN BRONZE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8195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80975" y="-15875"/>
            <a:ext cx="10069513" cy="6873875"/>
          </a:xfr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7521575" cy="5492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fr-FR" sz="3200" dirty="0" err="1" smtClean="0">
                <a:solidFill>
                  <a:schemeClr val="bg1">
                    <a:lumMod val="65000"/>
                  </a:schemeClr>
                </a:solidFill>
              </a:rPr>
              <a:t>Eglise</a:t>
            </a:r>
            <a:r>
              <a:rPr lang="fr-FR" sz="3200" dirty="0" smtClean="0">
                <a:solidFill>
                  <a:schemeClr val="bg1">
                    <a:lumMod val="65000"/>
                  </a:schemeClr>
                </a:solidFill>
              </a:rPr>
              <a:t> St Pierre </a:t>
            </a:r>
            <a:br>
              <a:rPr lang="fr-FR" sz="3200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fr-FR" sz="3200" dirty="0" smtClean="0">
                <a:solidFill>
                  <a:schemeClr val="bg1">
                    <a:lumMod val="65000"/>
                  </a:schemeClr>
                </a:solidFill>
              </a:rPr>
              <a:t>de </a:t>
            </a:r>
            <a:r>
              <a:rPr lang="fr-FR" sz="3200" dirty="0" err="1" smtClean="0">
                <a:solidFill>
                  <a:schemeClr val="bg1">
                    <a:lumMod val="65000"/>
                  </a:schemeClr>
                </a:solidFill>
              </a:rPr>
              <a:t>Peyrus</a:t>
            </a:r>
            <a:endParaRPr lang="fr-FR" sz="32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5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541338" y="0"/>
            <a:ext cx="10291763" cy="6858000"/>
          </a:xfrm>
        </p:spPr>
      </p:pic>
      <p:sp>
        <p:nvSpPr>
          <p:cNvPr id="9219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13" y="6270625"/>
            <a:ext cx="7521575" cy="5492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EQUIN CURIEUX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80528" y="-1"/>
            <a:ext cx="9688513" cy="6858001"/>
          </a:xfr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79512" y="6021288"/>
            <a:ext cx="7521575" cy="547688"/>
          </a:xfrm>
          <a:prstGeom prst="rect">
            <a:avLst/>
          </a:prstGeom>
        </p:spPr>
        <p:txBody>
          <a:bodyPr lIns="91431" tIns="45715" rIns="91431" bIns="45715" anchor="ctr"/>
          <a:lstStyle>
            <a:lvl1pPr algn="l" defTabSz="10287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fr-FR" cap="non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 Pissoire à </a:t>
            </a:r>
            <a:r>
              <a:rPr lang="fr-FR" cap="none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fr-FR" cap="non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mblèze</a:t>
            </a:r>
            <a:endParaRPr lang="fr-FR" cap="non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76225" y="0"/>
            <a:ext cx="9744075" cy="6892925"/>
          </a:xfrm>
        </p:spPr>
      </p:pic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466975" y="68263"/>
            <a:ext cx="2925763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  <a:latin typeface="Arial Rounded MT Bold" pitchFamily="34" charset="0"/>
              </a:rPr>
              <a:t>CASCADE A CHALANCON</a:t>
            </a:r>
          </a:p>
        </p:txBody>
      </p:sp>
      <p:pic>
        <p:nvPicPr>
          <p:cNvPr id="12292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696450" cy="6858000"/>
          </a:xfrm>
        </p:spPr>
      </p:pic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122238" y="274638"/>
            <a:ext cx="6684962" cy="854075"/>
          </a:xfrm>
          <a:prstGeom prst="rect">
            <a:avLst/>
          </a:pr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3315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04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822325" y="365125"/>
            <a:ext cx="7521575" cy="760413"/>
          </a:xfrm>
          <a:prstGeom prst="rect">
            <a:avLst/>
          </a:pr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14339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7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6588224" y="213212"/>
            <a:ext cx="4267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b="1" dirty="0"/>
              <a:t>Dans la Vallée de Quint</a:t>
            </a: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10291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145881" y="44624"/>
            <a:ext cx="57912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2100" b="1" dirty="0">
                <a:solidFill>
                  <a:schemeClr val="bg1"/>
                </a:solidFill>
                <a:latin typeface="Arial Rounded MT Bold" pitchFamily="34" charset="0"/>
              </a:rPr>
              <a:t>Ruines de </a:t>
            </a:r>
            <a:r>
              <a:rPr lang="fr-FR" altLang="fr-FR" sz="2100" b="1" dirty="0" err="1">
                <a:solidFill>
                  <a:schemeClr val="bg1"/>
                </a:solidFill>
                <a:latin typeface="Arial Rounded MT Bold" pitchFamily="34" charset="0"/>
              </a:rPr>
              <a:t>Valchevrières</a:t>
            </a:r>
            <a:endParaRPr lang="fr-FR" altLang="fr-FR" sz="21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>
          <a:xfrm>
            <a:off x="5303838" y="1577975"/>
            <a:ext cx="4205287" cy="547688"/>
          </a:xfrm>
          <a:prstGeom prst="rect">
            <a:avLst/>
          </a:pr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LE SAINT PANCRACE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6387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102901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79388" y="6308725"/>
            <a:ext cx="42672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b="1">
                <a:solidFill>
                  <a:schemeClr val="bg1"/>
                </a:solidFill>
              </a:rPr>
              <a:t>Le St Pancrace</a:t>
            </a: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2450" y="0"/>
            <a:ext cx="969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23528" y="1222730"/>
            <a:ext cx="57912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2100" b="1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Crêtes de </a:t>
            </a:r>
            <a:r>
              <a:rPr lang="fr-FR" altLang="fr-FR" sz="2100" b="1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Comblezine</a:t>
            </a:r>
            <a:endParaRPr lang="fr-FR" altLang="fr-FR" sz="2100" b="1" dirty="0">
              <a:solidFill>
                <a:schemeClr val="bg2">
                  <a:lumMod val="50000"/>
                </a:schemeClr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3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8361" y="0"/>
            <a:ext cx="1029236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107950" y="42863"/>
            <a:ext cx="7519988" cy="760412"/>
          </a:xfrm>
          <a:prstGeom prst="rect">
            <a:avLst/>
          </a:pr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SUR LA ROUTE DE LA CHAUDIERE</a:t>
            </a:r>
          </a:p>
          <a:p>
            <a:pPr fontAlgn="auto"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0483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888" y="0"/>
            <a:ext cx="10290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4518819" y="6309320"/>
            <a:ext cx="62182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2100" b="1" dirty="0">
                <a:latin typeface="Arial Rounded MT Bold" pitchFamily="34" charset="0"/>
              </a:rPr>
              <a:t>Les Falaises d’</a:t>
            </a:r>
            <a:r>
              <a:rPr lang="fr-FR" altLang="fr-FR" sz="2100" b="1" dirty="0" err="1">
                <a:latin typeface="Arial Rounded MT Bold" pitchFamily="34" charset="0"/>
              </a:rPr>
              <a:t>Ansage</a:t>
            </a:r>
            <a:endParaRPr lang="fr-FR" altLang="fr-FR" sz="21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004E-6 3.2554E-6 L -0.00662 0.99029 " pathEditMode="relative" rAng="0" ptsTypes="AA">
                                      <p:cBhvr>
                                        <p:cTn id="6" dur="3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" y="495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7763" y="0"/>
            <a:ext cx="10291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22238" y="136525"/>
            <a:ext cx="5364162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72" tIns="40636" rIns="81272" bIns="40636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2100" b="1" dirty="0">
                <a:latin typeface="Arial Rounded MT Bold" pitchFamily="34" charset="0"/>
              </a:rPr>
              <a:t>Vers La Chapelle en Vercors</a:t>
            </a: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6071" y="0"/>
            <a:ext cx="9744615" cy="6892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5384006" y="161926"/>
            <a:ext cx="7519988" cy="579437"/>
          </a:xfrm>
          <a:custGeom>
            <a:avLst/>
            <a:gdLst>
              <a:gd name="connsiteX0" fmla="*/ 0 w 7520940"/>
              <a:gd name="connsiteY0" fmla="*/ 0 h 758984"/>
              <a:gd name="connsiteX1" fmla="*/ 7520940 w 7520940"/>
              <a:gd name="connsiteY1" fmla="*/ 0 h 758984"/>
              <a:gd name="connsiteX2" fmla="*/ 7520940 w 7520940"/>
              <a:gd name="connsiteY2" fmla="*/ 758984 h 758984"/>
              <a:gd name="connsiteX3" fmla="*/ 0 w 7520940"/>
              <a:gd name="connsiteY3" fmla="*/ 758984 h 758984"/>
              <a:gd name="connsiteX4" fmla="*/ 0 w 7520940"/>
              <a:gd name="connsiteY4" fmla="*/ 0 h 758984"/>
              <a:gd name="connsiteX0" fmla="*/ 117888 w 7520940"/>
              <a:gd name="connsiteY0" fmla="*/ 0 h 1161460"/>
              <a:gd name="connsiteX1" fmla="*/ 7520940 w 7520940"/>
              <a:gd name="connsiteY1" fmla="*/ 402476 h 1161460"/>
              <a:gd name="connsiteX2" fmla="*/ 7520940 w 7520940"/>
              <a:gd name="connsiteY2" fmla="*/ 1161460 h 1161460"/>
              <a:gd name="connsiteX3" fmla="*/ 0 w 7520940"/>
              <a:gd name="connsiteY3" fmla="*/ 1161460 h 1161460"/>
              <a:gd name="connsiteX4" fmla="*/ 117888 w 7520940"/>
              <a:gd name="connsiteY4" fmla="*/ 0 h 1161460"/>
              <a:gd name="connsiteX0" fmla="*/ 117888 w 7520940"/>
              <a:gd name="connsiteY0" fmla="*/ 0 h 1161460"/>
              <a:gd name="connsiteX1" fmla="*/ 7520940 w 7520940"/>
              <a:gd name="connsiteY1" fmla="*/ 402476 h 1161460"/>
              <a:gd name="connsiteX2" fmla="*/ 7520940 w 7520940"/>
              <a:gd name="connsiteY2" fmla="*/ 1161460 h 1161460"/>
              <a:gd name="connsiteX3" fmla="*/ 0 w 7520940"/>
              <a:gd name="connsiteY3" fmla="*/ 1161460 h 1161460"/>
              <a:gd name="connsiteX4" fmla="*/ 117888 w 7520940"/>
              <a:gd name="connsiteY4" fmla="*/ 0 h 1161460"/>
              <a:gd name="connsiteX0" fmla="*/ 11681 w 7520940"/>
              <a:gd name="connsiteY0" fmla="*/ 90598 h 771314"/>
              <a:gd name="connsiteX1" fmla="*/ 7520940 w 7520940"/>
              <a:gd name="connsiteY1" fmla="*/ 12330 h 771314"/>
              <a:gd name="connsiteX2" fmla="*/ 7520940 w 7520940"/>
              <a:gd name="connsiteY2" fmla="*/ 771314 h 771314"/>
              <a:gd name="connsiteX3" fmla="*/ 0 w 7520940"/>
              <a:gd name="connsiteY3" fmla="*/ 771314 h 771314"/>
              <a:gd name="connsiteX4" fmla="*/ 11681 w 7520940"/>
              <a:gd name="connsiteY4" fmla="*/ 90598 h 771314"/>
              <a:gd name="connsiteX0" fmla="*/ 11681 w 7520940"/>
              <a:gd name="connsiteY0" fmla="*/ 140310 h 821026"/>
              <a:gd name="connsiteX1" fmla="*/ 7520940 w 7520940"/>
              <a:gd name="connsiteY1" fmla="*/ 62042 h 821026"/>
              <a:gd name="connsiteX2" fmla="*/ 7520940 w 7520940"/>
              <a:gd name="connsiteY2" fmla="*/ 821026 h 821026"/>
              <a:gd name="connsiteX3" fmla="*/ 0 w 7520940"/>
              <a:gd name="connsiteY3" fmla="*/ 821026 h 821026"/>
              <a:gd name="connsiteX4" fmla="*/ 11681 w 7520940"/>
              <a:gd name="connsiteY4" fmla="*/ 140310 h 821026"/>
              <a:gd name="connsiteX0" fmla="*/ 11681 w 7520940"/>
              <a:gd name="connsiteY0" fmla="*/ 92590 h 773306"/>
              <a:gd name="connsiteX1" fmla="*/ 7520940 w 7520940"/>
              <a:gd name="connsiteY1" fmla="*/ 14322 h 773306"/>
              <a:gd name="connsiteX2" fmla="*/ 7520940 w 7520940"/>
              <a:gd name="connsiteY2" fmla="*/ 773306 h 773306"/>
              <a:gd name="connsiteX3" fmla="*/ 0 w 7520940"/>
              <a:gd name="connsiteY3" fmla="*/ 773306 h 773306"/>
              <a:gd name="connsiteX4" fmla="*/ 11681 w 7520940"/>
              <a:gd name="connsiteY4" fmla="*/ 92590 h 773306"/>
              <a:gd name="connsiteX0" fmla="*/ 11681 w 7520940"/>
              <a:gd name="connsiteY0" fmla="*/ 494421 h 1175137"/>
              <a:gd name="connsiteX1" fmla="*/ 7367892 w 7520940"/>
              <a:gd name="connsiteY1" fmla="*/ 9969 h 1175137"/>
              <a:gd name="connsiteX2" fmla="*/ 7520940 w 7520940"/>
              <a:gd name="connsiteY2" fmla="*/ 1175137 h 1175137"/>
              <a:gd name="connsiteX3" fmla="*/ 0 w 7520940"/>
              <a:gd name="connsiteY3" fmla="*/ 1175137 h 1175137"/>
              <a:gd name="connsiteX4" fmla="*/ 11681 w 7520940"/>
              <a:gd name="connsiteY4" fmla="*/ 494421 h 1175137"/>
              <a:gd name="connsiteX0" fmla="*/ 11681 w 7520940"/>
              <a:gd name="connsiteY0" fmla="*/ 55753 h 736469"/>
              <a:gd name="connsiteX1" fmla="*/ 7519631 w 7520940"/>
              <a:gd name="connsiteY1" fmla="*/ 14927 h 736469"/>
              <a:gd name="connsiteX2" fmla="*/ 7520940 w 7520940"/>
              <a:gd name="connsiteY2" fmla="*/ 736469 h 736469"/>
              <a:gd name="connsiteX3" fmla="*/ 0 w 7520940"/>
              <a:gd name="connsiteY3" fmla="*/ 736469 h 736469"/>
              <a:gd name="connsiteX4" fmla="*/ 11681 w 7520940"/>
              <a:gd name="connsiteY4" fmla="*/ 55753 h 736469"/>
              <a:gd name="connsiteX0" fmla="*/ 11681 w 7520940"/>
              <a:gd name="connsiteY0" fmla="*/ 88818 h 769534"/>
              <a:gd name="connsiteX1" fmla="*/ 2357977 w 7520940"/>
              <a:gd name="connsiteY1" fmla="*/ 0 h 769534"/>
              <a:gd name="connsiteX2" fmla="*/ 7519631 w 7520940"/>
              <a:gd name="connsiteY2" fmla="*/ 47992 h 769534"/>
              <a:gd name="connsiteX3" fmla="*/ 7520940 w 7520940"/>
              <a:gd name="connsiteY3" fmla="*/ 769534 h 769534"/>
              <a:gd name="connsiteX4" fmla="*/ 0 w 7520940"/>
              <a:gd name="connsiteY4" fmla="*/ 769534 h 769534"/>
              <a:gd name="connsiteX5" fmla="*/ 11681 w 7520940"/>
              <a:gd name="connsiteY5" fmla="*/ 88818 h 769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0940" h="769534">
                <a:moveTo>
                  <a:pt x="11681" y="88818"/>
                </a:moveTo>
                <a:cubicBezTo>
                  <a:pt x="393525" y="18327"/>
                  <a:pt x="1106652" y="6804"/>
                  <a:pt x="2357977" y="0"/>
                </a:cubicBezTo>
                <a:lnTo>
                  <a:pt x="7519631" y="47992"/>
                </a:lnTo>
                <a:cubicBezTo>
                  <a:pt x="7520067" y="288506"/>
                  <a:pt x="7520504" y="529020"/>
                  <a:pt x="7520940" y="769534"/>
                </a:cubicBezTo>
                <a:lnTo>
                  <a:pt x="0" y="769534"/>
                </a:lnTo>
                <a:lnTo>
                  <a:pt x="11681" y="88818"/>
                </a:lnTo>
                <a:close/>
              </a:path>
            </a:pathLst>
          </a:custGeom>
        </p:spPr>
        <p:txBody>
          <a:bodyPr lIns="91431" tIns="45715" rIns="91431" bIns="45715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</a:rPr>
              <a:t>Vallée de </a:t>
            </a:r>
            <a:r>
              <a:rPr lang="fr-FR" dirty="0" err="1" smtClean="0">
                <a:solidFill>
                  <a:schemeClr val="bg1"/>
                </a:solidFill>
              </a:rPr>
              <a:t>Bouvante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 de texte 10"/>
          <p:cNvSpPr txBox="1">
            <a:spLocks noChangeArrowheads="1"/>
          </p:cNvSpPr>
          <p:nvPr/>
        </p:nvSpPr>
        <p:spPr bwMode="auto">
          <a:xfrm>
            <a:off x="4067175" y="3694113"/>
            <a:ext cx="6769100" cy="76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5" rIns="91431" bIns="4571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4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+mn-cs"/>
              </a:rPr>
              <a:t>BONNE ANNEE</a:t>
            </a:r>
          </a:p>
        </p:txBody>
      </p:sp>
      <p:sp>
        <p:nvSpPr>
          <p:cNvPr id="7" name="Zone de texte 11"/>
          <p:cNvSpPr txBox="1">
            <a:spLocks noChangeArrowheads="1"/>
          </p:cNvSpPr>
          <p:nvPr/>
        </p:nvSpPr>
        <p:spPr bwMode="auto">
          <a:xfrm>
            <a:off x="6877050" y="6381750"/>
            <a:ext cx="2016125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5" rIns="91431" bIns="45715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altLang="fr-FR" sz="1000" b="1">
                <a:solidFill>
                  <a:srgbClr val="800000"/>
                </a:solidFill>
              </a:rPr>
              <a:t>Photos©VincentLesaffre</a:t>
            </a:r>
          </a:p>
        </p:txBody>
      </p:sp>
    </p:spTree>
  </p:cSld>
  <p:clrMapOvr>
    <a:masterClrMapping/>
  </p:clrMapOvr>
  <p:transition spd="slow" advClick="0" advTm="14000">
    <p:wipe/>
    <p:sndAc>
      <p:stSnd>
        <p:snd r:embed="rId2" name="09 - Amapola (Part II) - Once Upon A Time In America [Special Edition] - Ennio Morric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4" fill="hold" grpId="0" nodeType="clickEffect">
                                  <p:stCondLst>
                                    <p:cond delay="300"/>
                                  </p:stCondLst>
                                  <p:iterate type="lt">
                                    <p:tmPct val="5495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21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89</Words>
  <Application>Microsoft Office PowerPoint</Application>
  <PresentationFormat>Affichage à l'écran (4:3)</PresentationFormat>
  <Paragraphs>27</Paragraphs>
  <Slides>20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Eygluy </vt:lpstr>
      <vt:lpstr>Sur la route de Combovin</vt:lpstr>
      <vt:lpstr>VERS SAOU</vt:lpstr>
      <vt:lpstr>Entre les Limouches et La Vacherie</vt:lpstr>
      <vt:lpstr>Présentation PowerPoint</vt:lpstr>
      <vt:lpstr>Eglise St Pierre  de Peyrus</vt:lpstr>
      <vt:lpstr>Présentation PowerPoint</vt:lpstr>
      <vt:lpstr>EQUIN CURIEUX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Vincent Lesaffre</dc:creator>
  <cp:lastModifiedBy>Vincent Lesaffre</cp:lastModifiedBy>
  <cp:revision>18</cp:revision>
  <dcterms:created xsi:type="dcterms:W3CDTF">2013-01-01T15:01:41Z</dcterms:created>
  <dcterms:modified xsi:type="dcterms:W3CDTF">2014-01-01T18:07:59Z</dcterms:modified>
</cp:coreProperties>
</file>