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8" r:id="rId12"/>
    <p:sldId id="267" r:id="rId13"/>
    <p:sldId id="261" r:id="rId1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0" autoAdjust="0"/>
    <p:restoredTop sz="94624" autoAdjust="0"/>
  </p:normalViewPr>
  <p:slideViewPr>
    <p:cSldViewPr>
      <p:cViewPr varScale="1">
        <p:scale>
          <a:sx n="70" d="100"/>
          <a:sy n="70" d="100"/>
        </p:scale>
        <p:origin x="-75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06F0-21E7-44B8-B879-0CBA283A14D2}" type="datetimeFigureOut">
              <a:rPr lang="fr-FR" smtClean="0"/>
              <a:t>11/06/2014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A8B-C65D-4334-A659-0CAB6A07AED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06F0-21E7-44B8-B879-0CBA283A14D2}" type="datetimeFigureOut">
              <a:rPr lang="fr-FR" smtClean="0"/>
              <a:t>11/06/2014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A8B-C65D-4334-A659-0CAB6A07AED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06F0-21E7-44B8-B879-0CBA283A14D2}" type="datetimeFigureOut">
              <a:rPr lang="fr-FR" smtClean="0"/>
              <a:t>11/06/2014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A8B-C65D-4334-A659-0CAB6A07AED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06F0-21E7-44B8-B879-0CBA283A14D2}" type="datetimeFigureOut">
              <a:rPr lang="fr-FR" smtClean="0"/>
              <a:t>11/06/2014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A8B-C65D-4334-A659-0CAB6A07AED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06F0-21E7-44B8-B879-0CBA283A14D2}" type="datetimeFigureOut">
              <a:rPr lang="fr-FR" smtClean="0"/>
              <a:t>11/06/2014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A8B-C65D-4334-A659-0CAB6A07AED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06F0-21E7-44B8-B879-0CBA283A14D2}" type="datetimeFigureOut">
              <a:rPr lang="fr-FR" smtClean="0"/>
              <a:t>11/06/2014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A8B-C65D-4334-A659-0CAB6A07AED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06F0-21E7-44B8-B879-0CBA283A14D2}" type="datetimeFigureOut">
              <a:rPr lang="fr-FR" smtClean="0"/>
              <a:t>11/06/2014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A8B-C65D-4334-A659-0CAB6A07AED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06F0-21E7-44B8-B879-0CBA283A14D2}" type="datetimeFigureOut">
              <a:rPr lang="fr-FR" smtClean="0"/>
              <a:t>11/06/2014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A8B-C65D-4334-A659-0CAB6A07AED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06F0-21E7-44B8-B879-0CBA283A14D2}" type="datetimeFigureOut">
              <a:rPr lang="fr-FR" smtClean="0"/>
              <a:t>11/06/2014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A8B-C65D-4334-A659-0CAB6A07AED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06F0-21E7-44B8-B879-0CBA283A14D2}" type="datetimeFigureOut">
              <a:rPr lang="fr-FR" smtClean="0"/>
              <a:t>11/06/2014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A8B-C65D-4334-A659-0CAB6A07AED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06F0-21E7-44B8-B879-0CBA283A14D2}" type="datetimeFigureOut">
              <a:rPr lang="fr-FR" smtClean="0"/>
              <a:t>11/06/2014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45D0A8B-C65D-4334-A659-0CAB6A07AED4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0FD06F0-21E7-44B8-B879-0CBA283A14D2}" type="datetimeFigureOut">
              <a:rPr lang="fr-FR" smtClean="0"/>
              <a:t>11/06/2014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45D0A8B-C65D-4334-A659-0CAB6A07AED4}" type="slidenum">
              <a:rPr lang="fr-FR" smtClean="0"/>
              <a:t>‹N°›</a:t>
            </a:fld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/>
              <a:t>Col de </a:t>
            </a:r>
            <a:r>
              <a:rPr lang="fr-FR" dirty="0" err="1" smtClean="0"/>
              <a:t>Chaubouret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Parc du Régional du Pilat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67544" y="4077072"/>
            <a:ext cx="7854696" cy="17526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3600" dirty="0" smtClean="0"/>
              <a:t>Ascension 2015</a:t>
            </a:r>
          </a:p>
          <a:p>
            <a:pPr algn="ctr"/>
            <a:r>
              <a:rPr lang="fr-FR" sz="3600" dirty="0" smtClean="0"/>
              <a:t>14-17 mai 2015</a:t>
            </a:r>
            <a:endParaRPr lang="fr-FR" sz="3600" dirty="0"/>
          </a:p>
        </p:txBody>
      </p:sp>
      <p:pic>
        <p:nvPicPr>
          <p:cNvPr id="11" name="01 New Born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42">
        <p14:vortex dir="r"/>
      </p:transition>
    </mc:Choice>
    <mc:Fallback>
      <p:transition spd="slow" advClick="0" advTm="80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1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39"/>
            <a:ext cx="8496944" cy="6547797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La « chaîne » du Pilat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25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812">
        <p14:vortex dir="r"/>
      </p:transition>
    </mc:Choice>
    <mc:Fallback>
      <p:transition spd="slow" advTm="48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867348" cy="5907871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La Chartreuse de </a:t>
            </a:r>
            <a:r>
              <a:rPr lang="fr-FR" dirty="0">
                <a:solidFill>
                  <a:schemeClr val="bg1"/>
                </a:solidFill>
              </a:rPr>
              <a:t>S</a:t>
            </a:r>
            <a:r>
              <a:rPr lang="fr-FR" dirty="0" smtClean="0">
                <a:solidFill>
                  <a:schemeClr val="bg1"/>
                </a:solidFill>
              </a:rPr>
              <a:t>ainte Croix en </a:t>
            </a:r>
            <a:r>
              <a:rPr lang="fr-FR" dirty="0" err="1" smtClean="0">
                <a:solidFill>
                  <a:schemeClr val="bg1"/>
                </a:solidFill>
              </a:rPr>
              <a:t>Jarez</a:t>
            </a:r>
            <a:endParaRPr lang="fr-FR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7515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4849">
        <p14:vortex dir="r"/>
      </p:transition>
    </mc:Choice>
    <mc:Fallback>
      <p:transition spd="slow" advTm="148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0207"/>
            <a:ext cx="8730390" cy="6547793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Le Rhône au fond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8651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9635">
        <p14:vortex dir="r"/>
      </p:transition>
    </mc:Choice>
    <mc:Fallback>
      <p:transition spd="slow" advTm="96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3" y="55478"/>
            <a:ext cx="8930681" cy="6613882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Château </a:t>
            </a:r>
            <a:r>
              <a:rPr lang="fr-FR" dirty="0" err="1" smtClean="0">
                <a:solidFill>
                  <a:schemeClr val="bg1"/>
                </a:solidFill>
              </a:rPr>
              <a:t>Grillet</a:t>
            </a:r>
            <a:r>
              <a:rPr lang="fr-FR" dirty="0" smtClean="0">
                <a:solidFill>
                  <a:schemeClr val="bg1"/>
                </a:solidFill>
              </a:rPr>
              <a:t>, le Rhône et Condrieu au fond</a:t>
            </a:r>
            <a:endParaRPr lang="fr-FR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8796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8538">
        <p14:vortex dir="r"/>
      </p:transition>
    </mc:Choice>
    <mc:Fallback>
      <p:transition spd="slow" advTm="85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/>
              <a:t>Le parc du Pilat, où c‘est y que c’est?</a:t>
            </a:r>
            <a:endParaRPr lang="fr-FR" dirty="0"/>
          </a:p>
        </p:txBody>
      </p:sp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7" y="2805906"/>
            <a:ext cx="9090972" cy="3215382"/>
          </a:xfr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2378">
        <p14:vortex dir="r"/>
      </p:transition>
    </mc:Choice>
    <mc:Fallback>
      <p:transition spd="slow" advTm="123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/>
              <a:t>Quand vous serez là, vous serez arrivés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060848"/>
            <a:ext cx="6264696" cy="4698523"/>
          </a:xfrm>
          <a:scene3d>
            <a:camera prst="orthographicFront"/>
            <a:lightRig rig="threePt" dir="t"/>
          </a:scene3d>
          <a:sp3d>
            <a:bevelT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5870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3405">
        <p14:vortex dir="r"/>
      </p:transition>
    </mc:Choice>
    <mc:Fallback>
      <p:transition spd="slow" advClick="0" advTm="134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5517232"/>
            <a:ext cx="8229600" cy="1143000"/>
          </a:xfrm>
        </p:spPr>
        <p:txBody>
          <a:bodyPr/>
          <a:lstStyle/>
          <a:p>
            <a:r>
              <a:rPr lang="fr-FR" dirty="0" smtClean="0"/>
              <a:t>Là ça vous parle mieux?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3517"/>
            <a:ext cx="5256584" cy="550627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970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8446">
        <p14:vortex dir="r"/>
      </p:transition>
    </mc:Choice>
    <mc:Fallback>
      <p:transition spd="slow" advTm="84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3384"/>
            <a:ext cx="8784976" cy="6505976"/>
          </a:xfrm>
        </p:spPr>
      </p:pic>
      <p:sp>
        <p:nvSpPr>
          <p:cNvPr id="7" name="ZoneTexte 6"/>
          <p:cNvSpPr txBox="1"/>
          <p:nvPr/>
        </p:nvSpPr>
        <p:spPr>
          <a:xfrm>
            <a:off x="611560" y="260648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Paysage du parc du Pilat</a:t>
            </a:r>
            <a:endParaRPr lang="fr-F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4692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9838">
        <p14:vortex dir="r"/>
      </p:transition>
    </mc:Choice>
    <mc:Fallback>
      <p:transition spd="slow" advTm="98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" y="213479"/>
            <a:ext cx="8954832" cy="6631767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C’est vert!!!!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0198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8848">
        <p14:vortex dir="r"/>
      </p:transition>
    </mc:Choice>
    <mc:Fallback>
      <p:transition spd="slow" advTm="88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8704088" cy="6528067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Condrieu,  ses </a:t>
            </a:r>
            <a:r>
              <a:rPr lang="fr-FR" dirty="0" err="1" smtClean="0">
                <a:solidFill>
                  <a:schemeClr val="tx1"/>
                </a:solidFill>
              </a:rPr>
              <a:t>côteaux</a:t>
            </a:r>
            <a:r>
              <a:rPr lang="fr-FR" dirty="0" smtClean="0">
                <a:solidFill>
                  <a:schemeClr val="tx1"/>
                </a:solidFill>
              </a:rPr>
              <a:t>, son </a:t>
            </a:r>
            <a:r>
              <a:rPr lang="fr-FR" dirty="0" err="1" smtClean="0">
                <a:solidFill>
                  <a:schemeClr val="tx1"/>
                </a:solidFill>
              </a:rPr>
              <a:t>Rhone</a:t>
            </a:r>
            <a:r>
              <a:rPr lang="fr-FR" dirty="0" smtClean="0">
                <a:solidFill>
                  <a:schemeClr val="tx1"/>
                </a:solidFill>
              </a:rPr>
              <a:t>, 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668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4720">
        <p14:vortex dir="r"/>
      </p:transition>
    </mc:Choice>
    <mc:Fallback>
      <p:transition spd="slow" advClick="0" advTm="47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u contenu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06" y="1556792"/>
            <a:ext cx="5224990" cy="5040687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3034680" cy="445310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Ca touche Saint Etienne, C’est à 50 km sud de Lyon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599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269">
        <p14:vortex dir="r"/>
      </p:transition>
    </mc:Choice>
    <mc:Fallback>
      <p:transition spd="slow" advTm="102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88640"/>
            <a:ext cx="8712968" cy="6534727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bg2"/>
                </a:solidFill>
              </a:rPr>
              <a:t>Le Col de la croix de </a:t>
            </a:r>
            <a:r>
              <a:rPr lang="fr-FR" dirty="0" err="1" smtClean="0">
                <a:solidFill>
                  <a:schemeClr val="bg2"/>
                </a:solidFill>
              </a:rPr>
              <a:t>Chaubouret</a:t>
            </a:r>
            <a:endParaRPr lang="fr-FR" dirty="0">
              <a:solidFill>
                <a:schemeClr val="bg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2347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213">
        <p14:vortex dir="r"/>
      </p:transition>
    </mc:Choice>
    <mc:Fallback>
      <p:transition spd="slow" advTm="102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5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2672</TotalTime>
  <Words>90</Words>
  <Application>Microsoft Office PowerPoint</Application>
  <PresentationFormat>Affichage à l'écran (4:3)</PresentationFormat>
  <Paragraphs>15</Paragraphs>
  <Slides>13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4" baseType="lpstr">
      <vt:lpstr>Débit</vt:lpstr>
      <vt:lpstr>Col de Chaubouret Parc du Régional du Pilat</vt:lpstr>
      <vt:lpstr>Le parc du Pilat, où c‘est y que c’est?</vt:lpstr>
      <vt:lpstr>Quand vous serez là, vous serez arrivés</vt:lpstr>
      <vt:lpstr>Là ça vous parle mieux?</vt:lpstr>
      <vt:lpstr>Présentation PowerPoint</vt:lpstr>
      <vt:lpstr>C’est vert!!!!</vt:lpstr>
      <vt:lpstr>Condrieu,  ses côteaux, son Rhone, </vt:lpstr>
      <vt:lpstr>Ca touche Saint Etienne, C’est à 50 km sud de Lyon</vt:lpstr>
      <vt:lpstr>Le Col de la croix de Chaubouret</vt:lpstr>
      <vt:lpstr>La « chaîne » du Pilat</vt:lpstr>
      <vt:lpstr>La Chartreuse de Sainte Croix en Jarez</vt:lpstr>
      <vt:lpstr>Le Rhône au fond</vt:lpstr>
      <vt:lpstr>Château Grillet, le Rhône et Condrieu au fond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 de Chaubouret Parc du Régional du Pilat</dc:title>
  <dc:creator>jean yves</dc:creator>
  <cp:lastModifiedBy>jean yves</cp:lastModifiedBy>
  <cp:revision>23</cp:revision>
  <dcterms:created xsi:type="dcterms:W3CDTF">2014-06-03T16:01:19Z</dcterms:created>
  <dcterms:modified xsi:type="dcterms:W3CDTF">2014-06-11T18:16:45Z</dcterms:modified>
</cp:coreProperties>
</file>