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06F0-21E7-44B8-B879-0CBA283A14D2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D0A8B-C65D-4334-A659-0CAB6A07AED4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06F0-21E7-44B8-B879-0CBA283A14D2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D0A8B-C65D-4334-A659-0CAB6A07AED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06F0-21E7-44B8-B879-0CBA283A14D2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D0A8B-C65D-4334-A659-0CAB6A07AED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06F0-21E7-44B8-B879-0CBA283A14D2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D0A8B-C65D-4334-A659-0CAB6A07AED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06F0-21E7-44B8-B879-0CBA283A14D2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D0A8B-C65D-4334-A659-0CAB6A07AED4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06F0-21E7-44B8-B879-0CBA283A14D2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D0A8B-C65D-4334-A659-0CAB6A07AED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06F0-21E7-44B8-B879-0CBA283A14D2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D0A8B-C65D-4334-A659-0CAB6A07AED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06F0-21E7-44B8-B879-0CBA283A14D2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D0A8B-C65D-4334-A659-0CAB6A07AED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06F0-21E7-44B8-B879-0CBA283A14D2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D0A8B-C65D-4334-A659-0CAB6A07AED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06F0-21E7-44B8-B879-0CBA283A14D2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D0A8B-C65D-4334-A659-0CAB6A07AED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06F0-21E7-44B8-B879-0CBA283A14D2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45D0A8B-C65D-4334-A659-0CAB6A07AED4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FD06F0-21E7-44B8-B879-0CBA283A14D2}" type="datetimeFigureOut">
              <a:rPr lang="fr-FR" smtClean="0"/>
              <a:t>03/06/2014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45D0A8B-C65D-4334-A659-0CAB6A07AED4}" type="slidenum">
              <a:rPr lang="fr-FR" smtClean="0"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Col de </a:t>
            </a:r>
            <a:r>
              <a:rPr lang="fr-FR" dirty="0" err="1" smtClean="0"/>
              <a:t>Chaubouret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Parc du Régional du Pilat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 smtClean="0"/>
              <a:t>Ascension 2015</a:t>
            </a:r>
          </a:p>
          <a:p>
            <a:pPr algn="ctr"/>
            <a:r>
              <a:rPr lang="fr-FR" sz="3600" dirty="0" smtClean="0"/>
              <a:t>14-17 mai 2015</a:t>
            </a:r>
            <a:endParaRPr lang="fr-FR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</TotalTime>
  <Words>8</Words>
  <Application>Microsoft Office PowerPoint</Application>
  <PresentationFormat>Affichage à l'écran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Débit</vt:lpstr>
      <vt:lpstr>Col de Chaubouret Parc du Régional du Pilat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 de Chaubouret Parc du Régional du Pilat</dc:title>
  <dc:creator>jean yves</dc:creator>
  <cp:lastModifiedBy>jean yves</cp:lastModifiedBy>
  <cp:revision>2</cp:revision>
  <dcterms:created xsi:type="dcterms:W3CDTF">2014-06-03T16:01:19Z</dcterms:created>
  <dcterms:modified xsi:type="dcterms:W3CDTF">2014-06-03T16:19:55Z</dcterms:modified>
</cp:coreProperties>
</file>