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62" r:id="rId3"/>
    <p:sldId id="263" r:id="rId4"/>
    <p:sldId id="298" r:id="rId5"/>
    <p:sldId id="299" r:id="rId6"/>
    <p:sldId id="300" r:id="rId7"/>
    <p:sldId id="265" r:id="rId8"/>
    <p:sldId id="293" r:id="rId9"/>
    <p:sldId id="266" r:id="rId10"/>
    <p:sldId id="267" r:id="rId11"/>
    <p:sldId id="294" r:id="rId12"/>
    <p:sldId id="286" r:id="rId13"/>
    <p:sldId id="295" r:id="rId14"/>
    <p:sldId id="268" r:id="rId15"/>
    <p:sldId id="289" r:id="rId16"/>
    <p:sldId id="302" r:id="rId17"/>
    <p:sldId id="269" r:id="rId18"/>
    <p:sldId id="270" r:id="rId19"/>
    <p:sldId id="297" r:id="rId20"/>
    <p:sldId id="290" r:id="rId21"/>
    <p:sldId id="291" r:id="rId22"/>
    <p:sldId id="292" r:id="rId23"/>
    <p:sldId id="271" r:id="rId24"/>
    <p:sldId id="277" r:id="rId25"/>
    <p:sldId id="272" r:id="rId26"/>
    <p:sldId id="273" r:id="rId27"/>
    <p:sldId id="274" r:id="rId28"/>
    <p:sldId id="275" r:id="rId29"/>
    <p:sldId id="276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301" r:id="rId38"/>
    <p:sldId id="285" r:id="rId39"/>
    <p:sldId id="287" r:id="rId40"/>
    <p:sldId id="288" r:id="rId41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4FC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7" autoAdjust="0"/>
    <p:restoredTop sz="94660"/>
  </p:normalViewPr>
  <p:slideViewPr>
    <p:cSldViewPr>
      <p:cViewPr>
        <p:scale>
          <a:sx n="56" d="100"/>
          <a:sy n="56" d="100"/>
        </p:scale>
        <p:origin x="-821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FDA05-2272-4118-970B-8ECC1558E680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D6AB5-CC90-4EC4-9EFA-E130AA8F5A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D6AB5-CC90-4EC4-9EFA-E130AA8F5AB2}" type="slidenum">
              <a:rPr lang="fr-FR" smtClean="0"/>
              <a:pPr/>
              <a:t>25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8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947A6-4F07-4D40-96BA-A7579690E3CB}" type="datetimeFigureOut">
              <a:rPr lang="fr-FR" smtClean="0"/>
              <a:pPr/>
              <a:t>08/06/2014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C70F0-7F03-493F-B048-B25306C3C1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fr-F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Petit tour en photo dans nos ruchers</a:t>
            </a:r>
          </a:p>
          <a:p>
            <a:r>
              <a:rPr lang="fr-F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Pas de panique, vous n’aurez aucune piqûres !!! </a:t>
            </a:r>
            <a:endParaRPr lang="fr-FR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-08-13 12.04.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8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"/>
            <a:ext cx="9144000" cy="6840855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4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45424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24328" y="1052736"/>
            <a:ext cx="13681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Visite des ruchers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4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6858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2132856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Visite de  ruches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6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669360"/>
            <a:ext cx="246582" cy="188640"/>
          </a:xfrm>
          <a:prstGeom prst="rect">
            <a:avLst/>
          </a:prstGeom>
        </p:spPr>
      </p:pic>
      <p:pic>
        <p:nvPicPr>
          <p:cNvPr id="3" name="Image 2" descr="IMG_07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64288" y="1700808"/>
            <a:ext cx="16561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</a:rPr>
              <a:t>Fleurs de Ronces</a:t>
            </a:r>
            <a:endParaRPr lang="fr-FR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67744" y="6021288"/>
            <a:ext cx="6876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Un « Happy ---</a:t>
            </a:r>
            <a:r>
              <a:rPr lang="fr-FR" sz="3600" dirty="0" err="1" smtClean="0">
                <a:solidFill>
                  <a:srgbClr val="FF0000"/>
                </a:solidFill>
              </a:rPr>
              <a:t>culteur</a:t>
            </a:r>
            <a:r>
              <a:rPr lang="fr-FR" sz="3600" dirty="0" smtClean="0">
                <a:solidFill>
                  <a:srgbClr val="FF0000"/>
                </a:solidFill>
              </a:rPr>
              <a:t> »    !!</a:t>
            </a:r>
            <a:endParaRPr lang="fr-FR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408" y="0"/>
            <a:ext cx="7971183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63688" y="5445224"/>
            <a:ext cx="4608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</a:rPr>
              <a:t>Naissance de quelques Abeilles …</a:t>
            </a:r>
            <a:endParaRPr lang="fr-FR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3-05-12-18.24.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5733256"/>
            <a:ext cx="48299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Naissance d’une reine ….</a:t>
            </a:r>
            <a:endParaRPr lang="fr-FR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ntage-ci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dd-bis-53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6093296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95536" y="5517232"/>
            <a:ext cx="23762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</a:rPr>
              <a:t>Les pelotes de Pollen</a:t>
            </a:r>
            <a:endParaRPr lang="fr-FR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yc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45838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515345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444208" y="1988840"/>
            <a:ext cx="20162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Les jeunes essaims  dans leurs </a:t>
            </a:r>
            <a:r>
              <a:rPr lang="fr-FR" sz="3200" dirty="0" err="1" smtClean="0"/>
              <a:t>ruchettes</a:t>
            </a:r>
            <a:r>
              <a:rPr lang="fr-FR" sz="3200" dirty="0" smtClean="0"/>
              <a:t> </a:t>
            </a:r>
            <a:endParaRPr lang="fr-FR" sz="3200" dirty="0"/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23928" y="5517232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</a:rPr>
              <a:t>Jeunes essaims dans leurs </a:t>
            </a:r>
            <a:r>
              <a:rPr lang="fr-FR" sz="3200" dirty="0" err="1" smtClean="0">
                <a:solidFill>
                  <a:srgbClr val="FFFF00"/>
                </a:solidFill>
              </a:rPr>
              <a:t>ruchettes</a:t>
            </a:r>
            <a:endParaRPr lang="fr-FR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40152" y="692697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rgbClr val="FFFF00"/>
                </a:solidFill>
              </a:rPr>
              <a:t>L’essaimage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85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"/>
            <a:ext cx="9144000" cy="68408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64088" y="5445224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Piégeage  d’un essaim avec une ruche piège 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1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5472608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32240" y="1988840"/>
            <a:ext cx="17281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Un essaim dans le jardin d’un particulier …</a:t>
            </a:r>
            <a:endParaRPr lang="fr-FR" sz="2800" dirty="0"/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3-03-12-08.43.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51435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28184" y="1484784"/>
            <a:ext cx="2915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</a:rPr>
              <a:t>Un essaim sur un chantier de bucheronnage </a:t>
            </a:r>
            <a:endParaRPr lang="fr-FR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9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51435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96137" y="2204864"/>
            <a:ext cx="3347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L’essaim du chantier de bucheronnage  attend une météo favorable pour être transférer dans une ruche </a:t>
            </a:r>
            <a:endParaRPr lang="fr-FR" sz="2800" dirty="0"/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9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07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20" y="764704"/>
            <a:ext cx="22322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Greffage des larves pour élever  des reines 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12160" y="4941168"/>
            <a:ext cx="3131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00B0F0"/>
                </a:solidFill>
              </a:rPr>
              <a:t>Les ruches éleveuses </a:t>
            </a:r>
            <a:endParaRPr lang="fr-FR" sz="4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84168" y="5517233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Elevage de reines </a:t>
            </a:r>
            <a:endParaRPr lang="fr-FR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ntage abeille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3" y="0"/>
            <a:ext cx="8280921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064896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d_articles180604_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048"/>
            <a:ext cx="9139940" cy="68610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5085184"/>
            <a:ext cx="48245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rgbClr val="00B0F0"/>
                </a:solidFill>
              </a:rPr>
              <a:t>Châtaigniers en fleurs </a:t>
            </a:r>
            <a:endParaRPr lang="fr-FR" sz="44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86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9512" y="2204864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 La</a:t>
            </a:r>
            <a:endParaRPr lang="fr-FR" sz="3600" dirty="0"/>
          </a:p>
        </p:txBody>
      </p:sp>
      <p:sp>
        <p:nvSpPr>
          <p:cNvPr id="5" name="ZoneTexte 4"/>
          <p:cNvSpPr txBox="1"/>
          <p:nvPr/>
        </p:nvSpPr>
        <p:spPr>
          <a:xfrm>
            <a:off x="323528" y="299695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2852936"/>
            <a:ext cx="1691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Récolte</a:t>
            </a:r>
            <a:endParaRPr lang="fr-FR" sz="3600" dirty="0"/>
          </a:p>
        </p:txBody>
      </p:sp>
      <p:sp>
        <p:nvSpPr>
          <p:cNvPr id="7" name="ZoneTexte 6"/>
          <p:cNvSpPr txBox="1"/>
          <p:nvPr/>
        </p:nvSpPr>
        <p:spPr>
          <a:xfrm>
            <a:off x="7020272" y="1700808"/>
            <a:ext cx="2123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</a:t>
            </a:r>
            <a:r>
              <a:rPr lang="fr-FR" sz="2000" dirty="0" err="1" smtClean="0"/>
              <a:t>désoperculation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6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5589240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D94FC9"/>
                </a:solidFill>
              </a:rPr>
              <a:t>Les cadres de miel sont disposés dans l’extracteur </a:t>
            </a:r>
            <a:endParaRPr lang="fr-FR" sz="3600" dirty="0">
              <a:solidFill>
                <a:srgbClr val="D94FC9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86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9" y="0"/>
            <a:ext cx="684076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380312" y="2204864"/>
            <a:ext cx="1763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Le miel s’écoule de </a:t>
            </a:r>
          </a:p>
          <a:p>
            <a:r>
              <a:rPr lang="fr-FR" sz="2400" dirty="0" smtClean="0"/>
              <a:t>L’extracteur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2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5229200"/>
            <a:ext cx="4067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Vue d’une hausse de miel par le dessus </a:t>
            </a:r>
            <a:endParaRPr lang="fr-FR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7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81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7993"/>
            <a:ext cx="9154682" cy="68500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11960" y="5517232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7030A0"/>
                </a:solidFill>
              </a:rPr>
              <a:t>Et oui ! l’apiculteur a aussi du travail l’hiver  </a:t>
            </a:r>
            <a:endParaRPr lang="fr-FR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07704" y="908720"/>
            <a:ext cx="55446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Thierry  &amp;  Sylvie  </a:t>
            </a:r>
            <a:r>
              <a:rPr lang="fr-FR" sz="3600" dirty="0" smtClean="0"/>
              <a:t>vous </a:t>
            </a:r>
            <a:r>
              <a:rPr lang="fr-FR" sz="3600" dirty="0" smtClean="0"/>
              <a:t>souhaitent une bonne visite  et vous remercie d’avoir partager pendant quelques minutes  par photos interposées, </a:t>
            </a:r>
            <a:r>
              <a:rPr lang="fr-FR" sz="3600" dirty="0" smtClean="0"/>
              <a:t>leur </a:t>
            </a:r>
            <a:r>
              <a:rPr lang="fr-FR" sz="3600" dirty="0" smtClean="0"/>
              <a:t>passion !  </a:t>
            </a:r>
            <a:endParaRPr lang="fr-FR" sz="3600" dirty="0"/>
          </a:p>
        </p:txBody>
      </p:sp>
    </p:spTree>
  </p:cSld>
  <p:clrMapOvr>
    <a:masterClrMapping/>
  </p:clrMapOvr>
  <p:transition spd="slow" advClick="0" advTm="8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164</Words>
  <Application>Microsoft Office PowerPoint</Application>
  <PresentationFormat>Affichage à l'écran (4:3)</PresentationFormat>
  <Paragraphs>30</Paragraphs>
  <Slides>40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gendre</dc:creator>
  <cp:lastModifiedBy>gendre</cp:lastModifiedBy>
  <cp:revision>20</cp:revision>
  <dcterms:created xsi:type="dcterms:W3CDTF">2014-06-02T07:09:52Z</dcterms:created>
  <dcterms:modified xsi:type="dcterms:W3CDTF">2014-06-08T13:15:14Z</dcterms:modified>
</cp:coreProperties>
</file>