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59" r:id="rId5"/>
    <p:sldId id="272" r:id="rId6"/>
    <p:sldId id="260" r:id="rId7"/>
    <p:sldId id="267" r:id="rId8"/>
    <p:sldId id="261" r:id="rId9"/>
    <p:sldId id="262" r:id="rId10"/>
    <p:sldId id="263" r:id="rId11"/>
    <p:sldId id="268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14C"/>
    <a:srgbClr val="C3AC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78" y="-7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17892329"/>
      </p:ext>
    </p:extLst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66375884"/>
      </p:ext>
    </p:extLst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0616669"/>
      </p:ext>
    </p:extLst>
  </p:cSld>
  <p:clrMapOvr>
    <a:masterClrMapping/>
  </p:clrMapOvr>
  <p:transition spd="slow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38773086"/>
      </p:ext>
    </p:extLst>
  </p:cSld>
  <p:clrMapOvr>
    <a:masterClrMapping/>
  </p:clrMapOvr>
  <p:transition spd="slow"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77174166"/>
      </p:ext>
    </p:extLst>
  </p:cSld>
  <p:clrMapOvr>
    <a:masterClrMapping/>
  </p:clrMapOvr>
  <p:transition spd="slow">
    <p:cover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0991720"/>
      </p:ext>
    </p:extLst>
  </p:cSld>
  <p:clrMapOvr>
    <a:masterClrMapping/>
  </p:clrMapOvr>
  <p:transition spd="slow">
    <p:cover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10865183"/>
      </p:ext>
    </p:extLst>
  </p:cSld>
  <p:clrMapOvr>
    <a:masterClrMapping/>
  </p:clrMapOvr>
  <p:transition spd="slow">
    <p:cover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03559879"/>
      </p:ext>
    </p:extLst>
  </p:cSld>
  <p:clrMapOvr>
    <a:masterClrMapping/>
  </p:clrMapOvr>
  <p:transition spd="slow">
    <p:cover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58941170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6241468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72083362"/>
      </p:ext>
    </p:extLst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47517140"/>
      </p:ext>
    </p:extLst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20434181"/>
      </p:ext>
    </p:extLst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8976559"/>
      </p:ext>
    </p:extLst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81340255"/>
      </p:ext>
    </p:extLst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73319278"/>
      </p:ext>
    </p:extLst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06208456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EF2D4-4320-4390-A1D8-0EFACC11A69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54EB-2050-40C7-BC83-295E606CF0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7437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cover dir="l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63724" y="1376363"/>
            <a:ext cx="8791575" cy="2387600"/>
          </a:xfrm>
        </p:spPr>
        <p:txBody>
          <a:bodyPr/>
          <a:lstStyle/>
          <a:p>
            <a:pPr algn="ctr"/>
            <a:r>
              <a:rPr lang="fr-FR" b="1" dirty="0" smtClean="0"/>
              <a:t>Projet technologique</a:t>
            </a:r>
            <a:br>
              <a:rPr lang="fr-FR" b="1" dirty="0" smtClean="0"/>
            </a:br>
            <a:r>
              <a:rPr lang="fr-FR" b="1" dirty="0" smtClean="0"/>
              <a:t>Contrôle d’accès cantine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04101" y="3970517"/>
            <a:ext cx="1961480" cy="544959"/>
          </a:xfrm>
        </p:spPr>
        <p:txBody>
          <a:bodyPr/>
          <a:lstStyle/>
          <a:p>
            <a:r>
              <a:rPr lang="fr-FR" cap="none" dirty="0" smtClean="0"/>
              <a:t>Husson Jessy</a:t>
            </a:r>
            <a:endParaRPr lang="fr-FR" cap="none" dirty="0"/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74" y="0"/>
            <a:ext cx="1428750" cy="1428750"/>
          </a:xfrm>
          <a:prstGeom prst="rect">
            <a:avLst/>
          </a:prstGeom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105498" y="6387921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ANNÉE 2013/2014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94561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Prototype/réalisation du produit </a:t>
            </a:r>
            <a:r>
              <a:rPr lang="fr-FR" b="1" dirty="0" smtClean="0"/>
              <a:t>fini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fr-FR" sz="2800" dirty="0" smtClean="0"/>
              <a:t>Rassemblement des sous-programmes</a:t>
            </a:r>
          </a:p>
          <a:p>
            <a:pPr lvl="2"/>
            <a:r>
              <a:rPr lang="fr-FR" sz="2800" dirty="0" smtClean="0"/>
              <a:t>Mise en place du système</a:t>
            </a:r>
          </a:p>
          <a:p>
            <a:pPr lvl="2"/>
            <a:r>
              <a:rPr lang="fr-FR" sz="2800" dirty="0" smtClean="0"/>
              <a:t>Test final du produit fini</a:t>
            </a:r>
          </a:p>
        </p:txBody>
      </p:sp>
    </p:spTree>
    <p:extLst>
      <p:ext uri="{BB962C8B-B14F-4D97-AF65-F5344CB8AC3E}">
        <p14:creationId xmlns="" xmlns:p14="http://schemas.microsoft.com/office/powerpoint/2010/main" val="2731787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fr-FR" sz="2800" dirty="0" smtClean="0"/>
              <a:t>Simulation </a:t>
            </a:r>
          </a:p>
          <a:p>
            <a:pPr lvl="2"/>
            <a:r>
              <a:rPr lang="fr-FR" sz="2800" dirty="0" smtClean="0"/>
              <a:t>Manque de temps</a:t>
            </a:r>
          </a:p>
          <a:p>
            <a:pPr lvl="2"/>
            <a:r>
              <a:rPr lang="fr-FR" sz="2800" dirty="0" smtClean="0"/>
              <a:t>Quelques difficultés</a:t>
            </a:r>
          </a:p>
        </p:txBody>
      </p:sp>
    </p:spTree>
    <p:extLst>
      <p:ext uri="{BB962C8B-B14F-4D97-AF65-F5344CB8AC3E}">
        <p14:creationId xmlns="" xmlns:p14="http://schemas.microsoft.com/office/powerpoint/2010/main" val="1249715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Améliorations possibles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fr-FR" sz="2800" dirty="0" smtClean="0"/>
              <a:t>Réinitialiser les interfaces (confidentialité)</a:t>
            </a:r>
            <a:endParaRPr lang="fr-FR" sz="2800" dirty="0"/>
          </a:p>
          <a:p>
            <a:pPr lvl="2"/>
            <a:r>
              <a:rPr lang="fr-FR" sz="2800" dirty="0" smtClean="0"/>
              <a:t>Limite pour le nombre de repas (nombres négatifs)</a:t>
            </a:r>
          </a:p>
          <a:p>
            <a:pPr lvl="2"/>
            <a:r>
              <a:rPr lang="fr-FR" sz="2800" dirty="0" smtClean="0"/>
              <a:t>Passage unique du même utilisateur par jour</a:t>
            </a:r>
          </a:p>
          <a:p>
            <a:pPr lvl="2"/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3535627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7624" y="2146300"/>
            <a:ext cx="4662152" cy="2485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000" b="1" dirty="0" smtClean="0"/>
              <a:t>Merci pour</a:t>
            </a:r>
          </a:p>
          <a:p>
            <a:pPr marL="0" indent="0" algn="ctr">
              <a:buNone/>
            </a:pPr>
            <a:r>
              <a:rPr lang="fr-FR" sz="4000" b="1" dirty="0" smtClean="0"/>
              <a:t>Votre attention</a:t>
            </a:r>
          </a:p>
          <a:p>
            <a:pPr marL="0" indent="0" algn="ctr">
              <a:buNone/>
            </a:pPr>
            <a:endParaRPr lang="fr-FR" sz="4000" b="1" dirty="0"/>
          </a:p>
          <a:p>
            <a:pPr marL="0" indent="0" algn="ctr">
              <a:buNone/>
            </a:pPr>
            <a:endParaRPr lang="fr-FR" sz="4000" b="1" dirty="0" smtClean="0"/>
          </a:p>
          <a:p>
            <a:pPr marL="0" indent="0" algn="ctr">
              <a:buNone/>
            </a:pPr>
            <a:endParaRPr lang="fr-FR" sz="4000" b="1" dirty="0"/>
          </a:p>
          <a:p>
            <a:pPr marL="0" indent="0" algn="ctr">
              <a:buNone/>
            </a:pPr>
            <a:endParaRPr lang="fr-FR" sz="4000" b="1" dirty="0" smtClean="0"/>
          </a:p>
          <a:p>
            <a:pPr marL="0" indent="0" algn="ctr">
              <a:buNone/>
            </a:pPr>
            <a:endParaRPr lang="fr-FR" sz="4000" b="1" dirty="0"/>
          </a:p>
          <a:p>
            <a:pPr marL="0" indent="0" algn="ctr">
              <a:buNone/>
            </a:pPr>
            <a:endParaRPr lang="fr-FR" sz="4000" b="1" dirty="0"/>
          </a:p>
        </p:txBody>
      </p:sp>
    </p:spTree>
    <p:extLst>
      <p:ext uri="{BB962C8B-B14F-4D97-AF65-F5344CB8AC3E}">
        <p14:creationId xmlns="" xmlns:p14="http://schemas.microsoft.com/office/powerpoint/2010/main" val="3191077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Sommaire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658938"/>
            <a:ext cx="9905999" cy="354171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Présentation du projet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Ma liste des tâches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Présentation du matériel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Recherche préliminaire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Conception détaillée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Prototype/réalisation du produit fini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Améliorations possibles</a:t>
            </a: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Conclusion</a:t>
            </a:r>
          </a:p>
        </p:txBody>
      </p:sp>
    </p:spTree>
    <p:extLst>
      <p:ext uri="{BB962C8B-B14F-4D97-AF65-F5344CB8AC3E}">
        <p14:creationId xmlns="" xmlns:p14="http://schemas.microsoft.com/office/powerpoint/2010/main" val="116565629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52487" y="288318"/>
            <a:ext cx="9905998" cy="1478570"/>
          </a:xfrm>
        </p:spPr>
        <p:txBody>
          <a:bodyPr/>
          <a:lstStyle/>
          <a:p>
            <a:pPr algn="ctr"/>
            <a:r>
              <a:rPr lang="fr-FR" b="1" dirty="0" smtClean="0"/>
              <a:t>Présentation</a:t>
            </a:r>
            <a:r>
              <a:rPr lang="fr-FR" dirty="0" smtClean="0"/>
              <a:t> </a:t>
            </a:r>
            <a:r>
              <a:rPr lang="fr-FR" b="1" dirty="0" smtClean="0"/>
              <a:t>du</a:t>
            </a:r>
            <a:r>
              <a:rPr lang="fr-FR" dirty="0" smtClean="0"/>
              <a:t> </a:t>
            </a:r>
            <a:r>
              <a:rPr lang="fr-FR" b="1" dirty="0" smtClean="0"/>
              <a:t>projet</a:t>
            </a:r>
            <a:endParaRPr lang="fr-FR" b="1" dirty="0"/>
          </a:p>
        </p:txBody>
      </p:sp>
      <p:sp>
        <p:nvSpPr>
          <p:cNvPr id="47" name="Arrondir un rectangle avec un coin diagonal 46"/>
          <p:cNvSpPr/>
          <p:nvPr/>
        </p:nvSpPr>
        <p:spPr>
          <a:xfrm>
            <a:off x="2755900" y="2120900"/>
            <a:ext cx="3479800" cy="165323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u="sng" dirty="0" smtClean="0"/>
              <a:t>But initial :</a:t>
            </a:r>
            <a:r>
              <a:rPr lang="fr-FR" sz="2000" dirty="0" smtClean="0"/>
              <a:t> Reproduire le système d’accès de la cantine</a:t>
            </a:r>
            <a:endParaRPr lang="fr-FR" sz="2000" dirty="0"/>
          </a:p>
        </p:txBody>
      </p:sp>
      <p:sp>
        <p:nvSpPr>
          <p:cNvPr id="48" name="Arrondir un rectangle avec un coin diagonal 47"/>
          <p:cNvSpPr/>
          <p:nvPr/>
        </p:nvSpPr>
        <p:spPr>
          <a:xfrm>
            <a:off x="7404100" y="368300"/>
            <a:ext cx="3314700" cy="15748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Création :</a:t>
            </a:r>
            <a:r>
              <a:rPr lang="fr-FR" dirty="0" smtClean="0"/>
              <a:t> De la Base de Donnée sur le logiciel Excel</a:t>
            </a:r>
            <a:endParaRPr lang="fr-FR" dirty="0"/>
          </a:p>
        </p:txBody>
      </p:sp>
      <p:sp>
        <p:nvSpPr>
          <p:cNvPr id="49" name="Arrondir un rectangle avec un coin diagonal 48"/>
          <p:cNvSpPr/>
          <p:nvPr/>
        </p:nvSpPr>
        <p:spPr>
          <a:xfrm>
            <a:off x="6057900" y="4762500"/>
            <a:ext cx="3314700" cy="15748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Création :</a:t>
            </a:r>
            <a:r>
              <a:rPr lang="fr-FR" dirty="0" smtClean="0"/>
              <a:t> Des sous-programmes et les rassembler pour faire le programme final</a:t>
            </a:r>
            <a:endParaRPr lang="fr-FR" dirty="0"/>
          </a:p>
        </p:txBody>
      </p:sp>
      <p:sp>
        <p:nvSpPr>
          <p:cNvPr id="50" name="Arrondir un rectangle avec un coin diagonal 49"/>
          <p:cNvSpPr/>
          <p:nvPr/>
        </p:nvSpPr>
        <p:spPr>
          <a:xfrm>
            <a:off x="7924800" y="2705100"/>
            <a:ext cx="3314700" cy="15748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Configurer le </a:t>
            </a:r>
            <a:r>
              <a:rPr lang="fr-FR" b="1" u="sng" dirty="0" err="1" smtClean="0"/>
              <a:t>CompactRIO</a:t>
            </a:r>
            <a:r>
              <a:rPr lang="fr-FR" b="1" u="sng" dirty="0" smtClean="0"/>
              <a:t> :</a:t>
            </a:r>
            <a:r>
              <a:rPr lang="fr-FR" dirty="0" smtClean="0"/>
              <a:t> mise en place du bon module et du portail automatique</a:t>
            </a:r>
            <a:endParaRPr lang="fr-FR" dirty="0"/>
          </a:p>
        </p:txBody>
      </p:sp>
      <p:sp>
        <p:nvSpPr>
          <p:cNvPr id="51" name="Arrondir un rectangle avec un coin diagonal 50"/>
          <p:cNvSpPr/>
          <p:nvPr/>
        </p:nvSpPr>
        <p:spPr>
          <a:xfrm>
            <a:off x="1701800" y="4635500"/>
            <a:ext cx="3314700" cy="15748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Recherche :</a:t>
            </a:r>
            <a:r>
              <a:rPr lang="fr-FR" dirty="0" smtClean="0"/>
              <a:t> Sur le capteur (type, fréquence, distance entre badge/lecteur)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2920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415318"/>
            <a:ext cx="9905998" cy="1478570"/>
          </a:xfrm>
        </p:spPr>
        <p:txBody>
          <a:bodyPr/>
          <a:lstStyle/>
          <a:p>
            <a:pPr algn="ctr"/>
            <a:r>
              <a:rPr lang="fr-FR" b="1" dirty="0" smtClean="0"/>
              <a:t>Liste </a:t>
            </a:r>
            <a:r>
              <a:rPr lang="fr-FR" b="1" dirty="0" err="1" smtClean="0"/>
              <a:t>deS</a:t>
            </a:r>
            <a:r>
              <a:rPr lang="fr-FR" b="1" dirty="0" smtClean="0"/>
              <a:t> tâches</a:t>
            </a:r>
            <a:endParaRPr lang="fr-FR" b="1" dirty="0"/>
          </a:p>
        </p:txBody>
      </p:sp>
      <p:sp>
        <p:nvSpPr>
          <p:cNvPr id="14" name="Rogner un rectangle avec un coin diagonal 13"/>
          <p:cNvSpPr/>
          <p:nvPr/>
        </p:nvSpPr>
        <p:spPr>
          <a:xfrm>
            <a:off x="1727200" y="1981200"/>
            <a:ext cx="6337300" cy="939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Créer et lire une BDD crédit repas</a:t>
            </a:r>
            <a:endParaRPr lang="fr-FR" sz="2800" dirty="0"/>
          </a:p>
        </p:txBody>
      </p:sp>
      <p:sp>
        <p:nvSpPr>
          <p:cNvPr id="16" name="Rogner un rectangle avec un coin diagonal 15"/>
          <p:cNvSpPr/>
          <p:nvPr/>
        </p:nvSpPr>
        <p:spPr>
          <a:xfrm>
            <a:off x="4292600" y="3098800"/>
            <a:ext cx="6337300" cy="939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Gérer l’autorisation d’accès après lecture</a:t>
            </a:r>
          </a:p>
          <a:p>
            <a:pPr algn="ctr"/>
            <a:endParaRPr lang="fr-FR" dirty="0"/>
          </a:p>
        </p:txBody>
      </p:sp>
      <p:sp>
        <p:nvSpPr>
          <p:cNvPr id="17" name="Rogner un rectangle avec un coin diagonal 16"/>
          <p:cNvSpPr/>
          <p:nvPr/>
        </p:nvSpPr>
        <p:spPr>
          <a:xfrm>
            <a:off x="4305300" y="5346700"/>
            <a:ext cx="6337300" cy="939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 smtClean="0"/>
              <a:t>Créer un simulateur du système de verrouillage</a:t>
            </a:r>
            <a:endParaRPr lang="fr-FR" sz="2500" dirty="0"/>
          </a:p>
        </p:txBody>
      </p:sp>
      <p:sp>
        <p:nvSpPr>
          <p:cNvPr id="18" name="Rogner un rectangle avec un coin diagonal 17"/>
          <p:cNvSpPr/>
          <p:nvPr/>
        </p:nvSpPr>
        <p:spPr>
          <a:xfrm>
            <a:off x="1714500" y="4216400"/>
            <a:ext cx="6337300" cy="939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Gérer le décompte des crédits repas</a:t>
            </a:r>
            <a:endParaRPr lang="fr-FR" sz="2800" dirty="0"/>
          </a:p>
        </p:txBody>
      </p:sp>
      <p:cxnSp>
        <p:nvCxnSpPr>
          <p:cNvPr id="26" name="Connecteur en angle 25"/>
          <p:cNvCxnSpPr>
            <a:endCxn id="16" idx="2"/>
          </p:cNvCxnSpPr>
          <p:nvPr/>
        </p:nvCxnSpPr>
        <p:spPr>
          <a:xfrm>
            <a:off x="3035300" y="2933700"/>
            <a:ext cx="1257300" cy="635000"/>
          </a:xfrm>
          <a:prstGeom prst="bentConnector3">
            <a:avLst>
              <a:gd name="adj1" fmla="val -50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endCxn id="18" idx="0"/>
          </p:cNvCxnSpPr>
          <p:nvPr/>
        </p:nvCxnSpPr>
        <p:spPr>
          <a:xfrm rot="10800000" flipV="1">
            <a:off x="8051800" y="4038600"/>
            <a:ext cx="1295400" cy="647700"/>
          </a:xfrm>
          <a:prstGeom prst="bentConnector3">
            <a:avLst>
              <a:gd name="adj1" fmla="val 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endCxn id="17" idx="2"/>
          </p:cNvCxnSpPr>
          <p:nvPr/>
        </p:nvCxnSpPr>
        <p:spPr>
          <a:xfrm>
            <a:off x="3009900" y="5156200"/>
            <a:ext cx="1295400" cy="660400"/>
          </a:xfrm>
          <a:prstGeom prst="bentConnector3">
            <a:avLst>
              <a:gd name="adj1" fmla="val 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13482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Présentation du matériel</a:t>
            </a:r>
            <a:endParaRPr lang="fr-FR" b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04" y="2326764"/>
            <a:ext cx="3281052" cy="220486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47" y="2494835"/>
            <a:ext cx="2434329" cy="18744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37" y="2645889"/>
            <a:ext cx="2788920" cy="156661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5" cstate="print"/>
          <a:srcRect l="6769" t="2726" r="9375" b="4113"/>
          <a:stretch/>
        </p:blipFill>
        <p:spPr>
          <a:xfrm>
            <a:off x="7529776" y="3419336"/>
            <a:ext cx="1937084" cy="2880697"/>
          </a:xfrm>
          <a:prstGeom prst="flowChartAlternateProcess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59"/>
          <a:stretch/>
        </p:blipFill>
        <p:spPr>
          <a:xfrm>
            <a:off x="4314563" y="2491042"/>
            <a:ext cx="3373934" cy="18654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70" y="2652265"/>
            <a:ext cx="2788920" cy="156661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71" y="2587491"/>
            <a:ext cx="3995080" cy="174144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99" y="1814302"/>
            <a:ext cx="5114509" cy="2514634"/>
          </a:xfrm>
          <a:prstGeom prst="rect">
            <a:avLst/>
          </a:prstGeom>
        </p:spPr>
      </p:pic>
      <p:sp>
        <p:nvSpPr>
          <p:cNvPr id="26" name="Bouée 25"/>
          <p:cNvSpPr/>
          <p:nvPr/>
        </p:nvSpPr>
        <p:spPr>
          <a:xfrm>
            <a:off x="4877247" y="2261366"/>
            <a:ext cx="894741" cy="1799482"/>
          </a:xfrm>
          <a:prstGeom prst="donut">
            <a:avLst>
              <a:gd name="adj" fmla="val 5303"/>
            </a:avLst>
          </a:prstGeom>
          <a:solidFill>
            <a:srgbClr val="C3AC77"/>
          </a:solidFill>
          <a:ln w="19050">
            <a:solidFill>
              <a:srgbClr val="E4C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0" name="Connecteur droit avec flèche 29"/>
          <p:cNvCxnSpPr>
            <a:stCxn id="26" idx="6"/>
            <a:endCxn id="27" idx="2"/>
          </p:cNvCxnSpPr>
          <p:nvPr/>
        </p:nvCxnSpPr>
        <p:spPr>
          <a:xfrm>
            <a:off x="5771988" y="3161107"/>
            <a:ext cx="1282322" cy="1698578"/>
          </a:xfrm>
          <a:prstGeom prst="straightConnector1">
            <a:avLst/>
          </a:prstGeom>
          <a:ln w="76200">
            <a:solidFill>
              <a:srgbClr val="E4C1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ouée 26"/>
          <p:cNvSpPr/>
          <p:nvPr/>
        </p:nvSpPr>
        <p:spPr>
          <a:xfrm>
            <a:off x="7054310" y="3048932"/>
            <a:ext cx="2888017" cy="3621506"/>
          </a:xfrm>
          <a:prstGeom prst="donut">
            <a:avLst>
              <a:gd name="adj" fmla="val 3302"/>
            </a:avLst>
          </a:prstGeom>
          <a:solidFill>
            <a:srgbClr val="C3AC77"/>
          </a:solidFill>
          <a:ln w="19050">
            <a:solidFill>
              <a:srgbClr val="E4C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81576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31732 0.289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263 -0.025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34505 0.263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0112 0.337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34245 -0.0960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8524" y="457199"/>
            <a:ext cx="8791575" cy="1325563"/>
          </a:xfrm>
        </p:spPr>
        <p:txBody>
          <a:bodyPr/>
          <a:lstStyle/>
          <a:p>
            <a:pPr algn="ctr"/>
            <a:r>
              <a:rPr lang="fr-FR" b="1" dirty="0" smtClean="0"/>
              <a:t>Présentation du matériel</a:t>
            </a:r>
            <a:endParaRPr lang="fr-FR" b="1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 cstate="print"/>
          <a:srcRect l="6769" t="2726" r="9375" b="4113"/>
          <a:stretch/>
        </p:blipFill>
        <p:spPr>
          <a:xfrm>
            <a:off x="8228276" y="3189903"/>
            <a:ext cx="1937084" cy="2880697"/>
          </a:xfrm>
          <a:prstGeom prst="flowChartAlternateProcess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99" y="2068302"/>
            <a:ext cx="5114509" cy="2514634"/>
          </a:xfrm>
          <a:prstGeom prst="rect">
            <a:avLst/>
          </a:prstGeom>
        </p:spPr>
      </p:pic>
      <p:sp>
        <p:nvSpPr>
          <p:cNvPr id="26" name="Bouée 25"/>
          <p:cNvSpPr/>
          <p:nvPr/>
        </p:nvSpPr>
        <p:spPr>
          <a:xfrm>
            <a:off x="4572447" y="2528066"/>
            <a:ext cx="894741" cy="1799482"/>
          </a:xfrm>
          <a:prstGeom prst="donut">
            <a:avLst>
              <a:gd name="adj" fmla="val 5303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0" name="Connecteur droit avec flèche 29"/>
          <p:cNvCxnSpPr>
            <a:stCxn id="26" idx="6"/>
            <a:endCxn id="27" idx="2"/>
          </p:cNvCxnSpPr>
          <p:nvPr/>
        </p:nvCxnSpPr>
        <p:spPr>
          <a:xfrm>
            <a:off x="5467188" y="3427807"/>
            <a:ext cx="2336422" cy="118764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Bouée 26"/>
          <p:cNvSpPr/>
          <p:nvPr/>
        </p:nvSpPr>
        <p:spPr>
          <a:xfrm>
            <a:off x="7803610" y="2804694"/>
            <a:ext cx="2888017" cy="3621506"/>
          </a:xfrm>
          <a:prstGeom prst="donut">
            <a:avLst>
              <a:gd name="adj" fmla="val 3078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34815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262312" y="3368675"/>
            <a:ext cx="2114550" cy="10795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Lecteur de badge</a:t>
            </a:r>
            <a:endParaRPr lang="fr-FR" sz="28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764505" y="4807347"/>
            <a:ext cx="1238250" cy="69215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Badge</a:t>
            </a:r>
            <a:endParaRPr lang="fr-FR" sz="28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59550" y="3194050"/>
            <a:ext cx="1057275" cy="142875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PC</a:t>
            </a:r>
            <a:endParaRPr lang="fr-FR" sz="28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683125" y="5381625"/>
            <a:ext cx="1387475" cy="885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BDD</a:t>
            </a:r>
            <a:endParaRPr lang="fr-FR" sz="28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695700" y="1054100"/>
            <a:ext cx="2114550" cy="10795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Afficheur</a:t>
            </a:r>
            <a:endParaRPr lang="fr-FR" sz="28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278562" y="1765300"/>
            <a:ext cx="1619250" cy="8255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CRIO</a:t>
            </a:r>
            <a:endParaRPr lang="fr-FR" sz="28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8343900" y="641350"/>
            <a:ext cx="1619250" cy="8255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Tripode</a:t>
            </a:r>
            <a:endParaRPr lang="fr-FR" sz="2800" dirty="0"/>
          </a:p>
        </p:txBody>
      </p:sp>
      <p:cxnSp>
        <p:nvCxnSpPr>
          <p:cNvPr id="19" name="Connecteur droit avec flèche 18"/>
          <p:cNvCxnSpPr>
            <a:stCxn id="5" idx="3"/>
            <a:endCxn id="13" idx="1"/>
          </p:cNvCxnSpPr>
          <p:nvPr/>
        </p:nvCxnSpPr>
        <p:spPr>
          <a:xfrm>
            <a:off x="5376862" y="3908425"/>
            <a:ext cx="118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3" idx="0"/>
            <a:endCxn id="16" idx="2"/>
          </p:cNvCxnSpPr>
          <p:nvPr/>
        </p:nvCxnSpPr>
        <p:spPr>
          <a:xfrm flipH="1" flipV="1">
            <a:off x="7088187" y="2590800"/>
            <a:ext cx="1" cy="603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stCxn id="16" idx="0"/>
            <a:endCxn id="17" idx="1"/>
          </p:cNvCxnSpPr>
          <p:nvPr/>
        </p:nvCxnSpPr>
        <p:spPr>
          <a:xfrm rot="5400000" flipH="1" flipV="1">
            <a:off x="7360443" y="781844"/>
            <a:ext cx="711200" cy="12557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>
            <a:stCxn id="13" idx="2"/>
            <a:endCxn id="14" idx="3"/>
          </p:cNvCxnSpPr>
          <p:nvPr/>
        </p:nvCxnSpPr>
        <p:spPr>
          <a:xfrm rot="5400000">
            <a:off x="5978525" y="4714875"/>
            <a:ext cx="1201738" cy="1017588"/>
          </a:xfrm>
          <a:prstGeom prst="bent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>
            <a:stCxn id="13" idx="0"/>
            <a:endCxn id="15" idx="2"/>
          </p:cNvCxnSpPr>
          <p:nvPr/>
        </p:nvCxnSpPr>
        <p:spPr>
          <a:xfrm rot="16200000" flipV="1">
            <a:off x="5390357" y="1496218"/>
            <a:ext cx="1060450" cy="2335213"/>
          </a:xfrm>
          <a:prstGeom prst="bentConnector3">
            <a:avLst>
              <a:gd name="adj1" fmla="val 1167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>
            <a:off x="2497930" y="4364038"/>
            <a:ext cx="855663" cy="854075"/>
          </a:xfrm>
          <a:prstGeom prst="arc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Arc 41"/>
          <p:cNvSpPr/>
          <p:nvPr/>
        </p:nvSpPr>
        <p:spPr>
          <a:xfrm>
            <a:off x="2220912" y="4056063"/>
            <a:ext cx="1409700" cy="1376362"/>
          </a:xfrm>
          <a:prstGeom prst="arc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Arc 42"/>
          <p:cNvSpPr/>
          <p:nvPr/>
        </p:nvSpPr>
        <p:spPr>
          <a:xfrm>
            <a:off x="2497930" y="4618832"/>
            <a:ext cx="669926" cy="599281"/>
          </a:xfrm>
          <a:prstGeom prst="arc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2741612" y="2548056"/>
            <a:ext cx="263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Infos utilisateur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5421312" y="3985875"/>
            <a:ext cx="263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Infos </a:t>
            </a:r>
          </a:p>
          <a:p>
            <a:r>
              <a:rPr lang="fr-FR" sz="2400" dirty="0" smtClean="0"/>
              <a:t>badge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7199312" y="5045888"/>
            <a:ext cx="263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Réseau </a:t>
            </a:r>
            <a:r>
              <a:rPr lang="fr-FR" sz="2400" dirty="0" err="1" smtClean="0"/>
              <a:t>ethernet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7327900" y="2684580"/>
            <a:ext cx="263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Action </a:t>
            </a:r>
            <a:r>
              <a:rPr lang="fr-FR" sz="2400" dirty="0" err="1" smtClean="0"/>
              <a:t>dev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94262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Recherche </a:t>
            </a:r>
            <a:r>
              <a:rPr lang="fr-FR" b="1" dirty="0" smtClean="0"/>
              <a:t>préliminaire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fr-FR" sz="2800" dirty="0" smtClean="0"/>
              <a:t>Etude sur le système réel</a:t>
            </a:r>
          </a:p>
          <a:p>
            <a:pPr lvl="2"/>
            <a:r>
              <a:rPr lang="fr-FR" sz="2800" dirty="0" smtClean="0"/>
              <a:t>Recherche du lecteur </a:t>
            </a:r>
            <a:r>
              <a:rPr lang="fr-FR" sz="2600" dirty="0" smtClean="0"/>
              <a:t>(son type, sa fréquence)</a:t>
            </a:r>
          </a:p>
          <a:p>
            <a:pPr lvl="2"/>
            <a:r>
              <a:rPr lang="fr-FR" sz="2600" dirty="0" smtClean="0"/>
              <a:t>Appel de la personne qui a installer la borne d’accès de la cantine</a:t>
            </a:r>
          </a:p>
          <a:p>
            <a:pPr lvl="2"/>
            <a:endParaRPr lang="fr-F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425978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Conception </a:t>
            </a:r>
            <a:r>
              <a:rPr lang="fr-FR" b="1" dirty="0" smtClean="0"/>
              <a:t>détaillée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fr-FR" sz="2800" dirty="0" smtClean="0"/>
              <a:t>Acquérir les données inscrit sur le badge</a:t>
            </a:r>
          </a:p>
          <a:p>
            <a:pPr lvl="2"/>
            <a:r>
              <a:rPr lang="fr-FR" sz="2800" dirty="0" smtClean="0"/>
              <a:t>Traitement des données inscrit sur le badge</a:t>
            </a:r>
          </a:p>
          <a:p>
            <a:pPr lvl="2"/>
            <a:r>
              <a:rPr lang="fr-FR" sz="2800" dirty="0" smtClean="0"/>
              <a:t>Création d’une interface détailler </a:t>
            </a:r>
          </a:p>
          <a:p>
            <a:pPr marL="914400" lvl="2" indent="0">
              <a:buNone/>
            </a:pPr>
            <a:r>
              <a:rPr lang="fr-FR" sz="2800" dirty="0" smtClean="0"/>
              <a:t>(numéro de carte/Nom/Prénom/Repas restants)</a:t>
            </a:r>
          </a:p>
          <a:p>
            <a:pPr lvl="2"/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3250564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711</TotalTime>
  <Words>252</Words>
  <Application>Microsoft Office PowerPoint</Application>
  <PresentationFormat>Personnalisé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Circuit</vt:lpstr>
      <vt:lpstr>Projet technologique Contrôle d’accès cantine</vt:lpstr>
      <vt:lpstr>Sommaire</vt:lpstr>
      <vt:lpstr>Présentation du projet</vt:lpstr>
      <vt:lpstr>Liste deS tâches</vt:lpstr>
      <vt:lpstr>Présentation du matériel</vt:lpstr>
      <vt:lpstr>Présentation du matériel</vt:lpstr>
      <vt:lpstr>Diapositive 7</vt:lpstr>
      <vt:lpstr>Recherche préliminaire</vt:lpstr>
      <vt:lpstr>Conception détaillée</vt:lpstr>
      <vt:lpstr>Prototype/réalisation du produit fini</vt:lpstr>
      <vt:lpstr>Diapositive 11</vt:lpstr>
      <vt:lpstr>Conclusion</vt:lpstr>
      <vt:lpstr>Améliorations possibles</vt:lpstr>
      <vt:lpstr>Diapositive 14</vt:lpstr>
    </vt:vector>
  </TitlesOfParts>
  <Company>CRLR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technologique Contrôle d’accès cantine</dc:title>
  <dc:creator>Zardimos</dc:creator>
  <cp:lastModifiedBy>visiteur</cp:lastModifiedBy>
  <cp:revision>80</cp:revision>
  <dcterms:created xsi:type="dcterms:W3CDTF">2014-05-29T14:52:28Z</dcterms:created>
  <dcterms:modified xsi:type="dcterms:W3CDTF">2014-06-03T20:05:56Z</dcterms:modified>
</cp:coreProperties>
</file>