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1" r:id="rId4"/>
    <p:sldId id="266" r:id="rId5"/>
    <p:sldId id="263" r:id="rId6"/>
    <p:sldId id="264" r:id="rId7"/>
    <p:sldId id="267" r:id="rId8"/>
    <p:sldId id="258" r:id="rId9"/>
    <p:sldId id="260" r:id="rId10"/>
    <p:sldId id="262" r:id="rId11"/>
    <p:sldId id="270" r:id="rId12"/>
    <p:sldId id="268" r:id="rId13"/>
    <p:sldId id="277" r:id="rId14"/>
    <p:sldId id="273" r:id="rId15"/>
    <p:sldId id="265" r:id="rId16"/>
    <p:sldId id="261" r:id="rId17"/>
    <p:sldId id="259" r:id="rId18"/>
    <p:sldId id="274" r:id="rId19"/>
    <p:sldId id="276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2" autoAdjust="0"/>
    <p:restoredTop sz="94660"/>
  </p:normalViewPr>
  <p:slideViewPr>
    <p:cSldViewPr>
      <p:cViewPr varScale="1">
        <p:scale>
          <a:sx n="82" d="100"/>
          <a:sy n="82" d="100"/>
        </p:scale>
        <p:origin x="-9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9BF23-A358-4911-9B98-46B312EE6DEF}" type="datetimeFigureOut">
              <a:rPr lang="fr-FR" smtClean="0"/>
              <a:t>30/05/2014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F92C5-BA2E-4025-82FF-7E9836AA48D9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blagues\vrac%2049\Sirtaki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aline59.free.fr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91880" y="188640"/>
            <a:ext cx="2206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Almonte Snow" pitchFamily="2" charset="0"/>
              </a:rPr>
              <a:t>Caricatures en vrac 15</a:t>
            </a:r>
            <a:endParaRPr lang="fr-FR" sz="2000" dirty="0">
              <a:solidFill>
                <a:schemeClr val="bg1"/>
              </a:solidFill>
              <a:latin typeface="Almonte Snow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194934" y="620688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accent2"/>
                </a:solidFill>
                <a:latin typeface="Alibi" pitchFamily="2" charset="0"/>
              </a:rPr>
              <a:t>Réalisation Bernard Lefebvre</a:t>
            </a:r>
            <a:endParaRPr lang="fr-FR" dirty="0">
              <a:solidFill>
                <a:schemeClr val="accent2"/>
              </a:solidFill>
              <a:latin typeface="Alibi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042478" y="6309320"/>
            <a:ext cx="7387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Découverte de la première </a:t>
            </a:r>
            <a:r>
              <a:rPr lang="fr-FR" dirty="0" err="1">
                <a:solidFill>
                  <a:schemeClr val="bg1"/>
                </a:solidFill>
              </a:rPr>
              <a:t>exoplanète</a:t>
            </a:r>
            <a:r>
              <a:rPr lang="fr-FR" dirty="0">
                <a:solidFill>
                  <a:schemeClr val="bg1"/>
                </a:solidFill>
              </a:rPr>
              <a:t> habitable de même taille que la Terre.</a:t>
            </a:r>
          </a:p>
        </p:txBody>
      </p:sp>
      <p:pic>
        <p:nvPicPr>
          <p:cNvPr id="7" name="Sirtak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25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1520" y="6021288"/>
            <a:ext cx="8769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Manuel Valls a écarté mercredi toute remise en cause du smic, après un nouveau débat sur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l'opportunité </a:t>
            </a:r>
            <a:r>
              <a:rPr lang="fr-FR" dirty="0">
                <a:solidFill>
                  <a:schemeClr val="bg1"/>
                </a:solidFill>
              </a:rPr>
              <a:t>de </a:t>
            </a:r>
            <a:r>
              <a:rPr lang="fr-FR" dirty="0" smtClean="0">
                <a:solidFill>
                  <a:schemeClr val="bg1"/>
                </a:solidFill>
              </a:rPr>
              <a:t>le moduler pour </a:t>
            </a:r>
            <a:r>
              <a:rPr lang="fr-FR" dirty="0">
                <a:solidFill>
                  <a:schemeClr val="bg1"/>
                </a:solidFill>
              </a:rPr>
              <a:t>lutter contre le chômage, notamment des jeunes.</a:t>
            </a:r>
          </a:p>
        </p:txBody>
      </p:sp>
      <p:pic>
        <p:nvPicPr>
          <p:cNvPr id="4" name="Image 3" descr="v (15)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6198"/>
            <a:ext cx="9144000" cy="4885603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6021288"/>
            <a:ext cx="73020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Pour "montrer l'exemple" de la mobilisation de Paris en faveur de la Tunisie</a:t>
            </a:r>
            <a:r>
              <a:rPr lang="fr-FR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le chef de la diplomatie française a promis d'y passer ses vacances.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8242"/>
            <a:ext cx="9144000" cy="46215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5111" y="6093296"/>
            <a:ext cx="8598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Algérie : le </a:t>
            </a:r>
            <a:r>
              <a:rPr lang="fr-FR" dirty="0">
                <a:solidFill>
                  <a:schemeClr val="bg1"/>
                </a:solidFill>
              </a:rPr>
              <a:t>président sortant recueille 81,53% des voix, devançant très largement son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principal </a:t>
            </a:r>
            <a:r>
              <a:rPr lang="fr-FR" dirty="0">
                <a:solidFill>
                  <a:schemeClr val="bg1"/>
                </a:solidFill>
              </a:rPr>
              <a:t>rival, Ali </a:t>
            </a:r>
            <a:r>
              <a:rPr lang="fr-FR" dirty="0" err="1">
                <a:solidFill>
                  <a:schemeClr val="bg1"/>
                </a:solidFill>
              </a:rPr>
              <a:t>Benflis</a:t>
            </a:r>
            <a:r>
              <a:rPr lang="fr-FR" dirty="0">
                <a:solidFill>
                  <a:schemeClr val="bg1"/>
                </a:solidFill>
              </a:rPr>
              <a:t>, qui n'obtient que 12,18% des suffrages, et dénonce des fraudes.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07904" y="6237312"/>
            <a:ext cx="2061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De la démocratie. </a:t>
            </a:r>
            <a:r>
              <a:rPr lang="fr-FR" dirty="0" smtClean="0">
                <a:solidFill>
                  <a:schemeClr val="bg1"/>
                </a:solidFill>
              </a:rPr>
              <a:t>. 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6165304"/>
            <a:ext cx="8726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FR3 </a:t>
            </a:r>
            <a:r>
              <a:rPr lang="fr-FR" dirty="0" smtClean="0">
                <a:solidFill>
                  <a:schemeClr val="bg1"/>
                </a:solidFill>
              </a:rPr>
              <a:t>Plus </a:t>
            </a:r>
            <a:r>
              <a:rPr lang="fr-FR" dirty="0">
                <a:solidFill>
                  <a:schemeClr val="bg1"/>
                </a:solidFill>
              </a:rPr>
              <a:t>belle la vie : « Une vie en Nord » </a:t>
            </a:r>
            <a:r>
              <a:rPr lang="fr-FR" dirty="0" smtClean="0">
                <a:solidFill>
                  <a:schemeClr val="bg1"/>
                </a:solidFill>
              </a:rPr>
              <a:t>épisode </a:t>
            </a:r>
            <a:r>
              <a:rPr lang="fr-FR" dirty="0">
                <a:solidFill>
                  <a:schemeClr val="bg1"/>
                </a:solidFill>
              </a:rPr>
              <a:t>tournée à Mons en Pévèle (prés de Lille).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5934670"/>
            <a:ext cx="86218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Selon Le Point, Ségolène Royal se déplacerait dans les couloirs du ministère précédée </a:t>
            </a:r>
            <a:r>
              <a:rPr lang="fr-FR" dirty="0" smtClean="0">
                <a:solidFill>
                  <a:schemeClr val="bg1"/>
                </a:solidFill>
              </a:rPr>
              <a:t>d'un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huissier </a:t>
            </a:r>
            <a:r>
              <a:rPr lang="fr-FR" dirty="0" smtClean="0">
                <a:solidFill>
                  <a:schemeClr val="bg1"/>
                </a:solidFill>
              </a:rPr>
              <a:t>qui </a:t>
            </a:r>
            <a:r>
              <a:rPr lang="fr-FR" dirty="0">
                <a:solidFill>
                  <a:schemeClr val="bg1"/>
                </a:solidFill>
              </a:rPr>
              <a:t>l'annonce, de sorte que </a:t>
            </a:r>
            <a:r>
              <a:rPr lang="fr-FR" dirty="0" smtClean="0">
                <a:solidFill>
                  <a:schemeClr val="bg1"/>
                </a:solidFill>
              </a:rPr>
              <a:t>le </a:t>
            </a:r>
            <a:r>
              <a:rPr lang="fr-FR" dirty="0">
                <a:solidFill>
                  <a:schemeClr val="bg1"/>
                </a:solidFill>
              </a:rPr>
              <a:t>personnel doit se lever sur son passage.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il </a:t>
            </a:r>
            <a:r>
              <a:rPr lang="fr-FR" dirty="0">
                <a:solidFill>
                  <a:schemeClr val="bg1"/>
                </a:solidFill>
              </a:rPr>
              <a:t>est exigé du personnel féminin une tenue décente avec </a:t>
            </a:r>
            <a:r>
              <a:rPr lang="fr-FR" dirty="0" smtClean="0">
                <a:solidFill>
                  <a:schemeClr val="bg1"/>
                </a:solidFill>
              </a:rPr>
              <a:t>« interdiction </a:t>
            </a:r>
            <a:r>
              <a:rPr lang="fr-FR" dirty="0">
                <a:solidFill>
                  <a:schemeClr val="bg1"/>
                </a:solidFill>
              </a:rPr>
              <a:t>des </a:t>
            </a:r>
            <a:r>
              <a:rPr lang="fr-FR" dirty="0" smtClean="0">
                <a:solidFill>
                  <a:schemeClr val="bg1"/>
                </a:solidFill>
              </a:rPr>
              <a:t>décolletés ».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6021288"/>
            <a:ext cx="8514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En </a:t>
            </a:r>
            <a:r>
              <a:rPr lang="fr-FR" dirty="0">
                <a:solidFill>
                  <a:schemeClr val="bg1"/>
                </a:solidFill>
              </a:rPr>
              <a:t>2011, l'ex-patron du service public a touché de </a:t>
            </a:r>
            <a:r>
              <a:rPr lang="fr-FR" dirty="0" err="1">
                <a:solidFill>
                  <a:schemeClr val="bg1"/>
                </a:solidFill>
              </a:rPr>
              <a:t>Bygmalion</a:t>
            </a:r>
            <a:r>
              <a:rPr lang="fr-FR" dirty="0">
                <a:solidFill>
                  <a:schemeClr val="bg1"/>
                </a:solidFill>
              </a:rPr>
              <a:t> 47 800 euros via sa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société </a:t>
            </a:r>
            <a:r>
              <a:rPr lang="fr-FR" dirty="0">
                <a:solidFill>
                  <a:schemeClr val="bg1"/>
                </a:solidFill>
              </a:rPr>
              <a:t>Patrick de </a:t>
            </a:r>
            <a:r>
              <a:rPr lang="fr-FR" dirty="0" err="1">
                <a:solidFill>
                  <a:schemeClr val="bg1"/>
                </a:solidFill>
              </a:rPr>
              <a:t>Carolis</a:t>
            </a:r>
            <a:r>
              <a:rPr lang="fr-FR" dirty="0">
                <a:solidFill>
                  <a:schemeClr val="bg1"/>
                </a:solidFill>
              </a:rPr>
              <a:t> Consulting et Participations. Puis encore 71 700 euros en 2012. 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8651"/>
            <a:ext cx="9144000" cy="532069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CITE DU VATICAN - Deux figures majeures de l'Eglise catholique du XXe siècle, le pape Jean </a:t>
            </a:r>
            <a:r>
              <a:rPr lang="fr-FR" dirty="0" smtClean="0">
                <a:solidFill>
                  <a:schemeClr val="bg1"/>
                </a:solidFill>
              </a:rPr>
              <a:t>XXIII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et le pape "globe-trotter" Jean Paul II, seront canonisés dimanche à </a:t>
            </a:r>
            <a:r>
              <a:rPr lang="fr-FR" dirty="0" smtClean="0">
                <a:solidFill>
                  <a:schemeClr val="bg1"/>
                </a:solidFill>
              </a:rPr>
              <a:t>Rome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19672" y="6093296"/>
            <a:ext cx="5973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La guérison inexpliquée de sœur Marie Simon-Pierre en 2005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est</a:t>
            </a:r>
            <a:r>
              <a:rPr lang="fr-FR" dirty="0">
                <a:solidFill>
                  <a:schemeClr val="bg1"/>
                </a:solidFill>
              </a:rPr>
              <a:t>, selon elle, l’œuvre posthume du pape Jean-Paul II.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7624" y="6093296"/>
            <a:ext cx="69040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Les papes Jean XXIII et Jean Paul II, deux figures majeures de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l'Eglise </a:t>
            </a:r>
            <a:r>
              <a:rPr lang="fr-FR" dirty="0">
                <a:solidFill>
                  <a:schemeClr val="bg1"/>
                </a:solidFill>
              </a:rPr>
              <a:t>catholique du XXe siècle, ont rejoint la liste des saints de l'Eglise.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80299" y="6237312"/>
            <a:ext cx="6912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Des </a:t>
            </a:r>
            <a:r>
              <a:rPr lang="fr-FR" dirty="0">
                <a:solidFill>
                  <a:schemeClr val="bg1"/>
                </a:solidFill>
              </a:rPr>
              <a:t>sponsors </a:t>
            </a:r>
            <a:r>
              <a:rPr lang="fr-FR" dirty="0" smtClean="0">
                <a:solidFill>
                  <a:schemeClr val="bg1"/>
                </a:solidFill>
              </a:rPr>
              <a:t>permettent </a:t>
            </a:r>
            <a:r>
              <a:rPr lang="fr-FR" dirty="0">
                <a:solidFill>
                  <a:schemeClr val="bg1"/>
                </a:solidFill>
              </a:rPr>
              <a:t>au Vatican de financer la double canonisation 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5684" y="6237312"/>
            <a:ext cx="7697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DSK veut attaquer Dodo la Saumure pour son nouveau bar à hôtesses, le «DSK».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89948" y="6093296"/>
            <a:ext cx="6748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"</a:t>
            </a:r>
            <a:r>
              <a:rPr lang="fr-FR" dirty="0" err="1">
                <a:solidFill>
                  <a:schemeClr val="bg1"/>
                </a:solidFill>
              </a:rPr>
              <a:t>Welcome</a:t>
            </a:r>
            <a:r>
              <a:rPr lang="fr-FR" dirty="0">
                <a:solidFill>
                  <a:schemeClr val="bg1"/>
                </a:solidFill>
              </a:rPr>
              <a:t> to New York" Le film d'Abel Ferrara avec Gérard Depardieu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librement </a:t>
            </a:r>
            <a:r>
              <a:rPr lang="fr-FR" dirty="0">
                <a:solidFill>
                  <a:schemeClr val="bg1"/>
                </a:solidFill>
              </a:rPr>
              <a:t>inspiré de l'affaire DSK, un vrai navet ?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021288"/>
            <a:ext cx="7476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François Hollande et Manuel Valls peinent à donner une réponse au "séisme"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que </a:t>
            </a:r>
            <a:r>
              <a:rPr lang="fr-FR" dirty="0">
                <a:solidFill>
                  <a:schemeClr val="bg1"/>
                </a:solidFill>
              </a:rPr>
              <a:t>constitue la victoire du Front national aux élections européennes,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79712" y="6237312"/>
            <a:ext cx="5542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Pour Bayrou, Hollande n'ira pas au terme de son mandat.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7664" y="6093296"/>
            <a:ext cx="6241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Christine Boutin comptait beaucoup sur le soutien d'Alain Delon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pour </a:t>
            </a:r>
            <a:r>
              <a:rPr lang="fr-FR" dirty="0">
                <a:solidFill>
                  <a:schemeClr val="bg1"/>
                </a:solidFill>
              </a:rPr>
              <a:t>imposer sa liste Force Vie au Parlement européen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021288"/>
            <a:ext cx="91148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Nicolas Sarkozy et Jean-François Copé étaient-ils au courant de cet "habillage"?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L'avocat répond : </a:t>
            </a:r>
            <a:r>
              <a:rPr lang="fr-FR" dirty="0">
                <a:solidFill>
                  <a:schemeClr val="bg1"/>
                </a:solidFill>
              </a:rPr>
              <a:t>"Que les responsables politiques disent clairement qui a fait quoi et </a:t>
            </a:r>
            <a:r>
              <a:rPr lang="fr-FR" dirty="0" smtClean="0">
                <a:solidFill>
                  <a:schemeClr val="bg1"/>
                </a:solidFill>
              </a:rPr>
              <a:t>quand.</a:t>
            </a:r>
            <a:r>
              <a:rPr lang="fr-FR" dirty="0">
                <a:solidFill>
                  <a:schemeClr val="bg1"/>
                </a:solidFill>
              </a:rPr>
              <a:t> 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59632" y="6093296"/>
            <a:ext cx="67585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La société </a:t>
            </a:r>
            <a:r>
              <a:rPr lang="fr-FR" dirty="0" err="1">
                <a:solidFill>
                  <a:schemeClr val="bg1"/>
                </a:solidFill>
              </a:rPr>
              <a:t>Bygmalion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smtClean="0">
                <a:solidFill>
                  <a:schemeClr val="bg1"/>
                </a:solidFill>
              </a:rPr>
              <a:t>a </a:t>
            </a:r>
            <a:r>
              <a:rPr lang="fr-FR" dirty="0">
                <a:solidFill>
                  <a:schemeClr val="bg1"/>
                </a:solidFill>
              </a:rPr>
              <a:t>été </a:t>
            </a:r>
            <a:r>
              <a:rPr lang="fr-FR" dirty="0" smtClean="0">
                <a:solidFill>
                  <a:schemeClr val="bg1"/>
                </a:solidFill>
              </a:rPr>
              <a:t>soumise </a:t>
            </a:r>
            <a:r>
              <a:rPr lang="fr-FR" dirty="0">
                <a:solidFill>
                  <a:schemeClr val="bg1"/>
                </a:solidFill>
              </a:rPr>
              <a:t>à "un chantage économique"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de </a:t>
            </a:r>
            <a:r>
              <a:rPr lang="fr-FR" dirty="0">
                <a:solidFill>
                  <a:schemeClr val="bg1"/>
                </a:solidFill>
              </a:rPr>
              <a:t>la part du parti pour établir quelque 11 millions de fausses factures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 (1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3187"/>
            <a:ext cx="9144000" cy="4951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6021288"/>
            <a:ext cx="7357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Démission de Copé: Trois anciens Premiers ministres (Juppé, Raffarin, Fillon)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assureront </a:t>
            </a:r>
            <a:r>
              <a:rPr lang="fr-FR" dirty="0">
                <a:solidFill>
                  <a:schemeClr val="bg1"/>
                </a:solidFill>
              </a:rPr>
              <a:t>la direction collégiale temporaire.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275856" y="188640"/>
            <a:ext cx="2588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hlinkClick r:id="rId3"/>
              </a:rPr>
              <a:t>Visitez mon Blog</a:t>
            </a:r>
            <a:endParaRPr lang="fr-F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488</Words>
  <Application>Microsoft Office PowerPoint</Application>
  <PresentationFormat>Affichage à l'écran (4:3)</PresentationFormat>
  <Paragraphs>38</Paragraphs>
  <Slides>20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43</cp:revision>
  <dcterms:created xsi:type="dcterms:W3CDTF">2014-05-30T08:40:44Z</dcterms:created>
  <dcterms:modified xsi:type="dcterms:W3CDTF">2014-05-30T09:59:50Z</dcterms:modified>
</cp:coreProperties>
</file>