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77F9-E07E-4DBD-BA4F-DD847E5CD794}" type="datetimeFigureOut">
              <a:rPr lang="fr-CA" smtClean="0"/>
              <a:t>2014-05-26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9E721-74C9-4873-B82F-5A19538B8A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39265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77F9-E07E-4DBD-BA4F-DD847E5CD794}" type="datetimeFigureOut">
              <a:rPr lang="fr-CA" smtClean="0"/>
              <a:t>2014-05-26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9E721-74C9-4873-B82F-5A19538B8A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64580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77F9-E07E-4DBD-BA4F-DD847E5CD794}" type="datetimeFigureOut">
              <a:rPr lang="fr-CA" smtClean="0"/>
              <a:t>2014-05-26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9E721-74C9-4873-B82F-5A19538B8A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71696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77F9-E07E-4DBD-BA4F-DD847E5CD794}" type="datetimeFigureOut">
              <a:rPr lang="fr-CA" smtClean="0"/>
              <a:t>2014-05-26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9E721-74C9-4873-B82F-5A19538B8A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70560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77F9-E07E-4DBD-BA4F-DD847E5CD794}" type="datetimeFigureOut">
              <a:rPr lang="fr-CA" smtClean="0"/>
              <a:t>2014-05-26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9E721-74C9-4873-B82F-5A19538B8A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79924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77F9-E07E-4DBD-BA4F-DD847E5CD794}" type="datetimeFigureOut">
              <a:rPr lang="fr-CA" smtClean="0"/>
              <a:t>2014-05-26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9E721-74C9-4873-B82F-5A19538B8A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94844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77F9-E07E-4DBD-BA4F-DD847E5CD794}" type="datetimeFigureOut">
              <a:rPr lang="fr-CA" smtClean="0"/>
              <a:t>2014-05-26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9E721-74C9-4873-B82F-5A19538B8A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87173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77F9-E07E-4DBD-BA4F-DD847E5CD794}" type="datetimeFigureOut">
              <a:rPr lang="fr-CA" smtClean="0"/>
              <a:t>2014-05-26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9E721-74C9-4873-B82F-5A19538B8A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44696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77F9-E07E-4DBD-BA4F-DD847E5CD794}" type="datetimeFigureOut">
              <a:rPr lang="fr-CA" smtClean="0"/>
              <a:t>2014-05-26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9E721-74C9-4873-B82F-5A19538B8A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84096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77F9-E07E-4DBD-BA4F-DD847E5CD794}" type="datetimeFigureOut">
              <a:rPr lang="fr-CA" smtClean="0"/>
              <a:t>2014-05-26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9E721-74C9-4873-B82F-5A19538B8A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11781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77F9-E07E-4DBD-BA4F-DD847E5CD794}" type="datetimeFigureOut">
              <a:rPr lang="fr-CA" smtClean="0"/>
              <a:t>2014-05-26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9E721-74C9-4873-B82F-5A19538B8A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66594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F77F9-E07E-4DBD-BA4F-DD847E5CD794}" type="datetimeFigureOut">
              <a:rPr lang="fr-CA" smtClean="0"/>
              <a:t>2014-05-26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9E721-74C9-4873-B82F-5A19538B8A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857892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260649"/>
            <a:ext cx="7772400" cy="1296144"/>
          </a:xfrm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CA" b="1" dirty="0" smtClean="0"/>
              <a:t>PRIDE TO BE AN </a:t>
            </a:r>
            <a:r>
              <a:rPr lang="fr-CA" b="1" dirty="0" smtClean="0">
                <a:solidFill>
                  <a:srgbClr val="0070C0"/>
                </a:solidFill>
              </a:rPr>
              <a:t>AMERICAN</a:t>
            </a:r>
            <a:r>
              <a:rPr lang="fr-CA" b="1" dirty="0" smtClean="0"/>
              <a:t> </a:t>
            </a:r>
            <a:r>
              <a:rPr lang="fr-CA" b="1" dirty="0" smtClean="0">
                <a:solidFill>
                  <a:schemeClr val="bg1"/>
                </a:solidFill>
              </a:rPr>
              <a:t>SLUT</a:t>
            </a:r>
            <a:endParaRPr lang="fr-CA" b="1" dirty="0">
              <a:solidFill>
                <a:schemeClr val="bg1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38839" y="3356992"/>
            <a:ext cx="6400800" cy="1776828"/>
          </a:xfrm>
          <a:solidFill>
            <a:schemeClr val="accent1">
              <a:lumMod val="50000"/>
            </a:schemeClr>
          </a:solidFill>
        </p:spPr>
        <p:txBody>
          <a:bodyPr>
            <a:noAutofit/>
          </a:bodyPr>
          <a:lstStyle/>
          <a:p>
            <a:r>
              <a:rPr lang="fr-CA" sz="1800" b="1" dirty="0" smtClean="0">
                <a:solidFill>
                  <a:schemeClr val="tx1"/>
                </a:solidFill>
              </a:rPr>
              <a:t>PRIDE TO BE A MIAMI MOTHERFUCKER</a:t>
            </a:r>
          </a:p>
          <a:p>
            <a:r>
              <a:rPr lang="fr-CA" sz="1800" b="1" dirty="0" smtClean="0">
                <a:solidFill>
                  <a:schemeClr val="tx1"/>
                </a:solidFill>
              </a:rPr>
              <a:t>EDITOR </a:t>
            </a:r>
          </a:p>
          <a:p>
            <a:r>
              <a:rPr lang="fr-CA" sz="1800" b="1" dirty="0" smtClean="0">
                <a:solidFill>
                  <a:schemeClr val="tx1"/>
                </a:solidFill>
              </a:rPr>
              <a:t>ASSHOLE ELLIOT JAMES</a:t>
            </a:r>
          </a:p>
          <a:p>
            <a:r>
              <a:rPr lang="fr-CA" sz="1800" b="1" dirty="0" smtClean="0">
                <a:solidFill>
                  <a:schemeClr val="tx1"/>
                </a:solidFill>
              </a:rPr>
              <a:t>SCORELAND</a:t>
            </a:r>
          </a:p>
          <a:p>
            <a:r>
              <a:rPr lang="fr-CA" sz="1800" b="1" dirty="0" smtClean="0">
                <a:solidFill>
                  <a:schemeClr val="tx1"/>
                </a:solidFill>
              </a:rPr>
              <a:t>SHITBAG</a:t>
            </a:r>
            <a:endParaRPr lang="fr-CA" sz="1800" b="1" dirty="0">
              <a:solidFill>
                <a:schemeClr val="tx1"/>
              </a:solidFill>
            </a:endParaRPr>
          </a:p>
          <a:p>
            <a:endParaRPr lang="fr-CA" sz="1800" b="1" dirty="0" smtClean="0">
              <a:solidFill>
                <a:schemeClr val="tx1"/>
              </a:solidFill>
            </a:endParaRPr>
          </a:p>
          <a:p>
            <a:r>
              <a:rPr lang="fr-CA" sz="1800" b="1" dirty="0" smtClean="0">
                <a:solidFill>
                  <a:schemeClr val="tx1"/>
                </a:solidFill>
              </a:rPr>
              <a:t>AND MONTREAL MOTHERFUCKER</a:t>
            </a:r>
          </a:p>
          <a:p>
            <a:r>
              <a:rPr lang="fr-CA" sz="1800" b="1" dirty="0" smtClean="0">
                <a:solidFill>
                  <a:schemeClr val="tx1"/>
                </a:solidFill>
              </a:rPr>
              <a:t>ASSHOLE ANNE-MARIE SHITHOLE LOSIQUE</a:t>
            </a:r>
          </a:p>
          <a:p>
            <a:r>
              <a:rPr lang="fr-CA" sz="1800" b="1" dirty="0" smtClean="0">
                <a:solidFill>
                  <a:schemeClr val="tx1"/>
                </a:solidFill>
              </a:rPr>
              <a:t>VANESSA TV</a:t>
            </a:r>
          </a:p>
          <a:p>
            <a:r>
              <a:rPr lang="fr-CA" sz="1800" b="1" dirty="0" smtClean="0">
                <a:solidFill>
                  <a:schemeClr val="tx1"/>
                </a:solidFill>
              </a:rPr>
              <a:t> BIG FUCKING FILTH </a:t>
            </a:r>
            <a:endParaRPr lang="fr-CA" sz="1800" b="1" dirty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196753"/>
            <a:ext cx="3240360" cy="21264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3723650"/>
            <a:ext cx="993417" cy="1152129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7024" y="4304294"/>
            <a:ext cx="725056" cy="71998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247636"/>
            <a:ext cx="1620427" cy="91149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6021288"/>
            <a:ext cx="1368152" cy="684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79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31</Words>
  <Application>Microsoft Office PowerPoint</Application>
  <PresentationFormat>Affichage à l'écran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PRIDE TO BE AN AMERICAN SLUT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PRIDE TO BE AN AMERICAN SLUT</dc:title>
  <dc:creator>Utilisateur</dc:creator>
  <cp:lastModifiedBy>Utilisateur</cp:lastModifiedBy>
  <cp:revision>4</cp:revision>
  <dcterms:created xsi:type="dcterms:W3CDTF">2014-05-26T21:57:04Z</dcterms:created>
  <dcterms:modified xsi:type="dcterms:W3CDTF">2014-05-26T22:20:25Z</dcterms:modified>
</cp:coreProperties>
</file>