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B026-201A-44E2-AB04-8EE120A4C697}" type="datetimeFigureOut">
              <a:rPr lang="fr-CA" smtClean="0"/>
              <a:t>2014-05-25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6443-CFBA-40E1-8D03-66F2C2DAD8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68945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B026-201A-44E2-AB04-8EE120A4C697}" type="datetimeFigureOut">
              <a:rPr lang="fr-CA" smtClean="0"/>
              <a:t>2014-05-25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6443-CFBA-40E1-8D03-66F2C2DAD8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7077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B026-201A-44E2-AB04-8EE120A4C697}" type="datetimeFigureOut">
              <a:rPr lang="fr-CA" smtClean="0"/>
              <a:t>2014-05-25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6443-CFBA-40E1-8D03-66F2C2DAD8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60815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B026-201A-44E2-AB04-8EE120A4C697}" type="datetimeFigureOut">
              <a:rPr lang="fr-CA" smtClean="0"/>
              <a:t>2014-05-25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6443-CFBA-40E1-8D03-66F2C2DAD8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79449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B026-201A-44E2-AB04-8EE120A4C697}" type="datetimeFigureOut">
              <a:rPr lang="fr-CA" smtClean="0"/>
              <a:t>2014-05-25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6443-CFBA-40E1-8D03-66F2C2DAD8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02725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B026-201A-44E2-AB04-8EE120A4C697}" type="datetimeFigureOut">
              <a:rPr lang="fr-CA" smtClean="0"/>
              <a:t>2014-05-25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6443-CFBA-40E1-8D03-66F2C2DAD8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15690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B026-201A-44E2-AB04-8EE120A4C697}" type="datetimeFigureOut">
              <a:rPr lang="fr-CA" smtClean="0"/>
              <a:t>2014-05-25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6443-CFBA-40E1-8D03-66F2C2DAD8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86831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B026-201A-44E2-AB04-8EE120A4C697}" type="datetimeFigureOut">
              <a:rPr lang="fr-CA" smtClean="0"/>
              <a:t>2014-05-25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6443-CFBA-40E1-8D03-66F2C2DAD8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96828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B026-201A-44E2-AB04-8EE120A4C697}" type="datetimeFigureOut">
              <a:rPr lang="fr-CA" smtClean="0"/>
              <a:t>2014-05-25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6443-CFBA-40E1-8D03-66F2C2DAD8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89966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B026-201A-44E2-AB04-8EE120A4C697}" type="datetimeFigureOut">
              <a:rPr lang="fr-CA" smtClean="0"/>
              <a:t>2014-05-25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6443-CFBA-40E1-8D03-66F2C2DAD8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44515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B026-201A-44E2-AB04-8EE120A4C697}" type="datetimeFigureOut">
              <a:rPr lang="fr-CA" smtClean="0"/>
              <a:t>2014-05-25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6443-CFBA-40E1-8D03-66F2C2DAD8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8106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AB026-201A-44E2-AB04-8EE120A4C697}" type="datetimeFigureOut">
              <a:rPr lang="fr-CA" smtClean="0"/>
              <a:t>2014-05-25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96443-CFBA-40E1-8D03-66F2C2DAD8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90609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37444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HEY </a:t>
            </a:r>
            <a:r>
              <a:rPr lang="en-US" b="1" dirty="0" smtClean="0">
                <a:solidFill>
                  <a:schemeClr val="bg1"/>
                </a:solidFill>
              </a:rPr>
              <a:t>UGLY WOMEN: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/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 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SPHINCTERS OF  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 MIAMI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 PERFUMED AT THE SHIT!</a:t>
            </a:r>
            <a:br>
              <a:rPr lang="en-US" b="1" dirty="0" smtClean="0">
                <a:solidFill>
                  <a:schemeClr val="bg1"/>
                </a:solidFill>
              </a:rPr>
            </a:br>
            <a:endParaRPr lang="fr-CA" b="1" dirty="0">
              <a:solidFill>
                <a:schemeClr val="bg1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03114" y="4916891"/>
            <a:ext cx="6563485" cy="1944216"/>
          </a:xfrm>
        </p:spPr>
        <p:txBody>
          <a:bodyPr>
            <a:normAutofit fontScale="92500" lnSpcReduction="10000"/>
          </a:bodyPr>
          <a:lstStyle/>
          <a:p>
            <a:endParaRPr lang="fr-CA" dirty="0" smtClean="0"/>
          </a:p>
          <a:p>
            <a:pPr algn="l"/>
            <a:endParaRPr lang="fr-CA" dirty="0" smtClean="0"/>
          </a:p>
          <a:p>
            <a:r>
              <a:rPr lang="fr-CA" b="1" dirty="0" smtClean="0">
                <a:solidFill>
                  <a:schemeClr val="bg1"/>
                </a:solidFill>
              </a:rPr>
              <a:t>SPONSORED BY: ELLIOT PIMP ASSHOLE JAMES SUPER BAD MARKET DICK</a:t>
            </a:r>
          </a:p>
          <a:p>
            <a:pPr algn="l"/>
            <a:endParaRPr lang="fr-CA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836712"/>
            <a:ext cx="977843" cy="136815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099" y="2683309"/>
            <a:ext cx="726085" cy="72100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1410" y="3861048"/>
            <a:ext cx="2962615" cy="194421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184" y="836712"/>
            <a:ext cx="1094522" cy="1368152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4725144"/>
            <a:ext cx="1050928" cy="1218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56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15</Words>
  <Application>Microsoft Office PowerPoint</Application>
  <PresentationFormat>Affichage à l'écran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HEY UGLY WOMEN:    SPHINCTERS OF    MIAMI  PERFUMED AT THE SHIT!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HEY UGLY WOMAN:    SPHINCTER OF  MIAMI  PERFUMED AT THE SHIT!</dc:title>
  <dc:creator>Utilisateur</dc:creator>
  <cp:lastModifiedBy>Utilisateur</cp:lastModifiedBy>
  <cp:revision>3</cp:revision>
  <dcterms:created xsi:type="dcterms:W3CDTF">2014-05-26T01:36:48Z</dcterms:created>
  <dcterms:modified xsi:type="dcterms:W3CDTF">2014-05-26T01:59:08Z</dcterms:modified>
</cp:coreProperties>
</file>