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35E1-653E-47DA-A78C-5DD9C50DB5A8}" type="datetimeFigureOut">
              <a:rPr lang="fr-CA" smtClean="0"/>
              <a:t>2014-05-24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1BEC-C6AC-452D-96E7-D125C2CAE40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83965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35E1-653E-47DA-A78C-5DD9C50DB5A8}" type="datetimeFigureOut">
              <a:rPr lang="fr-CA" smtClean="0"/>
              <a:t>2014-05-24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1BEC-C6AC-452D-96E7-D125C2CAE40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91017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35E1-653E-47DA-A78C-5DD9C50DB5A8}" type="datetimeFigureOut">
              <a:rPr lang="fr-CA" smtClean="0"/>
              <a:t>2014-05-24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1BEC-C6AC-452D-96E7-D125C2CAE40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92541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35E1-653E-47DA-A78C-5DD9C50DB5A8}" type="datetimeFigureOut">
              <a:rPr lang="fr-CA" smtClean="0"/>
              <a:t>2014-05-24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1BEC-C6AC-452D-96E7-D125C2CAE40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1626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35E1-653E-47DA-A78C-5DD9C50DB5A8}" type="datetimeFigureOut">
              <a:rPr lang="fr-CA" smtClean="0"/>
              <a:t>2014-05-24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1BEC-C6AC-452D-96E7-D125C2CAE40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21561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35E1-653E-47DA-A78C-5DD9C50DB5A8}" type="datetimeFigureOut">
              <a:rPr lang="fr-CA" smtClean="0"/>
              <a:t>2014-05-24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1BEC-C6AC-452D-96E7-D125C2CAE40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64389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35E1-653E-47DA-A78C-5DD9C50DB5A8}" type="datetimeFigureOut">
              <a:rPr lang="fr-CA" smtClean="0"/>
              <a:t>2014-05-24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1BEC-C6AC-452D-96E7-D125C2CAE40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00150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35E1-653E-47DA-A78C-5DD9C50DB5A8}" type="datetimeFigureOut">
              <a:rPr lang="fr-CA" smtClean="0"/>
              <a:t>2014-05-24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1BEC-C6AC-452D-96E7-D125C2CAE40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57932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35E1-653E-47DA-A78C-5DD9C50DB5A8}" type="datetimeFigureOut">
              <a:rPr lang="fr-CA" smtClean="0"/>
              <a:t>2014-05-24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1BEC-C6AC-452D-96E7-D125C2CAE40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05656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35E1-653E-47DA-A78C-5DD9C50DB5A8}" type="datetimeFigureOut">
              <a:rPr lang="fr-CA" smtClean="0"/>
              <a:t>2014-05-24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1BEC-C6AC-452D-96E7-D125C2CAE40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22124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35E1-653E-47DA-A78C-5DD9C50DB5A8}" type="datetimeFigureOut">
              <a:rPr lang="fr-CA" smtClean="0"/>
              <a:t>2014-05-24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1BEC-C6AC-452D-96E7-D125C2CAE40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78686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935E1-653E-47DA-A78C-5DD9C50DB5A8}" type="datetimeFigureOut">
              <a:rPr lang="fr-CA" smtClean="0"/>
              <a:t>2014-05-24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F1BEC-C6AC-452D-96E7-D125C2CAE40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660459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/>
          <a:lstStyle/>
          <a:p>
            <a:r>
              <a:rPr lang="fr-CA" dirty="0" smtClean="0"/>
              <a:t>HEY BIG COW               DO YOU REMEMBER HIM ? 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4392488"/>
          </a:xfrm>
        </p:spPr>
        <p:txBody>
          <a:bodyPr/>
          <a:lstStyle/>
          <a:p>
            <a:r>
              <a:rPr lang="fr-CA" dirty="0" smtClean="0"/>
              <a:t>MONTREAL BITCH				                    MIAMI BITCH</a:t>
            </a:r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pPr algn="l"/>
            <a:r>
              <a:rPr lang="fr-CA" dirty="0" smtClean="0"/>
              <a:t>SPONSORED BY: </a:t>
            </a:r>
          </a:p>
          <a:p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636912"/>
            <a:ext cx="1852754" cy="259228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188" y="3090374"/>
            <a:ext cx="2851767" cy="213882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76672"/>
            <a:ext cx="1584176" cy="79208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196752"/>
            <a:ext cx="652636" cy="64807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373216"/>
            <a:ext cx="700318" cy="47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6574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10</Words>
  <Application>Microsoft Office PowerPoint</Application>
  <PresentationFormat>Affichage à l'écran (4:3)</PresentationFormat>
  <Paragraphs>7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HEY BIG COW               DO YOU REMEMBER HIM ?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HEY BIG COW               DO YOU REMEMBER HIM ?</dc:title>
  <dc:creator>Utilisateur</dc:creator>
  <cp:lastModifiedBy>Utilisateur</cp:lastModifiedBy>
  <cp:revision>3</cp:revision>
  <dcterms:created xsi:type="dcterms:W3CDTF">2014-05-25T00:51:42Z</dcterms:created>
  <dcterms:modified xsi:type="dcterms:W3CDTF">2014-05-25T01:08:53Z</dcterms:modified>
</cp:coreProperties>
</file>