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974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0432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822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448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5911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519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198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171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0402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000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8328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FBF8D-B9E8-420B-BA2C-CF13D5E1FF20}" type="datetimeFigureOut">
              <a:rPr lang="fr-CA" smtClean="0"/>
              <a:t>2014-05-23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AE0AA-C4AB-4EE1-BB3A-6DE3F5D3A8F3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1723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fr-CA" sz="3200" dirty="0" smtClean="0"/>
              <a:t>QUEBEC ARROGANT ASSHOLES</a:t>
            </a:r>
            <a:br>
              <a:rPr lang="fr-CA" sz="3200" dirty="0" smtClean="0"/>
            </a:br>
            <a:r>
              <a:rPr lang="fr-CA" sz="3200" dirty="0" smtClean="0"/>
              <a:t>DO YOU REMEMBER ME SCORELAND MIAMI?</a:t>
            </a:r>
            <a:endParaRPr lang="fr-CA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74390" y="3861048"/>
            <a:ext cx="5498009" cy="1777752"/>
          </a:xfrm>
        </p:spPr>
        <p:txBody>
          <a:bodyPr/>
          <a:lstStyle/>
          <a:p>
            <a:r>
              <a:rPr lang="fr-CA" dirty="0" smtClean="0">
                <a:solidFill>
                  <a:schemeClr val="tx1"/>
                </a:solidFill>
              </a:rPr>
              <a:t>WHERE IS MY APPLE?</a:t>
            </a:r>
          </a:p>
          <a:p>
            <a:endParaRPr lang="fr-CA" dirty="0" smtClean="0">
              <a:solidFill>
                <a:schemeClr val="tx1"/>
              </a:solidFill>
            </a:endParaRPr>
          </a:p>
          <a:p>
            <a:endParaRPr lang="fr-CA" dirty="0" smtClean="0">
              <a:solidFill>
                <a:schemeClr val="tx1"/>
              </a:solidFill>
            </a:endParaRPr>
          </a:p>
          <a:p>
            <a:endParaRPr lang="fr-CA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391" y="1700808"/>
            <a:ext cx="1361505" cy="204904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994" y="2076450"/>
            <a:ext cx="1362075" cy="13525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939" y="1700807"/>
            <a:ext cx="2049043" cy="204904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577" y="4437112"/>
            <a:ext cx="1098908" cy="153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6426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QUEBEC ARROGANT ASSHOLES DO YOU REMEMBER ME SCORELAND MIAMI?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QUEBEC ARROGANT ASSHOLES DO YOU REMEMBER ME SCORELAND MIAMI?</dc:title>
  <dc:creator>Utilisateur</dc:creator>
  <cp:lastModifiedBy>Utilisateur</cp:lastModifiedBy>
  <cp:revision>2</cp:revision>
  <dcterms:created xsi:type="dcterms:W3CDTF">2014-05-23T23:40:47Z</dcterms:created>
  <dcterms:modified xsi:type="dcterms:W3CDTF">2014-05-23T23:53:04Z</dcterms:modified>
</cp:coreProperties>
</file>