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80" r:id="rId4"/>
    <p:sldId id="259" r:id="rId5"/>
    <p:sldId id="260" r:id="rId6"/>
    <p:sldId id="283" r:id="rId7"/>
    <p:sldId id="262" r:id="rId8"/>
    <p:sldId id="263" r:id="rId9"/>
    <p:sldId id="265" r:id="rId10"/>
    <p:sldId id="266" r:id="rId11"/>
    <p:sldId id="272" r:id="rId12"/>
    <p:sldId id="267" r:id="rId13"/>
    <p:sldId id="284" r:id="rId14"/>
    <p:sldId id="269" r:id="rId15"/>
    <p:sldId id="279" r:id="rId16"/>
    <p:sldId id="270" r:id="rId17"/>
    <p:sldId id="271" r:id="rId18"/>
    <p:sldId id="273" r:id="rId19"/>
    <p:sldId id="281" r:id="rId20"/>
    <p:sldId id="274" r:id="rId21"/>
    <p:sldId id="275" r:id="rId22"/>
    <p:sldId id="276" r:id="rId23"/>
    <p:sldId id="282" r:id="rId24"/>
    <p:sldId id="258" r:id="rId25"/>
    <p:sldId id="277" r:id="rId2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QLRohjBE9lqX9plFhHQiYQ==" hashData="Y5kBmJ/Vf8cNXTkm+5/FpsrTjs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-888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22695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99440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2585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5425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98592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63192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85497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90684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7262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606325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28975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543887-3359-42D3-9EC9-1ECACB9A94A4}" type="datetimeFigureOut">
              <a:rPr lang="fr-FR" smtClean="0"/>
              <a:t>10/05/2014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1A2CA7-611D-48D8-BAA8-F652907118A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08995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gif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24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1.jpeg"/><Relationship Id="rId4" Type="http://schemas.openxmlformats.org/officeDocument/2006/relationships/hyperlink" Target="http://vero57.blogspot.f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84" b="1794"/>
          <a:stretch/>
        </p:blipFill>
        <p:spPr>
          <a:xfrm>
            <a:off x="0" y="19754"/>
            <a:ext cx="9201097" cy="68382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40274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4000">
        <p14:glitter pattern="hexagon"/>
        <p:sndAc>
          <p:stSnd loop="1">
            <p:snd r:embed="rId2" name="Di Quinto rocco  '' Bonne fête maman.wav"/>
          </p:stSnd>
        </p:sndAc>
      </p:transition>
    </mc:Choice>
    <mc:Fallback>
      <p:transition spd="slow" advClick="0" advTm="4000">
        <p:fade/>
        <p:sndAc>
          <p:stSnd loop="1">
            <p:snd r:embed="rId2" name="Di Quinto rocco  '' Bonne fête mama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60960"/>
            <a:ext cx="9144000" cy="6979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28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1108" y="0"/>
            <a:ext cx="5241783" cy="6858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393787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06680"/>
            <a:ext cx="9144000" cy="70713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7907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7671"/>
            <a:ext cx="9216008" cy="71566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612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/>
      </p:transition>
    </mc:Choice>
    <mc:Fallback xmlns="">
      <p:transition spd="slow" advClick="0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1" y="-15383"/>
            <a:ext cx="5891471" cy="687338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95291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7620"/>
            <a:ext cx="9144000" cy="687324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2200" y="5576"/>
            <a:ext cx="2971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39667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2917"/>
            <a:ext cx="9252520" cy="6832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9741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92858" y="0"/>
            <a:ext cx="953685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1347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9954"/>
            <a:ext cx="9144000" cy="7117637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04048" y="0"/>
            <a:ext cx="2971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68556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1339" y="0"/>
            <a:ext cx="6801322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4819947">
            <a:off x="6830656" y="1908510"/>
            <a:ext cx="894130" cy="8941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9076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/>
      </p:transition>
    </mc:Choice>
    <mc:Fallback xmlns="">
      <p:transition spd="slow" advClick="0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29540"/>
            <a:ext cx="9144000" cy="7033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170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-127619"/>
            <a:ext cx="8064896" cy="71132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02894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4483"/>
            <a:ext cx="9144000" cy="68669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486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5040" y="0"/>
            <a:ext cx="4693919" cy="685799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2643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-129182"/>
            <a:ext cx="8136904" cy="69570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85886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-729236"/>
            <a:ext cx="9252520" cy="780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9725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49607" y="-99392"/>
            <a:ext cx="5957222" cy="7101407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75856" y="85006"/>
            <a:ext cx="4124325" cy="495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44004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-246349"/>
            <a:ext cx="9144000" cy="72113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7370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 dir="vert"/>
      </p:transition>
    </mc:Choice>
    <mc:Fallback xmlns="">
      <p:transition spd="slow" advClick="0" advTm="4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-71594"/>
            <a:ext cx="5559189" cy="69295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24174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8717" y="0"/>
            <a:ext cx="6786563" cy="6858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8" y="228600"/>
            <a:ext cx="2971800" cy="2133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43654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randomBar/>
      </p:transition>
    </mc:Choice>
    <mc:Fallback xmlns="">
      <p:transition spd="slow" advClick="0" advTm="4000">
        <p:randomBa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7384"/>
            <a:ext cx="5737820" cy="688538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11630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4000">
        <p:split orient="vert"/>
      </p:transition>
    </mc:Choice>
    <mc:Fallback xmlns="">
      <p:transition spd="slow" advClick="0" advTm="4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60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Click="0" advTm="4000">
        <p:circle/>
      </p:transition>
    </mc:Choice>
    <mc:Fallback xmlns=""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2214000"/>
            <a:ext cx="3297240" cy="4644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Rectangle 3"/>
          <p:cNvSpPr/>
          <p:nvPr/>
        </p:nvSpPr>
        <p:spPr>
          <a:xfrm>
            <a:off x="173075" y="-171400"/>
            <a:ext cx="89289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fr-FR" dirty="0">
              <a:solidFill>
                <a:schemeClr val="bg2">
                  <a:lumMod val="60000"/>
                  <a:lumOff val="40000"/>
                </a:schemeClr>
              </a:solidFill>
            </a:endParaRPr>
          </a:p>
          <a:p>
            <a:r>
              <a:rPr lang="fr-F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Il </a:t>
            </a:r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y a 8 ans que tu es </a:t>
            </a:r>
            <a:r>
              <a:rPr lang="fr-F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partie.</a:t>
            </a:r>
            <a:endParaRPr lang="fr-FR" b="1" dirty="0">
              <a:solidFill>
                <a:schemeClr val="bg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Le temps passe si vite et pourtant j'ai l'impression que c'était hier</a:t>
            </a:r>
          </a:p>
          <a:p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Cependant,  je tenais à écrire certaines choses qui me tiennent à cœur.</a:t>
            </a:r>
          </a:p>
          <a:p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En ce proche jour de fête des mères, je voulais te dire combien je t’aime et t'aimerai </a:t>
            </a:r>
            <a:r>
              <a:rPr lang="fr-F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toujours. </a:t>
            </a:r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Nous avons eu quelques différends assez difficiles car tu avais un caractère de cochon et moi aussi</a:t>
            </a:r>
            <a:r>
              <a:rPr lang="fr-F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. </a:t>
            </a:r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Je sais que tu vas m'entendre et recevoir ce message qui est </a:t>
            </a:r>
            <a:r>
              <a:rPr lang="fr-F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pour toi</a:t>
            </a:r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.</a:t>
            </a:r>
          </a:p>
          <a:p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Je te souhaite une bonne fête maman</a:t>
            </a:r>
          </a:p>
          <a:p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ainsi qu'à toutes les mamans qui liront ce message</a:t>
            </a:r>
          </a:p>
          <a:p>
            <a:endParaRPr lang="fr-FR" b="1" dirty="0">
              <a:solidFill>
                <a:schemeClr val="bg2">
                  <a:lumMod val="60000"/>
                  <a:lumOff val="40000"/>
                </a:schemeClr>
              </a:solidFill>
              <a:latin typeface="Monotype Corsiva" panose="03010101010201010101" pitchFamily="66" charset="0"/>
            </a:endParaRPr>
          </a:p>
          <a:p>
            <a:r>
              <a:rPr lang="fr-FR" b="1" dirty="0" smtClean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                                                                              Je </a:t>
            </a:r>
            <a:r>
              <a:rPr lang="fr-FR" b="1" dirty="0">
                <a:solidFill>
                  <a:schemeClr val="bg2">
                    <a:lumMod val="60000"/>
                    <a:lumOff val="40000"/>
                  </a:schemeClr>
                </a:solidFill>
                <a:latin typeface="Monotype Corsiva" panose="03010101010201010101" pitchFamily="66" charset="0"/>
              </a:rPr>
              <a:t>t’aime Maman</a:t>
            </a:r>
          </a:p>
        </p:txBody>
      </p:sp>
    </p:spTree>
    <p:extLst>
      <p:ext uri="{BB962C8B-B14F-4D97-AF65-F5344CB8AC3E}">
        <p14:creationId xmlns:p14="http://schemas.microsoft.com/office/powerpoint/2010/main" val="260819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35000">
        <p:split orient="vert"/>
      </p:transition>
    </mc:Choice>
    <mc:Fallback>
      <p:transition spd="slow" advClick="0" advTm="35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02" y="19758"/>
            <a:ext cx="9345595" cy="6838241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1999" y="1556792"/>
            <a:ext cx="4500501" cy="3600400"/>
          </a:xfrm>
          <a:prstGeom prst="rect">
            <a:avLst/>
          </a:prstGeom>
          <a:effectLst>
            <a:softEdge rad="317500"/>
          </a:effectLst>
        </p:spPr>
      </p:pic>
      <p:sp>
        <p:nvSpPr>
          <p:cNvPr id="4" name="ZoneTexte 3"/>
          <p:cNvSpPr txBox="1"/>
          <p:nvPr/>
        </p:nvSpPr>
        <p:spPr>
          <a:xfrm>
            <a:off x="4860032" y="548680"/>
            <a:ext cx="449006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                             FIN</a:t>
            </a:r>
          </a:p>
          <a:p>
            <a:r>
              <a:rPr lang="fr-FR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           Superbes peintures du net</a:t>
            </a:r>
          </a:p>
          <a:p>
            <a:r>
              <a:rPr lang="fr-FR" dirty="0" smtClean="0">
                <a:solidFill>
                  <a:schemeClr val="accent4">
                    <a:lumMod val="60000"/>
                    <a:lumOff val="40000"/>
                  </a:schemeClr>
                </a:solidFill>
                <a:latin typeface="Baskerville Old Face" panose="02020602080505020303" pitchFamily="18" charset="0"/>
              </a:rPr>
              <a:t>               Merci aux créatrices</a:t>
            </a:r>
          </a:p>
          <a:p>
            <a:endParaRPr lang="fr-FR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683568" y="6373589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60000"/>
                    <a:lumOff val="40000"/>
                  </a:schemeClr>
                </a:solidFill>
              </a:rPr>
              <a:t>2014</a:t>
            </a:r>
            <a:endParaRPr lang="fr-FR" dirty="0">
              <a:solidFill>
                <a:schemeClr val="accent4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6" name="Image 5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8264" y="5660636"/>
            <a:ext cx="1554646" cy="504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1635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750" advClick="0" advTm="11000">
        <p:fade/>
      </p:transition>
    </mc:Choice>
    <mc:Fallback xmlns="">
      <p:transition spd="slow" advClick="0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122</Words>
  <Application>Microsoft Office PowerPoint</Application>
  <PresentationFormat>Affichage à l'écran (4:3)</PresentationFormat>
  <Paragraphs>13</Paragraphs>
  <Slides>25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25</vt:i4>
      </vt:variant>
    </vt:vector>
  </HeadingPairs>
  <TitlesOfParts>
    <vt:vector size="26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8</cp:revision>
  <dcterms:created xsi:type="dcterms:W3CDTF">2014-05-10T08:36:40Z</dcterms:created>
  <dcterms:modified xsi:type="dcterms:W3CDTF">2014-05-10T15:17:28Z</dcterms:modified>
</cp:coreProperties>
</file>