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59"/>
  </p:notesMasterIdLst>
  <p:sldIdLst>
    <p:sldId id="256" r:id="rId2"/>
    <p:sldId id="262" r:id="rId3"/>
    <p:sldId id="263" r:id="rId4"/>
    <p:sldId id="264" r:id="rId5"/>
    <p:sldId id="266" r:id="rId6"/>
    <p:sldId id="265" r:id="rId7"/>
    <p:sldId id="316" r:id="rId8"/>
    <p:sldId id="317" r:id="rId9"/>
    <p:sldId id="268" r:id="rId10"/>
    <p:sldId id="267" r:id="rId11"/>
    <p:sldId id="274" r:id="rId12"/>
    <p:sldId id="270" r:id="rId13"/>
    <p:sldId id="319" r:id="rId14"/>
    <p:sldId id="320" r:id="rId15"/>
    <p:sldId id="321" r:id="rId16"/>
    <p:sldId id="282" r:id="rId17"/>
    <p:sldId id="334" r:id="rId18"/>
    <p:sldId id="330" r:id="rId19"/>
    <p:sldId id="331" r:id="rId20"/>
    <p:sldId id="332" r:id="rId21"/>
    <p:sldId id="333" r:id="rId22"/>
    <p:sldId id="296" r:id="rId23"/>
    <p:sldId id="297" r:id="rId24"/>
    <p:sldId id="298" r:id="rId25"/>
    <p:sldId id="299" r:id="rId26"/>
    <p:sldId id="302" r:id="rId27"/>
    <p:sldId id="303" r:id="rId28"/>
    <p:sldId id="275" r:id="rId29"/>
    <p:sldId id="322" r:id="rId30"/>
    <p:sldId id="286" r:id="rId31"/>
    <p:sldId id="288" r:id="rId32"/>
    <p:sldId id="290" r:id="rId33"/>
    <p:sldId id="289" r:id="rId34"/>
    <p:sldId id="287" r:id="rId35"/>
    <p:sldId id="304" r:id="rId36"/>
    <p:sldId id="305" r:id="rId37"/>
    <p:sldId id="325" r:id="rId38"/>
    <p:sldId id="307" r:id="rId39"/>
    <p:sldId id="309" r:id="rId40"/>
    <p:sldId id="312" r:id="rId41"/>
    <p:sldId id="314" r:id="rId42"/>
    <p:sldId id="315" r:id="rId43"/>
    <p:sldId id="306" r:id="rId44"/>
    <p:sldId id="323" r:id="rId45"/>
    <p:sldId id="324" r:id="rId46"/>
    <p:sldId id="326" r:id="rId47"/>
    <p:sldId id="327" r:id="rId48"/>
    <p:sldId id="328" r:id="rId49"/>
    <p:sldId id="329" r:id="rId50"/>
    <p:sldId id="291" r:id="rId51"/>
    <p:sldId id="292" r:id="rId52"/>
    <p:sldId id="294" r:id="rId53"/>
    <p:sldId id="293" r:id="rId54"/>
    <p:sldId id="295" r:id="rId55"/>
    <p:sldId id="272" r:id="rId56"/>
    <p:sldId id="276" r:id="rId57"/>
    <p:sldId id="273" r:id="rId58"/>
  </p:sldIdLst>
  <p:sldSz cx="9144000" cy="6858000" type="screen4x3"/>
  <p:notesSz cx="6858000" cy="9144000"/>
  <p:custShowLst>
    <p:custShow name="Diaporama personnalisé 1" id="0">
      <p:sldLst>
        <p:sld r:id="rId2"/>
      </p:sldLst>
    </p:custShow>
  </p:custShow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ascal(e)" initials="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6699FF"/>
    <a:srgbClr val="F0A818"/>
    <a:srgbClr val="79C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1" autoAdjust="0"/>
    <p:restoredTop sz="94643" autoAdjust="0"/>
  </p:normalViewPr>
  <p:slideViewPr>
    <p:cSldViewPr>
      <p:cViewPr varScale="1">
        <p:scale>
          <a:sx n="77" d="100"/>
          <a:sy n="77" d="100"/>
        </p:scale>
        <p:origin x="-686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dirty="0" smtClean="0"/>
              <a:t>En Savoie, dans le massif de la Chartreuse, au cœur de la vallée des </a:t>
            </a:r>
            <a:r>
              <a:rPr lang="fr-FR" dirty="0" err="1" smtClean="0"/>
              <a:t>Entremonts</a:t>
            </a:r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5589C-AA33-4E9D-BA6C-18F8E577F1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FR" dirty="0" smtClean="0"/>
              <a:t>En Savoie, au cœur du massif de la Chartreuse, dans la vallée des </a:t>
            </a:r>
            <a:r>
              <a:rPr lang="fr-FR" dirty="0" err="1" smtClean="0"/>
              <a:t>Entremonts</a:t>
            </a:r>
            <a:r>
              <a:rPr lang="fr-FR" dirty="0" smtClean="0"/>
              <a:t>…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2973C23-6A1C-4D16-A858-2B79B30B526C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 advClick="0" advTm="1000">
    <p:dissolve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Papounet\Documents\Maison%20Corbel\Pr&#233;sentation%20vente%20maison%20&#224;%20Corbel_fichiers\Smetana%20~%20Moldau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12" Type="http://schemas.openxmlformats.org/officeDocument/2006/relationships/image" Target="../media/image100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11" Type="http://schemas.openxmlformats.org/officeDocument/2006/relationships/image" Target="../media/image99.jpeg"/><Relationship Id="rId5" Type="http://schemas.openxmlformats.org/officeDocument/2006/relationships/image" Target="../media/image93.jpeg"/><Relationship Id="rId10" Type="http://schemas.openxmlformats.org/officeDocument/2006/relationships/image" Target="../media/image98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ullerpas@wanadoo.fr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4.jpeg"/><Relationship Id="rId5" Type="http://schemas.openxmlformats.org/officeDocument/2006/relationships/hyperlink" Target="mailto:mullerpas@wanadoo.fr" TargetMode="External"/><Relationship Id="rId4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6" name="Image 5" descr="IMG_11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155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3059832" y="332656"/>
            <a:ext cx="4104456" cy="108012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fr-FR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 havre de paix</a:t>
            </a:r>
            <a:endParaRPr lang="fr-FR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47864" y="620688"/>
            <a:ext cx="2295872" cy="92772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fr-F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Corbel</a:t>
            </a:r>
            <a:endParaRPr lang="fr-FR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 rot="21276206">
            <a:off x="5819979" y="842583"/>
            <a:ext cx="1872208" cy="592838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fr-FR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(Savoie)</a:t>
            </a:r>
            <a:endParaRPr lang="fr-FR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763688" y="5157192"/>
            <a:ext cx="23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Maison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15" name="Smetana ~ Molda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94229"/>
                            </p:stCondLst>
                            <p:childTnLst>
                              <p:par>
                                <p:cTn id="23" presetID="53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97229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98229"/>
                            </p:stCondLst>
                            <p:childTnLst>
                              <p:par>
                                <p:cTn id="4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59" showWhenStopped="0">
                <p:cTn id="5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 build="allAtOnce"/>
      <p:bldP spid="11" grpId="1"/>
      <p:bldP spid="14" grpId="0"/>
      <p:bldP spid="13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195736" y="188640"/>
            <a:ext cx="5904656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Une vue imprenable au cœur du massif de La Chartreuse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63688" y="5085184"/>
            <a:ext cx="23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Maison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télécharge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3648788"/>
            <a:ext cx="2768352" cy="1311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112978_img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204864"/>
            <a:ext cx="2160240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 1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2341841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téléchargement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476672"/>
            <a:ext cx="3086100" cy="147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426165_img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5060680"/>
            <a:ext cx="3312368" cy="179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janvier 2008 1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3952762"/>
            <a:ext cx="1944216" cy="1451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parapente-chartreus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4941168"/>
            <a:ext cx="3111624" cy="1816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Rando-Alpes-Chartreuse-Grand-Som-0-Blog-voyage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860032" y="1988840"/>
            <a:ext cx="2483768" cy="165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chartreuse-27414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996186" y="0"/>
            <a:ext cx="3147814" cy="2086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76565_img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1" y="1772816"/>
            <a:ext cx="1944216" cy="2596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 descr="Copie_de_P1020533-13ae6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028384" y="4797152"/>
            <a:ext cx="997074" cy="1519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12"/>
          <p:cNvSpPr/>
          <p:nvPr/>
        </p:nvSpPr>
        <p:spPr>
          <a:xfrm>
            <a:off x="2843808" y="0"/>
            <a:ext cx="245329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6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DANS Un petit village</a:t>
            </a:r>
            <a:endParaRPr lang="fr-FR" sz="16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49918" y="2276872"/>
            <a:ext cx="1632178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Des sentiers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 randonnées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superbes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23728" y="3861048"/>
            <a:ext cx="2525563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Paradis, des pêcheurs…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7544" y="4509120"/>
            <a:ext cx="230620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…des parapentistes,…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87824" y="4509120"/>
            <a:ext cx="172797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…et des skieurs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80312" y="6334780"/>
            <a:ext cx="16567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Un patrimoine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sauvegardé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483768" y="548680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Corbel</a:t>
            </a:r>
            <a:endParaRPr lang="fr-FR" sz="1400" b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2051720" y="2204864"/>
            <a:ext cx="11521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rgbClr val="FFC000"/>
                </a:solidFill>
              </a:rPr>
              <a:t>Le </a:t>
            </a:r>
            <a:r>
              <a:rPr lang="fr-FR" sz="1000" b="1" dirty="0" err="1" smtClean="0">
                <a:solidFill>
                  <a:srgbClr val="FFC000"/>
                </a:solidFill>
              </a:rPr>
              <a:t>Guiers</a:t>
            </a:r>
            <a:r>
              <a:rPr lang="fr-FR" sz="1000" b="1" dirty="0" smtClean="0">
                <a:solidFill>
                  <a:srgbClr val="FFC000"/>
                </a:solidFill>
              </a:rPr>
              <a:t> vif </a:t>
            </a:r>
            <a:endParaRPr lang="fr-FR" sz="1000" b="1" dirty="0">
              <a:solidFill>
                <a:srgbClr val="FFC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156176" y="116632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solidFill>
                  <a:schemeClr val="tx2">
                    <a:lumMod val="50000"/>
                  </a:schemeClr>
                </a:solidFill>
              </a:rPr>
              <a:t>La Chartreuse</a:t>
            </a:r>
            <a:endParaRPr lang="fr-F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5004048" y="2132856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solidFill>
                  <a:schemeClr val="tx2">
                    <a:lumMod val="50000"/>
                  </a:schemeClr>
                </a:solidFill>
              </a:rPr>
              <a:t>Le Grand </a:t>
            </a:r>
            <a:r>
              <a:rPr lang="fr-FR" sz="1000" dirty="0" err="1" smtClean="0">
                <a:solidFill>
                  <a:schemeClr val="tx2">
                    <a:lumMod val="50000"/>
                  </a:schemeClr>
                </a:solidFill>
              </a:rPr>
              <a:t>Som</a:t>
            </a:r>
            <a:endParaRPr lang="fr-F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3707904" y="5229200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/>
              <a:t>Le désert d’Entremont</a:t>
            </a:r>
            <a:endParaRPr lang="fr-FR" sz="1000" dirty="0"/>
          </a:p>
        </p:txBody>
      </p:sp>
      <p:sp>
        <p:nvSpPr>
          <p:cNvPr id="24" name="ZoneTexte 23"/>
          <p:cNvSpPr txBox="1"/>
          <p:nvPr/>
        </p:nvSpPr>
        <p:spPr>
          <a:xfrm>
            <a:off x="6444208" y="3789040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Le couvent de la Grande Chartreuse</a:t>
            </a:r>
            <a:endParaRPr lang="fr-FR" sz="1000" b="1" dirty="0"/>
          </a:p>
        </p:txBody>
      </p:sp>
      <p:sp>
        <p:nvSpPr>
          <p:cNvPr id="25" name="ZoneTexte 24"/>
          <p:cNvSpPr txBox="1"/>
          <p:nvPr/>
        </p:nvSpPr>
        <p:spPr>
          <a:xfrm>
            <a:off x="7092280" y="5157192"/>
            <a:ext cx="93610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/>
              <a:t>Les vitaux de l’église de Corbel, signés « </a:t>
            </a:r>
            <a:r>
              <a:rPr lang="fr-FR" sz="1100" b="1" dirty="0" err="1" smtClean="0"/>
              <a:t>Arcabas</a:t>
            </a:r>
            <a:r>
              <a:rPr lang="fr-FR" sz="1100" b="1" dirty="0" smtClean="0"/>
              <a:t> »</a:t>
            </a:r>
            <a:endParaRPr lang="fr-FR" sz="1100" b="1" dirty="0"/>
          </a:p>
        </p:txBody>
      </p:sp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5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350"/>
                            </p:stCondLst>
                            <p:childTnLst>
                              <p:par>
                                <p:cTn id="6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8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800"/>
                            </p:stCondLst>
                            <p:childTnLst>
                              <p:par>
                                <p:cTn id="8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200"/>
                            </p:stCondLst>
                            <p:childTnLst>
                              <p:par>
                                <p:cTn id="9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182.JPG"/>
          <p:cNvPicPr>
            <a:picLocks noChangeAspect="1"/>
          </p:cNvPicPr>
          <p:nvPr/>
        </p:nvPicPr>
        <p:blipFill>
          <a:blip r:embed="rId2" cstate="print">
            <a:lum bright="-16000" contrast="44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 rot="482785">
            <a:off x="2572346" y="2076768"/>
            <a:ext cx="6502422" cy="1446550"/>
          </a:xfrm>
          <a:prstGeom prst="rect">
            <a:avLst/>
          </a:prstGeom>
          <a:noFill/>
          <a:scene3d>
            <a:camera prst="isometricLeftDown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LA MAISON</a:t>
            </a:r>
            <a:endParaRPr lang="fr-FR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7020000" algn="tl">
                  <a:srgbClr val="000000">
                    <a:alpha val="35000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hotos-0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76672" y="-1107504"/>
            <a:ext cx="14954279" cy="10873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62000" y="62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392 -0.00139 L -0.15608 -0.00139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-315416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228184" y="2420888"/>
            <a:ext cx="32229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Envie</a:t>
            </a:r>
          </a:p>
          <a:p>
            <a:pPr algn="ctr"/>
            <a:r>
              <a:rPr lang="fr-FR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d’entrer ?</a:t>
            </a:r>
            <a:endParaRPr lang="fr-FR" sz="48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thumb.gener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9512" y="4795897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rgbClr val="7030A0"/>
                </a:solidFill>
              </a:rPr>
              <a:t>Suivez le guide !</a:t>
            </a: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5" y="116632"/>
            <a:ext cx="2443214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11760" y="0"/>
            <a:ext cx="418554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L’ entrée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248" y="188640"/>
            <a:ext cx="2209268" cy="3320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3861942"/>
            <a:ext cx="1993245" cy="299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75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548680"/>
            <a:ext cx="2711540" cy="4075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5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509120"/>
            <a:ext cx="3274067" cy="2178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oneTexte 7"/>
          <p:cNvSpPr txBox="1"/>
          <p:nvPr/>
        </p:nvSpPr>
        <p:spPr>
          <a:xfrm>
            <a:off x="3779912" y="5085184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Dans une ancienne cave voutée</a:t>
            </a:r>
            <a:endParaRPr lang="fr-FR" sz="2800" dirty="0"/>
          </a:p>
        </p:txBody>
      </p:sp>
    </p:spTree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1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67744" y="2708920"/>
            <a:ext cx="446524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salle à manger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19872" y="116632"/>
            <a:ext cx="258282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à manger</a:t>
            </a:r>
            <a:endParaRPr lang="fr-FR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74594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9c1349e6bf3afe2c6bc5d1fb5b6c9f4c-32352ea362def0bae12ee2e95caab8eb.jpg"/>
          <p:cNvPicPr>
            <a:picLocks noChangeAspect="1"/>
          </p:cNvPicPr>
          <p:nvPr/>
        </p:nvPicPr>
        <p:blipFill>
          <a:blip r:embed="rId3" cstate="print"/>
          <a:srcRect b="608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187624" y="2132856"/>
            <a:ext cx="662473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9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 salon</a:t>
            </a:r>
            <a:endParaRPr lang="fr-FR" sz="96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73224" y="332656"/>
            <a:ext cx="11017224" cy="6525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24 0 L 0.18125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6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347864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4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6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5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</a:p>
        </p:txBody>
      </p:sp>
      <p:pic>
        <p:nvPicPr>
          <p:cNvPr id="5" name="Image 4" descr="IMG_7676.JPG"/>
          <p:cNvPicPr>
            <a:picLocks noChangeAspect="1"/>
          </p:cNvPicPr>
          <p:nvPr/>
        </p:nvPicPr>
        <p:blipFill>
          <a:blip r:embed="rId2" cstate="print"/>
          <a:srcRect r="13178"/>
          <a:stretch>
            <a:fillRect/>
          </a:stretch>
        </p:blipFill>
        <p:spPr>
          <a:xfrm>
            <a:off x="2627784" y="1340768"/>
            <a:ext cx="3960440" cy="3034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6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16632"/>
            <a:ext cx="2353285" cy="3537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vue sal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653136"/>
            <a:ext cx="3131840" cy="2083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IMG_70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188640"/>
            <a:ext cx="2137261" cy="3212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IMG_756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4534889"/>
            <a:ext cx="3491880" cy="2323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6429" y="116632"/>
            <a:ext cx="54772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Escalade  vers la mezzanine</a:t>
            </a:r>
            <a:endParaRPr lang="fr-FR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Image 6" descr="IMG_7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ys martagon.jpg"/>
          <p:cNvPicPr>
            <a:picLocks noChangeAspect="1"/>
          </p:cNvPicPr>
          <p:nvPr/>
        </p:nvPicPr>
        <p:blipFill>
          <a:blip r:embed="rId2" cstate="print"/>
          <a:srcRect b="4724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476672"/>
            <a:ext cx="878497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mezzanine</a:t>
            </a:r>
            <a:endParaRPr lang="fr-FR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5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5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93591" y="116632"/>
            <a:ext cx="39629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vue</a:t>
            </a:r>
            <a:r>
              <a:rPr lang="fr-FR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de la mezzanine</a:t>
            </a:r>
            <a:endParaRPr lang="fr-FR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 mezzan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3212976"/>
            <a:ext cx="4971236" cy="330730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836712"/>
            <a:ext cx="2736304" cy="4112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492896"/>
            <a:ext cx="2689818" cy="4043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61 0.01875 C 0.10834 0.00718 0.12292 -0.03866 0.11285 -0.0838 C 0.10261 -0.13125 0.07188 -0.16065 0.04167 -0.14884 C 0.01111 -0.13657 -0.02048 -0.16551 -0.03021 -0.21319 C -0.04045 -0.25833 -0.02448 -0.30532 0.00573 -0.31643 " pathEditMode="relative" rAng="15245917" ptsTypes="fffff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" y="-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97b16739c699f8a33e91627a7114a407-32352ea362def0bae12ee2e95caab8eb.jpg"/>
          <p:cNvPicPr>
            <a:picLocks noChangeAspect="1"/>
          </p:cNvPicPr>
          <p:nvPr/>
        </p:nvPicPr>
        <p:blipFill>
          <a:blip r:embed="rId2" cstate="print"/>
          <a:srcRect b="5066"/>
          <a:stretch>
            <a:fillRect/>
          </a:stretch>
        </p:blipFill>
        <p:spPr>
          <a:xfrm>
            <a:off x="-468560" y="0"/>
            <a:ext cx="10260664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19672" y="2204864"/>
            <a:ext cx="6552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b="1" dirty="0" smtClean="0">
                <a:solidFill>
                  <a:schemeClr val="tx2">
                    <a:lumMod val="75000"/>
                  </a:schemeClr>
                </a:solidFill>
              </a:rPr>
              <a:t>La cuisine</a:t>
            </a:r>
            <a:endParaRPr lang="fr-FR" sz="9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73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7507a032e7da32dbaa7cd528a8916fc0-32352ea362def0bae12ee2e95caab8eb.jpg"/>
          <p:cNvPicPr>
            <a:picLocks noChangeAspect="1"/>
          </p:cNvPicPr>
          <p:nvPr/>
        </p:nvPicPr>
        <p:blipFill>
          <a:blip r:embed="rId2" cstate="print"/>
          <a:srcRect b="5066"/>
          <a:stretch>
            <a:fillRect/>
          </a:stretch>
        </p:blipFill>
        <p:spPr>
          <a:xfrm>
            <a:off x="-37474" y="0"/>
            <a:ext cx="9181474" cy="685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971600" y="188640"/>
            <a:ext cx="7200800" cy="42484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>
                <a:gd name="adj1" fmla="val 11188751"/>
                <a:gd name="adj2" fmla="val 78309"/>
              </a:avLst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3"/>
                </a:solidFill>
              </a:rPr>
              <a:t>La salle de bains</a:t>
            </a:r>
            <a:endParaRPr lang="fr-FR" sz="5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5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7118"/>
            <a:ext cx="2448272" cy="3680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5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4330218"/>
            <a:ext cx="1681707" cy="2527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5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908720"/>
            <a:ext cx="4862715" cy="3235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4365104"/>
            <a:ext cx="3816424" cy="2275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36712"/>
            <a:ext cx="3849596" cy="5786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2276872"/>
            <a:ext cx="2857341" cy="4294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16016" y="1196752"/>
            <a:ext cx="20040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32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La douche</a:t>
            </a:r>
            <a:endParaRPr lang="fr-FR" sz="3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Z1-p30q9zVx2rVp4WXa7U-bgOw@600x3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123728" y="116632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Les chambres 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IMG_72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3577421" cy="5377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1988840"/>
            <a:ext cx="2209269" cy="3320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5626" cy="608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5626" cy="608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26" y="620688"/>
            <a:ext cx="9145626" cy="608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26" y="620688"/>
            <a:ext cx="9145626" cy="608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476672"/>
            <a:ext cx="2736303" cy="4112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3068960"/>
            <a:ext cx="2520808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2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052736"/>
            <a:ext cx="3456384" cy="5195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39552" y="260648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rgbClr val="7030A0"/>
                </a:solidFill>
                <a:latin typeface="Ancestory SF" pitchFamily="2" charset="0"/>
              </a:rPr>
              <a:t>L’alcôve de la chambre principale  </a:t>
            </a:r>
            <a:endParaRPr lang="fr-FR" sz="6000" b="1" dirty="0">
              <a:solidFill>
                <a:srgbClr val="7030A0"/>
              </a:solidFill>
              <a:latin typeface="Ancestory SF" pitchFamily="2" charset="0"/>
            </a:endParaRPr>
          </a:p>
        </p:txBody>
      </p:sp>
      <p:pic>
        <p:nvPicPr>
          <p:cNvPr id="3" name="Image 2" descr="IMG_7264.JPG"/>
          <p:cNvPicPr>
            <a:picLocks noChangeAspect="1"/>
          </p:cNvPicPr>
          <p:nvPr/>
        </p:nvPicPr>
        <p:blipFill>
          <a:blip r:embed="rId2" cstate="print"/>
          <a:srcRect l="13324" t="3961" r="21377" b="9684"/>
          <a:stretch>
            <a:fillRect/>
          </a:stretch>
        </p:blipFill>
        <p:spPr>
          <a:xfrm>
            <a:off x="1475656" y="1340768"/>
            <a:ext cx="6270909" cy="551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2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124744"/>
            <a:ext cx="2041746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2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4293096"/>
            <a:ext cx="3489643" cy="232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2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1412776"/>
            <a:ext cx="1562685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727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19005" y="2996952"/>
            <a:ext cx="2424995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08 0.00625 C 0.02708 -0.09415 -0.01458 -0.17118 -0.06319 -0.17118 C -0.11424 -0.17118 -0.15451 -0.09415 -0.15451 0.00625 C -0.15451 0.1071 -0.19531 0.18552 -0.24618 0.18552 C -0.29514 0.18552 -0.33507 0.1071 -0.33507 0.00625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487.JPG"/>
          <p:cNvPicPr>
            <a:picLocks noChangeAspect="1"/>
          </p:cNvPicPr>
          <p:nvPr/>
        </p:nvPicPr>
        <p:blipFill>
          <a:blip r:embed="rId2" cstate="print"/>
          <a:srcRect l="21788" t="6150" r="16726"/>
          <a:stretch>
            <a:fillRect/>
          </a:stretch>
        </p:blipFill>
        <p:spPr>
          <a:xfrm>
            <a:off x="3059832" y="764704"/>
            <a:ext cx="3133916" cy="5937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4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IMG_74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IMG_74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vue chambre am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628800"/>
            <a:ext cx="7251789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4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132856"/>
            <a:ext cx="2975470" cy="4472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4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2132856"/>
            <a:ext cx="2951963" cy="4437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115616" y="1484784"/>
            <a:ext cx="10927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Jour</a:t>
            </a:r>
            <a:endParaRPr lang="fr-FR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48264" y="1556792"/>
            <a:ext cx="10927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Nuit</a:t>
            </a:r>
            <a:endParaRPr lang="fr-FR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ouquet-de-carlines-acaules-visoflora-632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27784" y="1124744"/>
            <a:ext cx="38667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4"/>
            <a:ext cx="4153485" cy="6243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723109"/>
            <a:ext cx="4081477" cy="6134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3"/>
            <a:ext cx="4153485" cy="6243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6"/>
            <a:ext cx="4153484" cy="6243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G_6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3922585" cy="2609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913638" y="116632"/>
            <a:ext cx="72994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Et encore quelques photos…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2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836712"/>
            <a:ext cx="3489643" cy="232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59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2994868"/>
            <a:ext cx="2518653" cy="1675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6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4509120"/>
            <a:ext cx="3164936" cy="2105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599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3212976"/>
            <a:ext cx="2232248" cy="3355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11770_t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782706"/>
            <a:ext cx="9144000" cy="6075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image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72200" y="5085184"/>
            <a:ext cx="2589608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 descr="téléchargement (2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980728"/>
            <a:ext cx="2247900" cy="2038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 descr="chartreuse0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7504" y="4509120"/>
            <a:ext cx="3267566" cy="2168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 12" descr="IMG_066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84168" y="980728"/>
            <a:ext cx="2574032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 13" descr="lac-croze-parc-naturel-chartreuse-faites-decouvrir-parc-naturel-prefere_2980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11760" y="2636912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700"/>
                            </p:stCondLst>
                            <p:childTnLst>
                              <p:par>
                                <p:cTn id="3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700"/>
                            </p:stCondLst>
                            <p:childTnLst>
                              <p:par>
                                <p:cTn id="4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00"/>
                            </p:stCondLst>
                            <p:childTnLst>
                              <p:par>
                                <p:cTn id="5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700"/>
                            </p:stCondLst>
                            <p:childTnLst>
                              <p:par>
                                <p:cTn id="5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700"/>
                            </p:stCondLst>
                            <p:childTnLst>
                              <p:par>
                                <p:cTn id="6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700"/>
                            </p:stCondLst>
                            <p:childTnLst>
                              <p:par>
                                <p:cTn id="6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700"/>
                            </p:stCondLst>
                            <p:childTnLst>
                              <p:par>
                                <p:cTn id="87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700"/>
                            </p:stCondLst>
                            <p:childTnLst>
                              <p:par>
                                <p:cTn id="96" presetID="5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-0.04667  0.028 -0.08267  0.062 -0.08267  C 0.097 -0.08267  0.125 -0.04667  0.125 0  C 0.125 0.04667  0.153 0.08267  0.188 0.08267  C 0.222 0.08267  0.25 0.04667  0.25 0  E" pathEditMode="relative" ptsTypes="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C 0.00729 -0.0456 -0.01423 -0.08866 -0.04757 -0.09815 C -0.08177 -0.1081 -0.11475 -0.08079 -0.12222 -0.03519 C -0.12951 0.01018 -0.16267 0.03773 -0.19687 0.02755 C -0.23021 0.01829 -0.25173 -0.025 -0.24444 -0.07037 " pathEditMode="relative" rAng="11534008" ptsTypes="fffff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35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C 0.02604 0.03125 0.06458 0.02731 0.08715 -0.00625 C 0.11076 -0.04121 0.10938 -0.0926 0.08351 -0.12385 C 0.05729 -0.1551 0.0559 -0.20672 0.07934 -0.2419 C 0.10208 -0.27524 0.14097 -0.27917 0.16684 -0.24815 " pathEditMode="relative" rAng="-2883625" ptsTypes="fffff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124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C 0.02257 0.03588 0.00261 0.10463 -0.0427 0.15486 C -0.08923 0.20648 -0.14358 0.21991 -0.16598 0.18403 C -0.18837 0.14815 -0.24254 0.16157 -0.28924 0.21319 C -0.33438 0.26342 -0.35452 0.33217 -0.33195 0.36805 " pathEditMode="relative" rAng="8418083" ptsTypes="fffff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" y="184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EGLIS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16632"/>
            <a:ext cx="1566276" cy="2086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0" y="476672"/>
            <a:ext cx="3779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Votre résidence secondaire  ?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0" y="1340768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 proximité de 2 stations de ski de piste et de fond (3 et 10 kms), pour la glisse …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76470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Une voie </a:t>
            </a:r>
            <a:r>
              <a:rPr lang="fr-FR" dirty="0" err="1" smtClean="0"/>
              <a:t>ferata</a:t>
            </a:r>
            <a:r>
              <a:rPr lang="fr-FR" dirty="0" smtClean="0"/>
              <a:t> toute proche (départ  à  5 kms), pour l’adrénaline…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1916832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Dès la porte d’entrée franchie,  une multitude de circuits, pour  de  belles  randonnées… 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0" y="105273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Une flore et une faune de montagne extraordinaires, pour de beaux clichés…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907704" y="116632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Calme,  air pur,  vue imprenable sur la montagne…</a:t>
            </a:r>
            <a:endParaRPr lang="fr-FR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227687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Votre résidence principale  ?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0" y="2564904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Saint Pierre d’Entremont à 5mn, Les Echelles à 15mn, Chambéry à 20 kms, Grenoble à 45 kms et Lyon à 1 heure.</a:t>
            </a:r>
          </a:p>
          <a:p>
            <a:r>
              <a:rPr lang="fr-FR" dirty="0" smtClean="0"/>
              <a:t>Ramassage scolaire.</a:t>
            </a:r>
          </a:p>
          <a:p>
            <a:r>
              <a:rPr lang="fr-FR" dirty="0" smtClean="0"/>
              <a:t>A Entre Deux </a:t>
            </a:r>
            <a:r>
              <a:rPr lang="fr-FR" dirty="0" err="1" smtClean="0"/>
              <a:t>Guiers</a:t>
            </a:r>
            <a:r>
              <a:rPr lang="fr-FR" dirty="0" smtClean="0"/>
              <a:t> : école primaire, maternelle et collège, piscine, cinéma, commerces.</a:t>
            </a:r>
          </a:p>
          <a:p>
            <a:r>
              <a:rPr lang="fr-FR" dirty="0" smtClean="0"/>
              <a:t>A Les Echelles : école maternelle, primaire et collège, marché, commerces, La Poste.</a:t>
            </a:r>
          </a:p>
          <a:p>
            <a:r>
              <a:rPr lang="fr-FR" dirty="0" smtClean="0"/>
              <a:t>A Saint Pierre d’Entremont : cinéma, commerces, tabac, médecin, pharmacie, La Poste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0" y="1628800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lac d’</a:t>
            </a:r>
            <a:r>
              <a:rPr lang="fr-FR" dirty="0" err="1" smtClean="0"/>
              <a:t>Aiguebelette</a:t>
            </a:r>
            <a:r>
              <a:rPr lang="fr-FR" dirty="0" smtClean="0"/>
              <a:t>, de Paladru, du Bourget à quelques brasses, pour la baignade…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0" y="4293096"/>
            <a:ext cx="7596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De toute façon, un paradis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0" y="458112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Des sites exceptionnels à proximité :</a:t>
            </a:r>
          </a:p>
          <a:p>
            <a:r>
              <a:rPr lang="fr-FR" dirty="0" smtClean="0"/>
              <a:t>Le Cirque de Saint Même, La </a:t>
            </a:r>
            <a:r>
              <a:rPr lang="fr-FR" dirty="0" err="1" smtClean="0"/>
              <a:t>Cochette</a:t>
            </a:r>
            <a:r>
              <a:rPr lang="fr-FR" dirty="0" smtClean="0"/>
              <a:t>, La Roche </a:t>
            </a:r>
            <a:r>
              <a:rPr lang="fr-FR" dirty="0" err="1" smtClean="0"/>
              <a:t>Veyrand</a:t>
            </a:r>
            <a:r>
              <a:rPr lang="fr-FR" dirty="0" smtClean="0"/>
              <a:t>, L’</a:t>
            </a:r>
            <a:r>
              <a:rPr lang="fr-FR" dirty="0" err="1" smtClean="0"/>
              <a:t>Outheran</a:t>
            </a:r>
            <a:r>
              <a:rPr lang="fr-FR" dirty="0" smtClean="0"/>
              <a:t>, Le désert d’Entremont, le </a:t>
            </a:r>
            <a:r>
              <a:rPr lang="fr-FR" dirty="0" err="1" smtClean="0"/>
              <a:t>Granier</a:t>
            </a:r>
            <a:r>
              <a:rPr lang="fr-FR" dirty="0" smtClean="0"/>
              <a:t>, le Petit, le Grand et le Charmant </a:t>
            </a:r>
            <a:r>
              <a:rPr lang="fr-FR" dirty="0" err="1" smtClean="0"/>
              <a:t>Som</a:t>
            </a:r>
            <a:r>
              <a:rPr lang="fr-FR" dirty="0" smtClean="0"/>
              <a:t>, </a:t>
            </a:r>
            <a:r>
              <a:rPr lang="fr-FR" dirty="0" err="1" smtClean="0"/>
              <a:t>Chamechaude</a:t>
            </a:r>
            <a:r>
              <a:rPr lang="fr-FR" dirty="0" smtClean="0"/>
              <a:t>, La Grande Sure, Les Lances de </a:t>
            </a:r>
            <a:r>
              <a:rPr lang="fr-FR" dirty="0" err="1" smtClean="0"/>
              <a:t>Malissard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0" y="5949280"/>
            <a:ext cx="28438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Contact :</a:t>
            </a:r>
            <a:endParaRPr lang="fr-FR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7" name="Image 16" descr="LP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5589240"/>
            <a:ext cx="949679" cy="1170311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4427984" y="5805264"/>
            <a:ext cx="4501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06 41 82 54 00   /   06 38 95 45 81</a:t>
            </a:r>
          </a:p>
          <a:p>
            <a:r>
              <a:rPr lang="fr-FR" sz="2400" dirty="0" smtClean="0"/>
              <a:t> </a:t>
            </a:r>
            <a:r>
              <a:rPr lang="fr-FR" sz="2400" dirty="0" smtClean="0">
                <a:solidFill>
                  <a:srgbClr val="FF0000"/>
                </a:solidFill>
              </a:rPr>
              <a:t>04 56 29 47 50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 rot="2230178">
            <a:off x="3253973" y="1862849"/>
            <a:ext cx="5929847" cy="186204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11500" dirty="0" smtClean="0">
                <a:solidFill>
                  <a:srgbClr val="FF0000">
                    <a:alpha val="50000"/>
                  </a:srgbClr>
                </a:solidFill>
              </a:rPr>
              <a:t>220 000 €</a:t>
            </a:r>
            <a:endParaRPr lang="fr-FR" sz="11500" dirty="0">
              <a:solidFill>
                <a:srgbClr val="FF0000">
                  <a:alpha val="50000"/>
                </a:srgbClr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444208" y="62373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4"/>
              </a:rPr>
              <a:t>mullerpas@wanadoo.fr</a:t>
            </a:r>
            <a:endParaRPr lang="fr-FR" dirty="0"/>
          </a:p>
        </p:txBody>
      </p:sp>
    </p:spTree>
  </p:cSld>
  <p:clrMapOvr>
    <a:masterClrMapping/>
  </p:clrMapOvr>
  <p:transition spd="slow" advClick="0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3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8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8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9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9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700"/>
                            </p:stCondLst>
                            <p:childTnLst>
                              <p:par>
                                <p:cTn id="60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700"/>
                            </p:stCondLst>
                            <p:childTnLst>
                              <p:par>
                                <p:cTn id="6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7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700"/>
                            </p:stCondLst>
                            <p:childTnLst>
                              <p:par>
                                <p:cTn id="72" presetID="53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8700"/>
                            </p:stCondLst>
                            <p:childTnLst>
                              <p:par>
                                <p:cTn id="78" presetID="5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200"/>
                            </p:stCondLst>
                            <p:childTnLst>
                              <p:par>
                                <p:cTn id="84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700"/>
                            </p:stCondLst>
                            <p:childTnLst>
                              <p:par>
                                <p:cTn id="90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3200"/>
                            </p:stCondLst>
                            <p:childTnLst>
                              <p:par>
                                <p:cTn id="96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3700"/>
                            </p:stCondLst>
                            <p:childTnLst>
                              <p:par>
                                <p:cTn id="102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4200"/>
                            </p:stCondLst>
                            <p:childTnLst>
                              <p:par>
                                <p:cTn id="108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4700"/>
                            </p:stCondLst>
                            <p:childTnLst>
                              <p:par>
                                <p:cTn id="114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9" grpId="0"/>
      <p:bldP spid="10" grpId="0"/>
      <p:bldP spid="11" grpId="0"/>
      <p:bldP spid="11" grpId="1"/>
      <p:bldP spid="12" grpId="0"/>
      <p:bldP spid="12" grpId="1"/>
      <p:bldP spid="13" grpId="0"/>
      <p:bldP spid="15" grpId="0"/>
      <p:bldP spid="15" grpId="1"/>
      <p:bldP spid="16" grpId="0"/>
      <p:bldP spid="18" grpId="0"/>
      <p:bldP spid="2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7" y="0"/>
            <a:ext cx="9135565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5536" y="332656"/>
            <a:ext cx="3548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Contact :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19672" y="1700808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06 41 82 54 00   /   06 38 95 45 81</a:t>
            </a:r>
          </a:p>
          <a:p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04 56 29 47 50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39552" y="27089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Adresse  de messagerie : </a:t>
            </a:r>
            <a:endParaRPr lang="fr-FR" dirty="0"/>
          </a:p>
        </p:txBody>
      </p:sp>
      <p:pic>
        <p:nvPicPr>
          <p:cNvPr id="5" name="Image 4" descr="LP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340768"/>
            <a:ext cx="942975" cy="11620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39552" y="299695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5"/>
              </a:rPr>
              <a:t>mullerpas@wanadoo.fr</a:t>
            </a:r>
            <a:endParaRPr lang="fr-FR" dirty="0"/>
          </a:p>
        </p:txBody>
      </p:sp>
      <p:pic>
        <p:nvPicPr>
          <p:cNvPr id="10" name="Image 9" descr="prix-bardage-boi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727073">
            <a:off x="6897784" y="820167"/>
            <a:ext cx="1744891" cy="1632311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11" name="ZoneTexte 10"/>
          <p:cNvSpPr txBox="1"/>
          <p:nvPr/>
        </p:nvSpPr>
        <p:spPr>
          <a:xfrm rot="1674466">
            <a:off x="6452996" y="2217432"/>
            <a:ext cx="1706882" cy="461665"/>
          </a:xfrm>
          <a:prstGeom prst="rect">
            <a:avLst/>
          </a:prstGeom>
          <a:solidFill>
            <a:schemeClr val="tx1"/>
          </a:solidFill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220 000 €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1715722">
            <a:off x="6784675" y="777606"/>
            <a:ext cx="1768546" cy="2063357"/>
          </a:xfrm>
          <a:prstGeom prst="rect">
            <a:avLst/>
          </a:prstGeom>
          <a:noFill/>
          <a:ln w="317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</p:cSld>
  <p:clrMapOvr>
    <a:masterClrMapping/>
  </p:clrMapOvr>
  <p:transition spd="slow" advClick="0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repeatCount="indefinite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2236</TotalTime>
  <Words>535</Words>
  <Application>Microsoft Office PowerPoint</Application>
  <PresentationFormat>Affichage à l'écran (4:3)</PresentationFormat>
  <Paragraphs>107</Paragraphs>
  <Slides>57</Slides>
  <Notes>1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  <vt:variant>
        <vt:lpstr>Diaporamas personnalisés</vt:lpstr>
      </vt:variant>
      <vt:variant>
        <vt:i4>1</vt:i4>
      </vt:variant>
    </vt:vector>
  </HeadingPairs>
  <TitlesOfParts>
    <vt:vector size="59" baseType="lpstr">
      <vt:lpstr>Métro</vt:lpstr>
      <vt:lpstr>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Diaporama personnalisé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Pascal(e)</dc:creator>
  <cp:lastModifiedBy>Pascal(e)</cp:lastModifiedBy>
  <cp:revision>223</cp:revision>
  <dcterms:created xsi:type="dcterms:W3CDTF">2014-02-09T00:15:08Z</dcterms:created>
  <dcterms:modified xsi:type="dcterms:W3CDTF">2014-05-23T12:18:06Z</dcterms:modified>
</cp:coreProperties>
</file>