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502A3-A15B-41FB-93BA-F53A498AE135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0DCB4-9CAF-4428-810B-E91B2EE7184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60DCB4-9CAF-4428-810B-E91B2EE7184E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CCDAD4D-702E-4FCF-B861-D5930878B319}" type="datetimeFigureOut">
              <a:rPr lang="fr-FR" smtClean="0"/>
              <a:t>21/05/2014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35B187-68E6-42AB-BF87-1EA60D48C2D9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Aide médicalisée à la procréation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principales causes d’infertilité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Chez la femme: Trouble de l’ovulation, infertilité d’origine tubaire, infertilité d’originale cervical ou utérine, ménopause.</a:t>
            </a:r>
          </a:p>
          <a:p>
            <a:endParaRPr lang="fr-FR" dirty="0" smtClean="0"/>
          </a:p>
          <a:p>
            <a:r>
              <a:rPr lang="fr-FR" dirty="0" smtClean="0"/>
              <a:t>Chez l’homme: Défaut des spermatozoïdes, obstruction/malformation des voies spermatiques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Insémination artificielle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Stimulation ovarienne</a:t>
            </a:r>
          </a:p>
          <a:p>
            <a:endParaRPr lang="fr-FR" dirty="0" smtClean="0"/>
          </a:p>
          <a:p>
            <a:r>
              <a:rPr lang="fr-FR" dirty="0" smtClean="0"/>
              <a:t>Prélèvement du sperme du conjoint ou d’un donneur</a:t>
            </a:r>
          </a:p>
          <a:p>
            <a:endParaRPr lang="fr-FR" dirty="0" smtClean="0"/>
          </a:p>
          <a:p>
            <a:r>
              <a:rPr lang="fr-FR" dirty="0" smtClean="0"/>
              <a:t>Fusion des spermatozoïdes et de l’ovocyte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Fécondation in Vitro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Prélèvement des spermatozoïdes</a:t>
            </a:r>
          </a:p>
          <a:p>
            <a:endParaRPr lang="fr-FR" dirty="0" smtClean="0"/>
          </a:p>
          <a:p>
            <a:r>
              <a:rPr lang="fr-FR" dirty="0" smtClean="0"/>
              <a:t>Insémination dans l’utérus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Technique récente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Prélèvement d’ovules</a:t>
            </a:r>
          </a:p>
          <a:p>
            <a:endParaRPr lang="fr-FR" dirty="0" smtClean="0"/>
          </a:p>
          <a:p>
            <a:r>
              <a:rPr lang="fr-FR" dirty="0" smtClean="0"/>
              <a:t>I</a:t>
            </a:r>
            <a:r>
              <a:rPr lang="fr-FR" dirty="0" smtClean="0"/>
              <a:t>njection d’un spermatozoïde </a:t>
            </a:r>
            <a:r>
              <a:rPr lang="fr-FR" dirty="0" smtClean="0"/>
              <a:t>dans le cytoplasme dans chaque </a:t>
            </a:r>
            <a:r>
              <a:rPr lang="fr-FR" dirty="0" smtClean="0"/>
              <a:t>ovule</a:t>
            </a:r>
          </a:p>
          <a:p>
            <a:endParaRPr lang="fr-FR" dirty="0" smtClean="0"/>
          </a:p>
          <a:p>
            <a:r>
              <a:rPr lang="fr-FR" dirty="0" smtClean="0"/>
              <a:t>Transfert ou congélation de l’embryon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157</TotalTime>
  <Words>86</Words>
  <Application>Microsoft Office PowerPoint</Application>
  <PresentationFormat>Affichage à l'écran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Civil</vt:lpstr>
      <vt:lpstr>Aide médicalisée à la procréation</vt:lpstr>
      <vt:lpstr>Les principales causes d’infertilité</vt:lpstr>
      <vt:lpstr>Insémination artificielle</vt:lpstr>
      <vt:lpstr>Fécondation in Vitro</vt:lpstr>
      <vt:lpstr>Technique récente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</dc:creator>
  <cp:lastModifiedBy>Manuel</cp:lastModifiedBy>
  <cp:revision>15</cp:revision>
  <dcterms:created xsi:type="dcterms:W3CDTF">2014-05-21T16:55:50Z</dcterms:created>
  <dcterms:modified xsi:type="dcterms:W3CDTF">2014-05-21T19:33:30Z</dcterms:modified>
</cp:coreProperties>
</file>