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1" r:id="rId4"/>
    <p:sldId id="263" r:id="rId5"/>
    <p:sldId id="265" r:id="rId6"/>
    <p:sldId id="258" r:id="rId7"/>
    <p:sldId id="259" r:id="rId8"/>
    <p:sldId id="262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21" autoAdjust="0"/>
    <p:restoredTop sz="94660"/>
  </p:normalViewPr>
  <p:slideViewPr>
    <p:cSldViewPr>
      <p:cViewPr>
        <p:scale>
          <a:sx n="80" d="100"/>
          <a:sy n="80" d="100"/>
        </p:scale>
        <p:origin x="-1122" y="-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86079-3E64-42F9-956D-F60A962695A0}" type="datetimeFigureOut">
              <a:rPr lang="fr-FR" smtClean="0"/>
              <a:pPr/>
              <a:t>20/05/2014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5B83F-02C5-49B1-B0E4-915005FAE8F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86079-3E64-42F9-956D-F60A962695A0}" type="datetimeFigureOut">
              <a:rPr lang="fr-FR" smtClean="0"/>
              <a:pPr/>
              <a:t>20/05/2014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5B83F-02C5-49B1-B0E4-915005FAE8F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86079-3E64-42F9-956D-F60A962695A0}" type="datetimeFigureOut">
              <a:rPr lang="fr-FR" smtClean="0"/>
              <a:pPr/>
              <a:t>20/05/2014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5B83F-02C5-49B1-B0E4-915005FAE8F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86079-3E64-42F9-956D-F60A962695A0}" type="datetimeFigureOut">
              <a:rPr lang="fr-FR" smtClean="0"/>
              <a:pPr/>
              <a:t>20/05/2014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5B83F-02C5-49B1-B0E4-915005FAE8F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86079-3E64-42F9-956D-F60A962695A0}" type="datetimeFigureOut">
              <a:rPr lang="fr-FR" smtClean="0"/>
              <a:pPr/>
              <a:t>20/05/2014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9845B83F-02C5-49B1-B0E4-915005FAE8F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86079-3E64-42F9-956D-F60A962695A0}" type="datetimeFigureOut">
              <a:rPr lang="fr-FR" smtClean="0"/>
              <a:pPr/>
              <a:t>20/05/2014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5B83F-02C5-49B1-B0E4-915005FAE8F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86079-3E64-42F9-956D-F60A962695A0}" type="datetimeFigureOut">
              <a:rPr lang="fr-FR" smtClean="0"/>
              <a:pPr/>
              <a:t>20/05/2014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5B83F-02C5-49B1-B0E4-915005FAE8F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86079-3E64-42F9-956D-F60A962695A0}" type="datetimeFigureOut">
              <a:rPr lang="fr-FR" smtClean="0"/>
              <a:pPr/>
              <a:t>20/05/2014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5B83F-02C5-49B1-B0E4-915005FAE8F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86079-3E64-42F9-956D-F60A962695A0}" type="datetimeFigureOut">
              <a:rPr lang="fr-FR" smtClean="0"/>
              <a:pPr/>
              <a:t>20/05/2014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5B83F-02C5-49B1-B0E4-915005FAE8F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86079-3E64-42F9-956D-F60A962695A0}" type="datetimeFigureOut">
              <a:rPr lang="fr-FR" smtClean="0"/>
              <a:pPr/>
              <a:t>20/05/2014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5B83F-02C5-49B1-B0E4-915005FAE8F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86079-3E64-42F9-956D-F60A962695A0}" type="datetimeFigureOut">
              <a:rPr lang="fr-FR" smtClean="0"/>
              <a:pPr/>
              <a:t>20/05/2014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5B83F-02C5-49B1-B0E4-915005FAE8F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F886079-3E64-42F9-956D-F60A962695A0}" type="datetimeFigureOut">
              <a:rPr lang="fr-FR" smtClean="0"/>
              <a:pPr/>
              <a:t>20/05/2014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845B83F-02C5-49B1-B0E4-915005FAE8F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260648"/>
            <a:ext cx="9144000" cy="1584176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fr-FR" dirty="0" smtClean="0"/>
              <a:t>Les centrales Hydrauliques</a:t>
            </a:r>
            <a:br>
              <a:rPr lang="fr-FR" dirty="0" smtClean="0"/>
            </a:br>
            <a:endParaRPr lang="fr-FR" dirty="0"/>
          </a:p>
        </p:txBody>
      </p:sp>
      <p:pic>
        <p:nvPicPr>
          <p:cNvPr id="2050" name="Picture 2" descr="C:\Users\user\Desktop\Devoirs\Physique\centrales\hydr_photo_1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628800"/>
            <a:ext cx="7541468" cy="50143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</p:spPr>
        <p:txBody>
          <a:bodyPr anchor="ctr"/>
          <a:lstStyle/>
          <a:p>
            <a:pPr algn="ctr"/>
            <a:r>
              <a:rPr lang="fr-FR" dirty="0" smtClean="0"/>
              <a:t>Sommaire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1368152"/>
          </a:xfrm>
        </p:spPr>
        <p:txBody>
          <a:bodyPr>
            <a:normAutofit/>
          </a:bodyPr>
          <a:lstStyle/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sz="2800" dirty="0" smtClean="0"/>
              <a:t>I/ La centrale Hydraulique d’</a:t>
            </a:r>
            <a:r>
              <a:rPr lang="fr-FR" sz="2800" dirty="0" err="1" smtClean="0"/>
              <a:t>Eguzon</a:t>
            </a:r>
            <a:r>
              <a:rPr lang="fr-FR" sz="2800" dirty="0" smtClean="0"/>
              <a:t> </a:t>
            </a:r>
          </a:p>
          <a:p>
            <a:pPr>
              <a:buNone/>
            </a:pPr>
            <a:endParaRPr lang="fr-FR" sz="2800" dirty="0" smtClean="0"/>
          </a:p>
        </p:txBody>
      </p:sp>
      <p:sp>
        <p:nvSpPr>
          <p:cNvPr id="4" name="ZoneTexte 3"/>
          <p:cNvSpPr txBox="1"/>
          <p:nvPr/>
        </p:nvSpPr>
        <p:spPr>
          <a:xfrm>
            <a:off x="0" y="2924944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fr-FR" sz="2800" dirty="0" smtClean="0"/>
              <a:t>II/ L’</a:t>
            </a:r>
            <a:r>
              <a:rPr lang="fr-FR" sz="2800" dirty="0" err="1" smtClean="0"/>
              <a:t>Energie</a:t>
            </a:r>
            <a:r>
              <a:rPr lang="fr-FR" sz="2800" dirty="0" smtClean="0"/>
              <a:t> Primaire ?</a:t>
            </a:r>
          </a:p>
          <a:p>
            <a:pPr>
              <a:buNone/>
            </a:pPr>
            <a:r>
              <a:rPr lang="fr-FR" dirty="0" smtClean="0"/>
              <a:t> </a:t>
            </a:r>
          </a:p>
          <a:p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0" y="4797152"/>
            <a:ext cx="813690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IV/ Chaine </a:t>
            </a:r>
            <a:r>
              <a:rPr lang="fr-FR" sz="2800" dirty="0" smtClean="0"/>
              <a:t>énergétique d’une centrale thermique</a:t>
            </a:r>
          </a:p>
          <a:p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1115616" y="2204864"/>
            <a:ext cx="65527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A) Le fonctionnement d’une centrale hydraulique </a:t>
            </a:r>
            <a:endParaRPr lang="fr-FR" sz="2000" dirty="0"/>
          </a:p>
        </p:txBody>
      </p:sp>
      <p:sp>
        <p:nvSpPr>
          <p:cNvPr id="9" name="ZoneTexte 8"/>
          <p:cNvSpPr txBox="1"/>
          <p:nvPr/>
        </p:nvSpPr>
        <p:spPr>
          <a:xfrm>
            <a:off x="0" y="3789040"/>
            <a:ext cx="8604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III/ L’</a:t>
            </a:r>
            <a:r>
              <a:rPr lang="fr-FR" sz="2800" dirty="0" err="1" smtClean="0"/>
              <a:t>Energie</a:t>
            </a:r>
            <a:r>
              <a:rPr lang="fr-FR" sz="2800" dirty="0" smtClean="0"/>
              <a:t> Renouvelable ?</a:t>
            </a: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2744"/>
          </a:xfrm>
        </p:spPr>
        <p:txBody>
          <a:bodyPr anchor="ctr">
            <a:normAutofit/>
          </a:bodyPr>
          <a:lstStyle/>
          <a:p>
            <a:pPr algn="ctr"/>
            <a:r>
              <a:rPr lang="fr-FR" dirty="0" smtClean="0"/>
              <a:t>I/La centrale Hydraulique d’</a:t>
            </a:r>
            <a:r>
              <a:rPr lang="fr-FR" dirty="0" err="1" smtClean="0"/>
              <a:t>Eguzon</a:t>
            </a:r>
            <a:endParaRPr lang="fr-FR" dirty="0"/>
          </a:p>
        </p:txBody>
      </p:sp>
      <p:pic>
        <p:nvPicPr>
          <p:cNvPr id="1026" name="Picture 2" descr="C:\Users\user\Desktop\Devoirs\Physique\centrales\dsc_026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412776"/>
            <a:ext cx="7620000" cy="4914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Desktop\Devoirs\Physique\centrales\Carte_France_Edf_hydrauliqu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548680"/>
            <a:ext cx="5409828" cy="59761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4000" dirty="0" smtClean="0"/>
              <a:t>A) Le fonctionnement d’une centrale hydraulique</a:t>
            </a:r>
            <a:br>
              <a:rPr lang="fr-FR" sz="4000" dirty="0" smtClean="0"/>
            </a:br>
            <a:endParaRPr lang="fr-FR" dirty="0"/>
          </a:p>
        </p:txBody>
      </p:sp>
      <p:pic>
        <p:nvPicPr>
          <p:cNvPr id="4" name="Picture 2" descr="C:\Users\user\Desktop\Devoirs\Physique\centrales\barrage.gi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916832"/>
            <a:ext cx="7991475" cy="425727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908720"/>
          </a:xfrm>
        </p:spPr>
        <p:txBody>
          <a:bodyPr anchor="ctr">
            <a:normAutofit/>
          </a:bodyPr>
          <a:lstStyle/>
          <a:p>
            <a:pPr algn="ctr"/>
            <a:r>
              <a:rPr lang="fr-FR" sz="4400" dirty="0" smtClean="0"/>
              <a:t>II/ L’</a:t>
            </a:r>
            <a:r>
              <a:rPr lang="fr-FR" sz="4400" dirty="0" err="1" smtClean="0"/>
              <a:t>Energie</a:t>
            </a:r>
            <a:r>
              <a:rPr lang="fr-FR" sz="4400" dirty="0" smtClean="0"/>
              <a:t> Primaire ?</a:t>
            </a:r>
            <a:endParaRPr lang="fr-FR" sz="4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4941168"/>
          </a:xfrm>
        </p:spPr>
        <p:txBody>
          <a:bodyPr/>
          <a:lstStyle/>
          <a:p>
            <a:pPr>
              <a:buNone/>
            </a:pPr>
            <a:endParaRPr lang="fr-FR" dirty="0" smtClean="0"/>
          </a:p>
          <a:p>
            <a:pPr>
              <a:spcBef>
                <a:spcPts val="0"/>
              </a:spcBef>
              <a:buNone/>
            </a:pPr>
            <a:r>
              <a:rPr lang="fr-FR" dirty="0" smtClean="0"/>
              <a:t>-</a:t>
            </a:r>
            <a:r>
              <a:rPr lang="fr-FR" dirty="0" smtClean="0"/>
              <a:t>D</a:t>
            </a:r>
            <a:r>
              <a:rPr lang="fr-FR" dirty="0" smtClean="0"/>
              <a:t>isponible </a:t>
            </a:r>
            <a:r>
              <a:rPr lang="fr-FR" dirty="0" smtClean="0"/>
              <a:t>dans l’environnement</a:t>
            </a:r>
          </a:p>
          <a:p>
            <a:pPr>
              <a:spcBef>
                <a:spcPts val="0"/>
              </a:spcBef>
              <a:buNone/>
            </a:pPr>
            <a:r>
              <a:rPr lang="fr-FR" dirty="0" smtClean="0"/>
              <a:t>-Exploitable </a:t>
            </a:r>
            <a:r>
              <a:rPr lang="fr-FR" dirty="0" smtClean="0"/>
              <a:t>sans transformation</a:t>
            </a:r>
          </a:p>
          <a:p>
            <a:pPr>
              <a:spcBef>
                <a:spcPts val="0"/>
              </a:spcBef>
              <a:buNone/>
            </a:pPr>
            <a:r>
              <a:rPr lang="fr-FR" dirty="0" smtClean="0"/>
              <a:t>  Il y a</a:t>
            </a:r>
            <a:r>
              <a:rPr lang="fr-FR" dirty="0" smtClean="0"/>
              <a:t>:</a:t>
            </a:r>
          </a:p>
          <a:p>
            <a:pPr>
              <a:spcBef>
                <a:spcPts val="0"/>
              </a:spcBef>
              <a:buNone/>
            </a:pPr>
            <a:r>
              <a:rPr lang="fr-FR" dirty="0" smtClean="0"/>
              <a:t> </a:t>
            </a:r>
            <a:r>
              <a:rPr lang="fr-FR" dirty="0" smtClean="0"/>
              <a:t>          </a:t>
            </a:r>
            <a:r>
              <a:rPr lang="fr-FR" dirty="0" smtClean="0"/>
              <a:t>-</a:t>
            </a:r>
            <a:r>
              <a:rPr lang="fr-FR" dirty="0" smtClean="0"/>
              <a:t>le pétrole brut</a:t>
            </a:r>
          </a:p>
          <a:p>
            <a:pPr>
              <a:spcBef>
                <a:spcPts val="0"/>
              </a:spcBef>
              <a:buNone/>
            </a:pPr>
            <a:r>
              <a:rPr lang="fr-FR" dirty="0" smtClean="0"/>
              <a:t>           - le gaz naturel</a:t>
            </a:r>
          </a:p>
          <a:p>
            <a:pPr>
              <a:spcBef>
                <a:spcPts val="0"/>
              </a:spcBef>
              <a:buNone/>
            </a:pPr>
            <a:r>
              <a:rPr lang="fr-FR" dirty="0" smtClean="0"/>
              <a:t>           -les combustibles solides (charbon, biomasse) </a:t>
            </a:r>
          </a:p>
          <a:p>
            <a:pPr>
              <a:spcBef>
                <a:spcPts val="0"/>
              </a:spcBef>
              <a:buNone/>
            </a:pPr>
            <a:r>
              <a:rPr lang="fr-FR" dirty="0" smtClean="0"/>
              <a:t>           -le rayonnement solaire</a:t>
            </a:r>
          </a:p>
          <a:p>
            <a:pPr>
              <a:spcBef>
                <a:spcPts val="0"/>
              </a:spcBef>
              <a:buNone/>
            </a:pPr>
            <a:r>
              <a:rPr lang="fr-FR" dirty="0" smtClean="0"/>
              <a:t>           -l’énergie hydraulique </a:t>
            </a:r>
          </a:p>
          <a:p>
            <a:pPr>
              <a:spcBef>
                <a:spcPts val="0"/>
              </a:spcBef>
              <a:buNone/>
            </a:pPr>
            <a:r>
              <a:rPr lang="fr-FR" dirty="0" smtClean="0"/>
              <a:t>           -l’énergie géothermique</a:t>
            </a:r>
          </a:p>
          <a:p>
            <a:pPr>
              <a:spcBef>
                <a:spcPts val="0"/>
              </a:spcBef>
              <a:buNone/>
            </a:pPr>
            <a:r>
              <a:rPr lang="fr-FR" dirty="0" smtClean="0"/>
              <a:t>           -l’énergie tirée des combustibles nucléaires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5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6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40768"/>
          </a:xfrm>
        </p:spPr>
        <p:txBody>
          <a:bodyPr anchor="ctr">
            <a:noAutofit/>
          </a:bodyPr>
          <a:lstStyle/>
          <a:p>
            <a:r>
              <a:rPr lang="fr-FR" sz="4400" dirty="0" smtClean="0"/>
              <a:t>III/L‘</a:t>
            </a:r>
            <a:r>
              <a:rPr lang="fr-FR" sz="4400" dirty="0" err="1" smtClean="0"/>
              <a:t>Energie</a:t>
            </a:r>
            <a:r>
              <a:rPr lang="fr-FR" sz="4400" dirty="0" smtClean="0"/>
              <a:t> </a:t>
            </a:r>
            <a:r>
              <a:rPr lang="fr-FR" sz="4400" dirty="0" smtClean="0"/>
              <a:t>Renouvelable ?</a:t>
            </a:r>
            <a:endParaRPr lang="fr-FR" sz="4400" dirty="0"/>
          </a:p>
        </p:txBody>
      </p:sp>
      <p:sp>
        <p:nvSpPr>
          <p:cNvPr id="4" name="ZoneTexte 3"/>
          <p:cNvSpPr txBox="1"/>
          <p:nvPr/>
        </p:nvSpPr>
        <p:spPr>
          <a:xfrm>
            <a:off x="0" y="1340768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-Énergie naturelle 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0" y="1772816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 - Inépuisable </a:t>
            </a:r>
            <a:endParaRPr lang="fr-FR" sz="2800" dirty="0"/>
          </a:p>
        </p:txBody>
      </p:sp>
      <p:sp>
        <p:nvSpPr>
          <p:cNvPr id="6" name="ZoneTexte 5"/>
          <p:cNvSpPr txBox="1"/>
          <p:nvPr/>
        </p:nvSpPr>
        <p:spPr>
          <a:xfrm>
            <a:off x="323528" y="2204864"/>
            <a:ext cx="856895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Il y a :</a:t>
            </a:r>
          </a:p>
          <a:p>
            <a:r>
              <a:rPr lang="fr-FR" sz="2800" dirty="0" smtClean="0"/>
              <a:t> </a:t>
            </a:r>
            <a:r>
              <a:rPr lang="fr-FR" sz="2800" dirty="0" smtClean="0"/>
              <a:t>            - </a:t>
            </a:r>
            <a:r>
              <a:rPr lang="fr-FR" sz="2800" dirty="0" smtClean="0"/>
              <a:t>L'énergie hydraulique</a:t>
            </a:r>
          </a:p>
          <a:p>
            <a:endParaRPr lang="fr-FR" sz="2800" dirty="0" smtClean="0"/>
          </a:p>
          <a:p>
            <a:r>
              <a:rPr lang="fr-FR" sz="2800" dirty="0" smtClean="0"/>
              <a:t>            - L'énergie </a:t>
            </a:r>
            <a:r>
              <a:rPr lang="fr-FR" sz="2800" dirty="0" smtClean="0"/>
              <a:t>éolienne</a:t>
            </a:r>
          </a:p>
          <a:p>
            <a:endParaRPr lang="fr-FR" sz="2800" dirty="0" smtClean="0"/>
          </a:p>
          <a:p>
            <a:r>
              <a:rPr lang="fr-FR" sz="2800" dirty="0" smtClean="0"/>
              <a:t>            - L'énergie </a:t>
            </a:r>
            <a:r>
              <a:rPr lang="fr-FR" sz="2800" dirty="0" smtClean="0"/>
              <a:t>solaire</a:t>
            </a:r>
          </a:p>
          <a:p>
            <a:endParaRPr lang="fr-FR" sz="2800" dirty="0" smtClean="0"/>
          </a:p>
          <a:p>
            <a:r>
              <a:rPr lang="fr-FR" sz="2800" dirty="0" smtClean="0"/>
              <a:t>            - L'énergie </a:t>
            </a:r>
            <a:r>
              <a:rPr lang="fr-FR" sz="2800" dirty="0" smtClean="0"/>
              <a:t>de la géothermie	</a:t>
            </a:r>
          </a:p>
          <a:p>
            <a:endParaRPr lang="fr-FR" sz="2800" dirty="0" smtClean="0"/>
          </a:p>
          <a:p>
            <a:r>
              <a:rPr lang="fr-FR" sz="2800" dirty="0" smtClean="0"/>
              <a:t>            - L'énergie </a:t>
            </a:r>
            <a:r>
              <a:rPr lang="fr-FR" sz="2800" dirty="0" smtClean="0"/>
              <a:t>de la biomasse</a:t>
            </a: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fr-FR" dirty="0" smtClean="0"/>
              <a:t>IV/ Chaine </a:t>
            </a:r>
            <a:r>
              <a:rPr lang="fr-FR" dirty="0" smtClean="0"/>
              <a:t>énergétique d’une centrale Thermique</a:t>
            </a:r>
            <a:endParaRPr lang="fr-FR" dirty="0"/>
          </a:p>
        </p:txBody>
      </p:sp>
      <p:pic>
        <p:nvPicPr>
          <p:cNvPr id="1026" name="Picture 2" descr="C:\Users\user\Desktop\Devoirs\Physique\centrales\img1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2348880"/>
            <a:ext cx="8123503" cy="35175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304</TotalTime>
  <Words>142</Words>
  <Application>Microsoft Office PowerPoint</Application>
  <PresentationFormat>Affichage à l'écran (4:3)</PresentationFormat>
  <Paragraphs>37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Apex</vt:lpstr>
      <vt:lpstr>Les centrales Hydrauliques </vt:lpstr>
      <vt:lpstr>Sommaire</vt:lpstr>
      <vt:lpstr>I/La centrale Hydraulique d’Eguzon</vt:lpstr>
      <vt:lpstr>Diapositive 4</vt:lpstr>
      <vt:lpstr>A) Le fonctionnement d’une centrale hydraulique </vt:lpstr>
      <vt:lpstr>II/ L’Energie Primaire ?</vt:lpstr>
      <vt:lpstr>III/L‘Energie Renouvelable ?</vt:lpstr>
      <vt:lpstr>IV/ Chaine énergétique d’une centrale Thermique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centrales Hydrauliques</dc:title>
  <dc:creator>quentin.roussel</dc:creator>
  <cp:lastModifiedBy>Lélia</cp:lastModifiedBy>
  <cp:revision>23</cp:revision>
  <dcterms:created xsi:type="dcterms:W3CDTF">2014-03-28T14:30:45Z</dcterms:created>
  <dcterms:modified xsi:type="dcterms:W3CDTF">2014-05-20T20:31:49Z</dcterms:modified>
</cp:coreProperties>
</file>