
<file path=[Content_Types].xml><?xml version="1.0" encoding="utf-8"?>
<Types xmlns="http://schemas.openxmlformats.org/package/2006/content-types">
  <Default Extension="png" ContentType="image/png"/>
  <Default Extension="mp3" ContentType="audio/unknown"/>
  <Default Extension="jpeg" ContentType="image/jpeg"/>
  <Default Extension="emf" ContentType="image/x-emf"/>
  <Default Extension="rels" ContentType="application/vnd.openxmlformats-package.relationships+xml"/>
  <Default Extension="xml" ContentType="application/xml"/>
  <Default Extension="wav" ContentType="audio/wav"/>
  <Default Extension="avi" ContentType="video/avi"/>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 id="2147483972" r:id="rId2"/>
    <p:sldMasterId id="2147484008" r:id="rId3"/>
    <p:sldMasterId id="2147484020" r:id="rId4"/>
  </p:sldMasterIdLst>
  <p:notesMasterIdLst>
    <p:notesMasterId r:id="rId34"/>
  </p:notesMasterIdLst>
  <p:sldIdLst>
    <p:sldId id="292" r:id="rId5"/>
    <p:sldId id="317" r:id="rId6"/>
    <p:sldId id="319" r:id="rId7"/>
    <p:sldId id="293" r:id="rId8"/>
    <p:sldId id="315" r:id="rId9"/>
    <p:sldId id="301" r:id="rId10"/>
    <p:sldId id="304" r:id="rId11"/>
    <p:sldId id="305" r:id="rId12"/>
    <p:sldId id="306" r:id="rId13"/>
    <p:sldId id="307" r:id="rId14"/>
    <p:sldId id="308" r:id="rId15"/>
    <p:sldId id="313" r:id="rId16"/>
    <p:sldId id="314" r:id="rId17"/>
    <p:sldId id="311" r:id="rId18"/>
    <p:sldId id="294" r:id="rId19"/>
    <p:sldId id="316" r:id="rId20"/>
    <p:sldId id="322" r:id="rId21"/>
    <p:sldId id="281" r:id="rId22"/>
    <p:sldId id="323" r:id="rId23"/>
    <p:sldId id="290" r:id="rId24"/>
    <p:sldId id="324" r:id="rId25"/>
    <p:sldId id="295" r:id="rId26"/>
    <p:sldId id="309" r:id="rId27"/>
    <p:sldId id="310" r:id="rId28"/>
    <p:sldId id="312" r:id="rId29"/>
    <p:sldId id="296" r:id="rId30"/>
    <p:sldId id="320" r:id="rId31"/>
    <p:sldId id="325" r:id="rId32"/>
    <p:sldId id="326" r:id="rId33"/>
  </p:sldIdLst>
  <p:sldSz cx="10287000" cy="6858000" type="35mm"/>
  <p:notesSz cx="9144000" cy="6858000"/>
  <p:defaultTextStyle>
    <a:defPPr>
      <a:defRPr lang="fr-FR"/>
    </a:defPPr>
    <a:lvl1pPr marL="0" algn="l" defTabSz="1097113" rtl="0" eaLnBrk="1" latinLnBrk="0" hangingPunct="1">
      <a:defRPr sz="2200" kern="1200">
        <a:solidFill>
          <a:schemeClr val="tx1"/>
        </a:solidFill>
        <a:latin typeface="+mn-lt"/>
        <a:ea typeface="+mn-ea"/>
        <a:cs typeface="+mn-cs"/>
      </a:defRPr>
    </a:lvl1pPr>
    <a:lvl2pPr marL="548557" algn="l" defTabSz="1097113" rtl="0" eaLnBrk="1" latinLnBrk="0" hangingPunct="1">
      <a:defRPr sz="2200" kern="1200">
        <a:solidFill>
          <a:schemeClr val="tx1"/>
        </a:solidFill>
        <a:latin typeface="+mn-lt"/>
        <a:ea typeface="+mn-ea"/>
        <a:cs typeface="+mn-cs"/>
      </a:defRPr>
    </a:lvl2pPr>
    <a:lvl3pPr marL="1097113" algn="l" defTabSz="1097113" rtl="0" eaLnBrk="1" latinLnBrk="0" hangingPunct="1">
      <a:defRPr sz="2200" kern="1200">
        <a:solidFill>
          <a:schemeClr val="tx1"/>
        </a:solidFill>
        <a:latin typeface="+mn-lt"/>
        <a:ea typeface="+mn-ea"/>
        <a:cs typeface="+mn-cs"/>
      </a:defRPr>
    </a:lvl3pPr>
    <a:lvl4pPr marL="1645669" algn="l" defTabSz="1097113" rtl="0" eaLnBrk="1" latinLnBrk="0" hangingPunct="1">
      <a:defRPr sz="2200" kern="1200">
        <a:solidFill>
          <a:schemeClr val="tx1"/>
        </a:solidFill>
        <a:latin typeface="+mn-lt"/>
        <a:ea typeface="+mn-ea"/>
        <a:cs typeface="+mn-cs"/>
      </a:defRPr>
    </a:lvl4pPr>
    <a:lvl5pPr marL="2194226" algn="l" defTabSz="1097113" rtl="0" eaLnBrk="1" latinLnBrk="0" hangingPunct="1">
      <a:defRPr sz="2200" kern="1200">
        <a:solidFill>
          <a:schemeClr val="tx1"/>
        </a:solidFill>
        <a:latin typeface="+mn-lt"/>
        <a:ea typeface="+mn-ea"/>
        <a:cs typeface="+mn-cs"/>
      </a:defRPr>
    </a:lvl5pPr>
    <a:lvl6pPr marL="2742784" algn="l" defTabSz="1097113" rtl="0" eaLnBrk="1" latinLnBrk="0" hangingPunct="1">
      <a:defRPr sz="2200" kern="1200">
        <a:solidFill>
          <a:schemeClr val="tx1"/>
        </a:solidFill>
        <a:latin typeface="+mn-lt"/>
        <a:ea typeface="+mn-ea"/>
        <a:cs typeface="+mn-cs"/>
      </a:defRPr>
    </a:lvl6pPr>
    <a:lvl7pPr marL="3291340" algn="l" defTabSz="1097113" rtl="0" eaLnBrk="1" latinLnBrk="0" hangingPunct="1">
      <a:defRPr sz="2200" kern="1200">
        <a:solidFill>
          <a:schemeClr val="tx1"/>
        </a:solidFill>
        <a:latin typeface="+mn-lt"/>
        <a:ea typeface="+mn-ea"/>
        <a:cs typeface="+mn-cs"/>
      </a:defRPr>
    </a:lvl7pPr>
    <a:lvl8pPr marL="3839896" algn="l" defTabSz="1097113" rtl="0" eaLnBrk="1" latinLnBrk="0" hangingPunct="1">
      <a:defRPr sz="2200" kern="1200">
        <a:solidFill>
          <a:schemeClr val="tx1"/>
        </a:solidFill>
        <a:latin typeface="+mn-lt"/>
        <a:ea typeface="+mn-ea"/>
        <a:cs typeface="+mn-cs"/>
      </a:defRPr>
    </a:lvl8pPr>
    <a:lvl9pPr marL="4388454" algn="l" defTabSz="1097113" rtl="0" eaLnBrk="1" latinLnBrk="0" hangingPunct="1">
      <a:defRPr sz="22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CECFF"/>
    <a:srgbClr val="99CCFF"/>
    <a:srgbClr val="3366FF"/>
    <a:srgbClr val="0066FF"/>
    <a:srgbClr val="0000CC"/>
    <a:srgbClr val="3366CC"/>
    <a:srgbClr val="00CCFF"/>
    <a:srgbClr val="9966FF"/>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91" autoAdjust="0"/>
    <p:restoredTop sz="86475" autoAdjust="0"/>
  </p:normalViewPr>
  <p:slideViewPr>
    <p:cSldViewPr>
      <p:cViewPr>
        <p:scale>
          <a:sx n="70" d="100"/>
          <a:sy n="70" d="100"/>
        </p:scale>
        <p:origin x="-1500" y="-294"/>
      </p:cViewPr>
      <p:guideLst>
        <p:guide orient="horz" pos="2160"/>
        <p:guide pos="3240"/>
      </p:guideLst>
    </p:cSldViewPr>
  </p:slideViewPr>
  <p:outlineViewPr>
    <p:cViewPr>
      <p:scale>
        <a:sx n="33" d="100"/>
        <a:sy n="33" d="100"/>
      </p:scale>
      <p:origin x="258" y="26244"/>
    </p:cViewPr>
  </p:outlineViewPr>
  <p:notesTextViewPr>
    <p:cViewPr>
      <p:scale>
        <a:sx n="1" d="1"/>
        <a:sy n="1" d="1"/>
      </p:scale>
      <p:origin x="0" y="0"/>
    </p:cViewPr>
  </p:notesTextViewPr>
  <p:sorterViewPr>
    <p:cViewPr>
      <p:scale>
        <a:sx n="200" d="100"/>
        <a:sy n="200" d="100"/>
      </p:scale>
      <p:origin x="0" y="13266"/>
    </p:cViewPr>
  </p:sorterViewPr>
  <p:notesViewPr>
    <p:cSldViewPr>
      <p:cViewPr varScale="1">
        <p:scale>
          <a:sx n="93" d="100"/>
          <a:sy n="93" d="100"/>
        </p:scale>
        <p:origin x="-2070" y="-96"/>
      </p:cViewPr>
      <p:guideLst>
        <p:guide orient="horz" pos="2160"/>
        <p:guide pos="288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1B2A65C-8280-4042-9F3F-21EB2878AC02}" type="datetimeFigureOut">
              <a:rPr lang="fr-FR" smtClean="0"/>
              <a:t>19/05/2014</a:t>
            </a:fld>
            <a:endParaRPr lang="fr-FR"/>
          </a:p>
        </p:txBody>
      </p:sp>
      <p:sp>
        <p:nvSpPr>
          <p:cNvPr id="4" name="Espace réservé de l'image des diapositives 3"/>
          <p:cNvSpPr>
            <a:spLocks noGrp="1" noRot="1" noChangeAspect="1"/>
          </p:cNvSpPr>
          <p:nvPr>
            <p:ph type="sldImg" idx="2"/>
          </p:nvPr>
        </p:nvSpPr>
        <p:spPr>
          <a:xfrm>
            <a:off x="2643188" y="514350"/>
            <a:ext cx="3857625" cy="257175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commentaires 4"/>
          <p:cNvSpPr>
            <a:spLocks noGrp="1"/>
          </p:cNvSpPr>
          <p:nvPr>
            <p:ph type="body" sz="quarter" idx="3"/>
          </p:nvPr>
        </p:nvSpPr>
        <p:spPr>
          <a:xfrm>
            <a:off x="914400" y="3257550"/>
            <a:ext cx="7315200" cy="3086100"/>
          </a:xfrm>
          <a:prstGeom prst="rect">
            <a:avLst/>
          </a:prstGeom>
        </p:spPr>
        <p:txBody>
          <a:bodyPr vert="horz" lIns="91440" tIns="45720" rIns="91440" bIns="45720" rtlCol="0"/>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6" name="Espace réservé du pied de page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8BCB9CED-D75A-462E-8D4F-AFBC7C2AEC30}" type="slidenum">
              <a:rPr lang="fr-FR" smtClean="0"/>
              <a:t>‹N°›</a:t>
            </a:fld>
            <a:endParaRPr lang="fr-FR"/>
          </a:p>
        </p:txBody>
      </p:sp>
    </p:spTree>
    <p:extLst>
      <p:ext uri="{BB962C8B-B14F-4D97-AF65-F5344CB8AC3E}">
        <p14:creationId xmlns:p14="http://schemas.microsoft.com/office/powerpoint/2010/main" val="1443146786"/>
      </p:ext>
    </p:extLst>
  </p:cSld>
  <p:clrMap bg1="lt1" tx1="dk1" bg2="lt2" tx2="dk2" accent1="accent1" accent2="accent2" accent3="accent3" accent4="accent4" accent5="accent5" accent6="accent6" hlink="hlink" folHlink="folHlink"/>
  <p:notesStyle>
    <a:lvl1pPr marL="0" algn="l" defTabSz="1097113" rtl="0" eaLnBrk="1" latinLnBrk="0" hangingPunct="1">
      <a:defRPr sz="1400" kern="1200">
        <a:solidFill>
          <a:schemeClr val="tx1"/>
        </a:solidFill>
        <a:latin typeface="+mn-lt"/>
        <a:ea typeface="+mn-ea"/>
        <a:cs typeface="+mn-cs"/>
      </a:defRPr>
    </a:lvl1pPr>
    <a:lvl2pPr marL="548557" algn="l" defTabSz="1097113" rtl="0" eaLnBrk="1" latinLnBrk="0" hangingPunct="1">
      <a:defRPr sz="1400" kern="1200">
        <a:solidFill>
          <a:schemeClr val="tx1"/>
        </a:solidFill>
        <a:latin typeface="+mn-lt"/>
        <a:ea typeface="+mn-ea"/>
        <a:cs typeface="+mn-cs"/>
      </a:defRPr>
    </a:lvl2pPr>
    <a:lvl3pPr marL="1097113" algn="l" defTabSz="1097113" rtl="0" eaLnBrk="1" latinLnBrk="0" hangingPunct="1">
      <a:defRPr sz="1400" kern="1200">
        <a:solidFill>
          <a:schemeClr val="tx1"/>
        </a:solidFill>
        <a:latin typeface="+mn-lt"/>
        <a:ea typeface="+mn-ea"/>
        <a:cs typeface="+mn-cs"/>
      </a:defRPr>
    </a:lvl3pPr>
    <a:lvl4pPr marL="1645669" algn="l" defTabSz="1097113" rtl="0" eaLnBrk="1" latinLnBrk="0" hangingPunct="1">
      <a:defRPr sz="1400" kern="1200">
        <a:solidFill>
          <a:schemeClr val="tx1"/>
        </a:solidFill>
        <a:latin typeface="+mn-lt"/>
        <a:ea typeface="+mn-ea"/>
        <a:cs typeface="+mn-cs"/>
      </a:defRPr>
    </a:lvl4pPr>
    <a:lvl5pPr marL="2194226" algn="l" defTabSz="1097113" rtl="0" eaLnBrk="1" latinLnBrk="0" hangingPunct="1">
      <a:defRPr sz="1400" kern="1200">
        <a:solidFill>
          <a:schemeClr val="tx1"/>
        </a:solidFill>
        <a:latin typeface="+mn-lt"/>
        <a:ea typeface="+mn-ea"/>
        <a:cs typeface="+mn-cs"/>
      </a:defRPr>
    </a:lvl5pPr>
    <a:lvl6pPr marL="2742784" algn="l" defTabSz="1097113" rtl="0" eaLnBrk="1" latinLnBrk="0" hangingPunct="1">
      <a:defRPr sz="1400" kern="1200">
        <a:solidFill>
          <a:schemeClr val="tx1"/>
        </a:solidFill>
        <a:latin typeface="+mn-lt"/>
        <a:ea typeface="+mn-ea"/>
        <a:cs typeface="+mn-cs"/>
      </a:defRPr>
    </a:lvl6pPr>
    <a:lvl7pPr marL="3291340" algn="l" defTabSz="1097113" rtl="0" eaLnBrk="1" latinLnBrk="0" hangingPunct="1">
      <a:defRPr sz="1400" kern="1200">
        <a:solidFill>
          <a:schemeClr val="tx1"/>
        </a:solidFill>
        <a:latin typeface="+mn-lt"/>
        <a:ea typeface="+mn-ea"/>
        <a:cs typeface="+mn-cs"/>
      </a:defRPr>
    </a:lvl7pPr>
    <a:lvl8pPr marL="3839896" algn="l" defTabSz="1097113" rtl="0" eaLnBrk="1" latinLnBrk="0" hangingPunct="1">
      <a:defRPr sz="1400" kern="1200">
        <a:solidFill>
          <a:schemeClr val="tx1"/>
        </a:solidFill>
        <a:latin typeface="+mn-lt"/>
        <a:ea typeface="+mn-ea"/>
        <a:cs typeface="+mn-cs"/>
      </a:defRPr>
    </a:lvl8pPr>
    <a:lvl9pPr marL="4388454" algn="l" defTabSz="1097113" rtl="0" eaLnBrk="1" latinLnBrk="0" hangingPunct="1">
      <a:defRPr sz="14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8BCB9CED-D75A-462E-8D4F-AFBC7C2AEC30}" type="slidenum">
              <a:rPr lang="fr-FR" smtClean="0"/>
              <a:t>1</a:t>
            </a:fld>
            <a:endParaRPr lang="fr-FR"/>
          </a:p>
        </p:txBody>
      </p:sp>
    </p:spTree>
    <p:extLst>
      <p:ext uri="{BB962C8B-B14F-4D97-AF65-F5344CB8AC3E}">
        <p14:creationId xmlns:p14="http://schemas.microsoft.com/office/powerpoint/2010/main" val="3966854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2643188" y="514350"/>
            <a:ext cx="3857625" cy="2571750"/>
          </a:xfrm>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8BCB9CED-D75A-462E-8D4F-AFBC7C2AEC30}" type="slidenum">
              <a:rPr lang="fr-FR" smtClean="0"/>
              <a:t>4</a:t>
            </a:fld>
            <a:endParaRPr lang="fr-FR"/>
          </a:p>
        </p:txBody>
      </p:sp>
    </p:spTree>
    <p:extLst>
      <p:ext uri="{BB962C8B-B14F-4D97-AF65-F5344CB8AC3E}">
        <p14:creationId xmlns:p14="http://schemas.microsoft.com/office/powerpoint/2010/main" val="116882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8BCB9CED-D75A-462E-8D4F-AFBC7C2AEC30}" type="slidenum">
              <a:rPr lang="fr-FR" smtClean="0"/>
              <a:t>27</a:t>
            </a:fld>
            <a:endParaRPr lang="fr-FR"/>
          </a:p>
        </p:txBody>
      </p:sp>
    </p:spTree>
    <p:extLst>
      <p:ext uri="{BB962C8B-B14F-4D97-AF65-F5344CB8AC3E}">
        <p14:creationId xmlns:p14="http://schemas.microsoft.com/office/powerpoint/2010/main" val="22466685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4.xml"/><Relationship Id="rId1" Type="http://schemas.openxmlformats.org/officeDocument/2006/relationships/tags" Target="../tags/tag3.xml"/><Relationship Id="rId4"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8.xml"/><Relationship Id="rId1" Type="http://schemas.openxmlformats.org/officeDocument/2006/relationships/tags" Target="../tags/tag7.xml"/><Relationship Id="rId4" Type="http://schemas.openxmlformats.org/officeDocument/2006/relationships/image" Target="../media/image2.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blipFill dpi="0" rotWithShape="0">
          <a:blip r:embed="rId4" cstate="print"/>
          <a:srcRect/>
          <a:stretch>
            <a:fillRect/>
          </a:stretch>
        </a:blip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ctrTitle"/>
            <p:custDataLst>
              <p:tags r:id="rId1"/>
            </p:custDataLst>
          </p:nvPr>
        </p:nvSpPr>
        <p:spPr>
          <a:xfrm>
            <a:off x="3039669" y="2130444"/>
            <a:ext cx="5400675" cy="1470025"/>
          </a:xfrm>
        </p:spPr>
        <p:txBody>
          <a:bodyPr/>
          <a:lstStyle>
            <a:lvl1pPr>
              <a:buClr>
                <a:srgbClr val="FFFFFF"/>
              </a:buClr>
              <a:defRPr/>
            </a:lvl1pPr>
          </a:lstStyle>
          <a:p>
            <a:r>
              <a:rPr lang="fr-FR" smtClean="0"/>
              <a:t>Modifiez le style du titre</a:t>
            </a:r>
            <a:endParaRPr lang="fr-FR"/>
          </a:p>
        </p:txBody>
      </p:sp>
      <p:sp>
        <p:nvSpPr>
          <p:cNvPr id="20483" name="Rectangle 3"/>
          <p:cNvSpPr>
            <a:spLocks noGrp="1" noChangeArrowheads="1"/>
          </p:cNvSpPr>
          <p:nvPr>
            <p:ph type="subTitle" idx="1"/>
            <p:custDataLst>
              <p:tags r:id="rId2"/>
            </p:custDataLst>
          </p:nvPr>
        </p:nvSpPr>
        <p:spPr>
          <a:xfrm>
            <a:off x="3039666" y="3886200"/>
            <a:ext cx="4629150" cy="1752600"/>
          </a:xfrm>
        </p:spPr>
        <p:txBody>
          <a:bodyPr/>
          <a:lstStyle>
            <a:lvl1pPr marL="0" indent="0">
              <a:buClr>
                <a:srgbClr val="FFFFFF"/>
              </a:buClr>
              <a:buFontTx/>
              <a:buNone/>
              <a:defRPr/>
            </a:lvl1pPr>
          </a:lstStyle>
          <a:p>
            <a:r>
              <a:rPr lang="fr-FR" smtClean="0"/>
              <a:t>Modifiez le style des sous-titres du masque</a:t>
            </a:r>
            <a:endParaRPr lang="fr-FR"/>
          </a:p>
        </p:txBody>
      </p:sp>
      <p:sp>
        <p:nvSpPr>
          <p:cNvPr id="20484" name="Rectangle 4"/>
          <p:cNvSpPr>
            <a:spLocks noGrp="1" noChangeArrowheads="1"/>
          </p:cNvSpPr>
          <p:nvPr>
            <p:ph type="dt" sz="half" idx="2"/>
          </p:nvPr>
        </p:nvSpPr>
        <p:spPr/>
        <p:txBody>
          <a:bodyPr/>
          <a:lstStyle>
            <a:lvl1pPr>
              <a:defRPr/>
            </a:lvl1pPr>
          </a:lstStyle>
          <a:p>
            <a:fld id="{9AE78E09-D5CF-46E1-AD8F-E7480BEF41ED}" type="datetimeFigureOut">
              <a:rPr lang="fr-FR" smtClean="0"/>
              <a:t>19/05/2014</a:t>
            </a:fld>
            <a:endParaRPr lang="fr-FR"/>
          </a:p>
        </p:txBody>
      </p:sp>
      <p:sp>
        <p:nvSpPr>
          <p:cNvPr id="20485" name="Rectangle 5"/>
          <p:cNvSpPr>
            <a:spLocks noGrp="1" noChangeArrowheads="1"/>
          </p:cNvSpPr>
          <p:nvPr>
            <p:ph type="ftr" sz="quarter" idx="3"/>
          </p:nvPr>
        </p:nvSpPr>
        <p:spPr/>
        <p:txBody>
          <a:bodyPr/>
          <a:lstStyle>
            <a:lvl1pPr>
              <a:defRPr/>
            </a:lvl1pPr>
          </a:lstStyle>
          <a:p>
            <a:endParaRPr lang="fr-FR"/>
          </a:p>
        </p:txBody>
      </p:sp>
      <p:sp>
        <p:nvSpPr>
          <p:cNvPr id="20486" name="Rectangle 6"/>
          <p:cNvSpPr>
            <a:spLocks noGrp="1" noChangeArrowheads="1"/>
          </p:cNvSpPr>
          <p:nvPr>
            <p:ph type="sldNum" sz="quarter" idx="4"/>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Content Placeholder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Date Placeholder 3"/>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12603" y="4406917"/>
            <a:ext cx="8743950" cy="1362075"/>
          </a:xfrm>
        </p:spPr>
        <p:txBody>
          <a:bodyPr anchor="t"/>
          <a:lstStyle>
            <a:lvl1pPr algn="l">
              <a:defRPr sz="4800" b="1" cap="all"/>
            </a:lvl1pPr>
          </a:lstStyle>
          <a:p>
            <a:r>
              <a:rPr lang="fr-FR" smtClean="0"/>
              <a:t>Modifiez le style du titre</a:t>
            </a:r>
            <a:endParaRPr lang="fr-FR"/>
          </a:p>
        </p:txBody>
      </p:sp>
      <p:sp>
        <p:nvSpPr>
          <p:cNvPr id="3" name="Text Placeholder 2"/>
          <p:cNvSpPr>
            <a:spLocks noGrp="1"/>
          </p:cNvSpPr>
          <p:nvPr>
            <p:ph type="body" idx="1"/>
          </p:nvPr>
        </p:nvSpPr>
        <p:spPr>
          <a:xfrm>
            <a:off x="812603" y="2906728"/>
            <a:ext cx="8743950" cy="1500187"/>
          </a:xfrm>
        </p:spPr>
        <p:txBody>
          <a:bodyPr anchor="b"/>
          <a:lstStyle>
            <a:lvl1pPr marL="0" indent="0">
              <a:buNone/>
              <a:defRPr sz="2400"/>
            </a:lvl1pPr>
            <a:lvl2pPr marL="548557" indent="0">
              <a:buNone/>
              <a:defRPr sz="2200"/>
            </a:lvl2pPr>
            <a:lvl3pPr marL="1097113" indent="0">
              <a:buNone/>
              <a:defRPr sz="1900"/>
            </a:lvl3pPr>
            <a:lvl4pPr marL="1645669" indent="0">
              <a:buNone/>
              <a:defRPr sz="1700"/>
            </a:lvl4pPr>
            <a:lvl5pPr marL="2194226" indent="0">
              <a:buNone/>
              <a:defRPr sz="1700"/>
            </a:lvl5pPr>
            <a:lvl6pPr marL="2742784" indent="0">
              <a:buNone/>
              <a:defRPr sz="1700"/>
            </a:lvl6pPr>
            <a:lvl7pPr marL="3291340" indent="0">
              <a:buNone/>
              <a:defRPr sz="1700"/>
            </a:lvl7pPr>
            <a:lvl8pPr marL="3839896" indent="0">
              <a:buNone/>
              <a:defRPr sz="1700"/>
            </a:lvl8pPr>
            <a:lvl9pPr marL="4388454" indent="0">
              <a:buNone/>
              <a:defRPr sz="1700"/>
            </a:lvl9pPr>
          </a:lstStyle>
          <a:p>
            <a:pPr lvl="0"/>
            <a:r>
              <a:rPr lang="fr-FR" smtClean="0"/>
              <a:t>Modifiez les styles du texte du masque</a:t>
            </a:r>
          </a:p>
        </p:txBody>
      </p:sp>
      <p:sp>
        <p:nvSpPr>
          <p:cNvPr id="4" name="Date Placeholder 3"/>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Content Placeholder 2"/>
          <p:cNvSpPr>
            <a:spLocks noGrp="1"/>
          </p:cNvSpPr>
          <p:nvPr>
            <p:ph sz="half" idx="1"/>
          </p:nvPr>
        </p:nvSpPr>
        <p:spPr>
          <a:xfrm>
            <a:off x="3030746" y="1600212"/>
            <a:ext cx="3471863" cy="4525963"/>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Content Placeholder 3"/>
          <p:cNvSpPr>
            <a:spLocks noGrp="1"/>
          </p:cNvSpPr>
          <p:nvPr>
            <p:ph sz="half" idx="2"/>
          </p:nvPr>
        </p:nvSpPr>
        <p:spPr>
          <a:xfrm>
            <a:off x="6674059" y="1600212"/>
            <a:ext cx="3473648" cy="4525963"/>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Date Placeholder 4"/>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514352" y="274639"/>
            <a:ext cx="9258300" cy="1143000"/>
          </a:xfrm>
        </p:spPr>
        <p:txBody>
          <a:bodyPr/>
          <a:lstStyle>
            <a:lvl1pPr>
              <a:defRPr/>
            </a:lvl1pPr>
          </a:lstStyle>
          <a:p>
            <a:r>
              <a:rPr lang="fr-FR" smtClean="0"/>
              <a:t>Modifiez le style du titre</a:t>
            </a:r>
            <a:endParaRPr lang="fr-FR"/>
          </a:p>
        </p:txBody>
      </p:sp>
      <p:sp>
        <p:nvSpPr>
          <p:cNvPr id="3" name="Text Placeholder 2"/>
          <p:cNvSpPr>
            <a:spLocks noGrp="1"/>
          </p:cNvSpPr>
          <p:nvPr>
            <p:ph type="body" idx="1"/>
          </p:nvPr>
        </p:nvSpPr>
        <p:spPr>
          <a:xfrm>
            <a:off x="514354" y="1535122"/>
            <a:ext cx="4545212" cy="639763"/>
          </a:xfrm>
        </p:spPr>
        <p:txBody>
          <a:bodyPr anchor="b"/>
          <a:lstStyle>
            <a:lvl1pPr marL="0" indent="0">
              <a:buNone/>
              <a:defRPr sz="2900" b="1"/>
            </a:lvl1pPr>
            <a:lvl2pPr marL="548557" indent="0">
              <a:buNone/>
              <a:defRPr sz="2400" b="1"/>
            </a:lvl2pPr>
            <a:lvl3pPr marL="1097113" indent="0">
              <a:buNone/>
              <a:defRPr sz="2200" b="1"/>
            </a:lvl3pPr>
            <a:lvl4pPr marL="1645669" indent="0">
              <a:buNone/>
              <a:defRPr sz="1900" b="1"/>
            </a:lvl4pPr>
            <a:lvl5pPr marL="2194226" indent="0">
              <a:buNone/>
              <a:defRPr sz="1900" b="1"/>
            </a:lvl5pPr>
            <a:lvl6pPr marL="2742784" indent="0">
              <a:buNone/>
              <a:defRPr sz="1900" b="1"/>
            </a:lvl6pPr>
            <a:lvl7pPr marL="3291340" indent="0">
              <a:buNone/>
              <a:defRPr sz="1900" b="1"/>
            </a:lvl7pPr>
            <a:lvl8pPr marL="3839896" indent="0">
              <a:buNone/>
              <a:defRPr sz="1900" b="1"/>
            </a:lvl8pPr>
            <a:lvl9pPr marL="4388454" indent="0">
              <a:buNone/>
              <a:defRPr sz="1900" b="1"/>
            </a:lvl9pPr>
          </a:lstStyle>
          <a:p>
            <a:pPr lvl="0"/>
            <a:r>
              <a:rPr lang="fr-FR" smtClean="0"/>
              <a:t>Modifiez les styles du texte du masque</a:t>
            </a:r>
          </a:p>
        </p:txBody>
      </p:sp>
      <p:sp>
        <p:nvSpPr>
          <p:cNvPr id="4" name="Content Placeholder 3"/>
          <p:cNvSpPr>
            <a:spLocks noGrp="1"/>
          </p:cNvSpPr>
          <p:nvPr>
            <p:ph sz="half" idx="2"/>
          </p:nvPr>
        </p:nvSpPr>
        <p:spPr>
          <a:xfrm>
            <a:off x="514354" y="2174876"/>
            <a:ext cx="4545212" cy="3951288"/>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Text Placeholder 4"/>
          <p:cNvSpPr>
            <a:spLocks noGrp="1"/>
          </p:cNvSpPr>
          <p:nvPr>
            <p:ph type="body" sz="quarter" idx="3"/>
          </p:nvPr>
        </p:nvSpPr>
        <p:spPr>
          <a:xfrm>
            <a:off x="5225665" y="1535122"/>
            <a:ext cx="4546997" cy="639763"/>
          </a:xfrm>
        </p:spPr>
        <p:txBody>
          <a:bodyPr anchor="b"/>
          <a:lstStyle>
            <a:lvl1pPr marL="0" indent="0">
              <a:buNone/>
              <a:defRPr sz="2900" b="1"/>
            </a:lvl1pPr>
            <a:lvl2pPr marL="548557" indent="0">
              <a:buNone/>
              <a:defRPr sz="2400" b="1"/>
            </a:lvl2pPr>
            <a:lvl3pPr marL="1097113" indent="0">
              <a:buNone/>
              <a:defRPr sz="2200" b="1"/>
            </a:lvl3pPr>
            <a:lvl4pPr marL="1645669" indent="0">
              <a:buNone/>
              <a:defRPr sz="1900" b="1"/>
            </a:lvl4pPr>
            <a:lvl5pPr marL="2194226" indent="0">
              <a:buNone/>
              <a:defRPr sz="1900" b="1"/>
            </a:lvl5pPr>
            <a:lvl6pPr marL="2742784" indent="0">
              <a:buNone/>
              <a:defRPr sz="1900" b="1"/>
            </a:lvl6pPr>
            <a:lvl7pPr marL="3291340" indent="0">
              <a:buNone/>
              <a:defRPr sz="1900" b="1"/>
            </a:lvl7pPr>
            <a:lvl8pPr marL="3839896" indent="0">
              <a:buNone/>
              <a:defRPr sz="1900" b="1"/>
            </a:lvl8pPr>
            <a:lvl9pPr marL="4388454" indent="0">
              <a:buNone/>
              <a:defRPr sz="1900" b="1"/>
            </a:lvl9pPr>
          </a:lstStyle>
          <a:p>
            <a:pPr lvl="0"/>
            <a:r>
              <a:rPr lang="fr-FR" smtClean="0"/>
              <a:t>Modifiez les styles du texte du masque</a:t>
            </a:r>
          </a:p>
        </p:txBody>
      </p:sp>
      <p:sp>
        <p:nvSpPr>
          <p:cNvPr id="6" name="Content Placeholder 5"/>
          <p:cNvSpPr>
            <a:spLocks noGrp="1"/>
          </p:cNvSpPr>
          <p:nvPr>
            <p:ph sz="quarter" idx="4"/>
          </p:nvPr>
        </p:nvSpPr>
        <p:spPr>
          <a:xfrm>
            <a:off x="5225665" y="2174876"/>
            <a:ext cx="4546997" cy="3951288"/>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Date Placeholder 6"/>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8" name="Footer Placeholder 7"/>
          <p:cNvSpPr>
            <a:spLocks noGrp="1"/>
          </p:cNvSpPr>
          <p:nvPr>
            <p:ph type="ftr" sz="quarter" idx="11"/>
          </p:nvPr>
        </p:nvSpPr>
        <p:spPr/>
        <p:txBody>
          <a:bodyPr/>
          <a:lstStyle>
            <a:lvl1pPr>
              <a:defRPr/>
            </a:lvl1pPr>
          </a:lstStyle>
          <a:p>
            <a:endParaRPr lang="fr-FR"/>
          </a:p>
        </p:txBody>
      </p:sp>
      <p:sp>
        <p:nvSpPr>
          <p:cNvPr id="9" name="Slide Number Placeholder 8"/>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Date Placeholder 2"/>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4" name="Footer Placeholder 3"/>
          <p:cNvSpPr>
            <a:spLocks noGrp="1"/>
          </p:cNvSpPr>
          <p:nvPr>
            <p:ph type="ftr" sz="quarter" idx="11"/>
          </p:nvPr>
        </p:nvSpPr>
        <p:spPr/>
        <p:txBody>
          <a:bodyPr/>
          <a:lstStyle>
            <a:lvl1pPr>
              <a:defRPr/>
            </a:lvl1pPr>
          </a:lstStyle>
          <a:p>
            <a:endParaRPr lang="fr-FR"/>
          </a:p>
        </p:txBody>
      </p:sp>
      <p:sp>
        <p:nvSpPr>
          <p:cNvPr id="5" name="Slide Number Placeholder 4"/>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3" name="Footer Placeholder 2"/>
          <p:cNvSpPr>
            <a:spLocks noGrp="1"/>
          </p:cNvSpPr>
          <p:nvPr>
            <p:ph type="ftr" sz="quarter" idx="11"/>
          </p:nvPr>
        </p:nvSpPr>
        <p:spPr/>
        <p:txBody>
          <a:bodyPr/>
          <a:lstStyle>
            <a:lvl1pPr>
              <a:defRPr/>
            </a:lvl1pPr>
          </a:lstStyle>
          <a:p>
            <a:endParaRPr lang="fr-FR"/>
          </a:p>
        </p:txBody>
      </p:sp>
      <p:sp>
        <p:nvSpPr>
          <p:cNvPr id="4" name="Slide Number Placeholder 3"/>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514361" y="273063"/>
            <a:ext cx="3384353" cy="1162051"/>
          </a:xfrm>
        </p:spPr>
        <p:txBody>
          <a:bodyPr/>
          <a:lstStyle>
            <a:lvl1pPr algn="l">
              <a:defRPr sz="2400" b="1"/>
            </a:lvl1pPr>
          </a:lstStyle>
          <a:p>
            <a:r>
              <a:rPr lang="fr-FR" smtClean="0"/>
              <a:t>Modifiez le style du titre</a:t>
            </a:r>
            <a:endParaRPr lang="fr-FR"/>
          </a:p>
        </p:txBody>
      </p:sp>
      <p:sp>
        <p:nvSpPr>
          <p:cNvPr id="3" name="Content Placeholder 2"/>
          <p:cNvSpPr>
            <a:spLocks noGrp="1"/>
          </p:cNvSpPr>
          <p:nvPr>
            <p:ph idx="1"/>
          </p:nvPr>
        </p:nvSpPr>
        <p:spPr>
          <a:xfrm>
            <a:off x="4021942" y="273068"/>
            <a:ext cx="5750720" cy="5853113"/>
          </a:xfrm>
        </p:spPr>
        <p:txBody>
          <a:bodyPr/>
          <a:lstStyle>
            <a:lvl1pPr>
              <a:defRPr sz="3800"/>
            </a:lvl1pPr>
            <a:lvl2pPr>
              <a:defRPr sz="3400"/>
            </a:lvl2pPr>
            <a:lvl3pPr>
              <a:defRPr sz="2900"/>
            </a:lvl3pPr>
            <a:lvl4pPr>
              <a:defRPr sz="2400"/>
            </a:lvl4pPr>
            <a:lvl5pPr>
              <a:defRPr sz="2400"/>
            </a:lvl5pPr>
            <a:lvl6pPr>
              <a:defRPr sz="2400"/>
            </a:lvl6pPr>
            <a:lvl7pPr>
              <a:defRPr sz="2400"/>
            </a:lvl7pPr>
            <a:lvl8pPr>
              <a:defRPr sz="2400"/>
            </a:lvl8pPr>
            <a:lvl9pPr>
              <a:defRPr sz="24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Text Placeholder 3"/>
          <p:cNvSpPr>
            <a:spLocks noGrp="1"/>
          </p:cNvSpPr>
          <p:nvPr>
            <p:ph type="body" sz="half" idx="2"/>
          </p:nvPr>
        </p:nvSpPr>
        <p:spPr>
          <a:xfrm>
            <a:off x="514361" y="1435111"/>
            <a:ext cx="3384353" cy="4691063"/>
          </a:xfrm>
        </p:spPr>
        <p:txBody>
          <a:bodyPr/>
          <a:lstStyle>
            <a:lvl1pPr marL="0" indent="0">
              <a:buNone/>
              <a:defRPr sz="1700"/>
            </a:lvl1pPr>
            <a:lvl2pPr marL="548557" indent="0">
              <a:buNone/>
              <a:defRPr sz="1400"/>
            </a:lvl2pPr>
            <a:lvl3pPr marL="1097113" indent="0">
              <a:buNone/>
              <a:defRPr sz="1200"/>
            </a:lvl3pPr>
            <a:lvl4pPr marL="1645669" indent="0">
              <a:buNone/>
              <a:defRPr sz="1000"/>
            </a:lvl4pPr>
            <a:lvl5pPr marL="2194226" indent="0">
              <a:buNone/>
              <a:defRPr sz="1000"/>
            </a:lvl5pPr>
            <a:lvl6pPr marL="2742784" indent="0">
              <a:buNone/>
              <a:defRPr sz="1000"/>
            </a:lvl6pPr>
            <a:lvl7pPr marL="3291340" indent="0">
              <a:buNone/>
              <a:defRPr sz="1000"/>
            </a:lvl7pPr>
            <a:lvl8pPr marL="3839896" indent="0">
              <a:buNone/>
              <a:defRPr sz="1000"/>
            </a:lvl8pPr>
            <a:lvl9pPr marL="4388454"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2016324" y="4800613"/>
            <a:ext cx="6172200" cy="566739"/>
          </a:xfrm>
        </p:spPr>
        <p:txBody>
          <a:bodyPr/>
          <a:lstStyle>
            <a:lvl1pPr algn="l">
              <a:defRPr sz="2400" b="1"/>
            </a:lvl1pPr>
          </a:lstStyle>
          <a:p>
            <a:r>
              <a:rPr lang="fr-FR" smtClean="0"/>
              <a:t>Modifiez le style du titre</a:t>
            </a:r>
            <a:endParaRPr lang="fr-FR"/>
          </a:p>
        </p:txBody>
      </p:sp>
      <p:sp>
        <p:nvSpPr>
          <p:cNvPr id="3" name="Picture Placeholder 2"/>
          <p:cNvSpPr>
            <a:spLocks noGrp="1"/>
          </p:cNvSpPr>
          <p:nvPr>
            <p:ph type="pic" idx="1"/>
          </p:nvPr>
        </p:nvSpPr>
        <p:spPr>
          <a:xfrm>
            <a:off x="2016324" y="612775"/>
            <a:ext cx="6172200" cy="4114800"/>
          </a:xfrm>
        </p:spPr>
        <p:txBody>
          <a:bodyPr/>
          <a:lstStyle>
            <a:lvl1pPr marL="0" indent="0">
              <a:buNone/>
              <a:defRPr sz="3800"/>
            </a:lvl1pPr>
            <a:lvl2pPr marL="548557" indent="0">
              <a:buNone/>
              <a:defRPr sz="3400"/>
            </a:lvl2pPr>
            <a:lvl3pPr marL="1097113" indent="0">
              <a:buNone/>
              <a:defRPr sz="2900"/>
            </a:lvl3pPr>
            <a:lvl4pPr marL="1645669" indent="0">
              <a:buNone/>
              <a:defRPr sz="2400"/>
            </a:lvl4pPr>
            <a:lvl5pPr marL="2194226" indent="0">
              <a:buNone/>
              <a:defRPr sz="2400"/>
            </a:lvl5pPr>
            <a:lvl6pPr marL="2742784" indent="0">
              <a:buNone/>
              <a:defRPr sz="2400"/>
            </a:lvl6pPr>
            <a:lvl7pPr marL="3291340" indent="0">
              <a:buNone/>
              <a:defRPr sz="2400"/>
            </a:lvl7pPr>
            <a:lvl8pPr marL="3839896" indent="0">
              <a:buNone/>
              <a:defRPr sz="2400"/>
            </a:lvl8pPr>
            <a:lvl9pPr marL="4388454" indent="0">
              <a:buNone/>
              <a:defRPr sz="2400"/>
            </a:lvl9pPr>
          </a:lstStyle>
          <a:p>
            <a:r>
              <a:rPr lang="fr-FR" smtClean="0"/>
              <a:t>Cliquez sur l'icône pour ajouter une image</a:t>
            </a:r>
            <a:endParaRPr lang="fr-FR"/>
          </a:p>
        </p:txBody>
      </p:sp>
      <p:sp>
        <p:nvSpPr>
          <p:cNvPr id="4" name="Text Placeholder 3"/>
          <p:cNvSpPr>
            <a:spLocks noGrp="1"/>
          </p:cNvSpPr>
          <p:nvPr>
            <p:ph type="body" sz="half" idx="2"/>
          </p:nvPr>
        </p:nvSpPr>
        <p:spPr>
          <a:xfrm>
            <a:off x="2016324" y="5367353"/>
            <a:ext cx="6172200" cy="804863"/>
          </a:xfrm>
        </p:spPr>
        <p:txBody>
          <a:bodyPr/>
          <a:lstStyle>
            <a:lvl1pPr marL="0" indent="0">
              <a:buNone/>
              <a:defRPr sz="1700"/>
            </a:lvl1pPr>
            <a:lvl2pPr marL="548557" indent="0">
              <a:buNone/>
              <a:defRPr sz="1400"/>
            </a:lvl2pPr>
            <a:lvl3pPr marL="1097113" indent="0">
              <a:buNone/>
              <a:defRPr sz="1200"/>
            </a:lvl3pPr>
            <a:lvl4pPr marL="1645669" indent="0">
              <a:buNone/>
              <a:defRPr sz="1000"/>
            </a:lvl4pPr>
            <a:lvl5pPr marL="2194226" indent="0">
              <a:buNone/>
              <a:defRPr sz="1000"/>
            </a:lvl5pPr>
            <a:lvl6pPr marL="2742784" indent="0">
              <a:buNone/>
              <a:defRPr sz="1000"/>
            </a:lvl6pPr>
            <a:lvl7pPr marL="3291340" indent="0">
              <a:buNone/>
              <a:defRPr sz="1000"/>
            </a:lvl7pPr>
            <a:lvl8pPr marL="3839896" indent="0">
              <a:buNone/>
              <a:defRPr sz="1000"/>
            </a:lvl8pPr>
            <a:lvl9pPr marL="4388454"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Vertical Text Placeholder 2"/>
          <p:cNvSpPr>
            <a:spLocks noGrp="1"/>
          </p:cNvSpPr>
          <p:nvPr>
            <p:ph type="body" orient="vert" idx="1"/>
          </p:nvPr>
        </p:nvSpPr>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Date Placeholder 3"/>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68916" y="274654"/>
            <a:ext cx="1778795" cy="5851525"/>
          </a:xfrm>
        </p:spPr>
        <p:txBody>
          <a:bodyPr vert="eaVert"/>
          <a:lstStyle/>
          <a:p>
            <a:r>
              <a:rPr lang="fr-FR" smtClean="0"/>
              <a:t>Modifiez le style du titre</a:t>
            </a:r>
            <a:endParaRPr lang="fr-FR"/>
          </a:p>
        </p:txBody>
      </p:sp>
      <p:sp>
        <p:nvSpPr>
          <p:cNvPr id="3" name="Vertical Text Placeholder 2"/>
          <p:cNvSpPr>
            <a:spLocks noGrp="1"/>
          </p:cNvSpPr>
          <p:nvPr>
            <p:ph type="body" orient="vert" idx="1"/>
          </p:nvPr>
        </p:nvSpPr>
        <p:spPr>
          <a:xfrm>
            <a:off x="3030750" y="274654"/>
            <a:ext cx="5166717" cy="5851525"/>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Date Placeholder 3"/>
          <p:cNvSpPr>
            <a:spLocks noGrp="1"/>
          </p:cNvSpPr>
          <p:nvPr>
            <p:ph type="dt" sz="half" idx="10"/>
          </p:nvPr>
        </p:nvSpPr>
        <p:spPr/>
        <p:txBody>
          <a:bodyPr/>
          <a:lstStyle>
            <a:lvl1pPr>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bg>
      <p:bgPr>
        <a:blipFill dpi="0" rotWithShape="0">
          <a:blip r:embed="rId4" cstate="print"/>
          <a:srcRect/>
          <a:stretch>
            <a:fillRect/>
          </a:stretch>
        </a:blipFill>
        <a:effectLst/>
      </p:bgPr>
    </p:bg>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153598" y="136543"/>
            <a:ext cx="9974462" cy="6581775"/>
          </a:xfrm>
          <a:prstGeom prst="rect">
            <a:avLst/>
          </a:prstGeom>
          <a:solidFill>
            <a:schemeClr val="bg1">
              <a:alpha val="50000"/>
            </a:schemeClr>
          </a:solidFill>
          <a:ln w="9525">
            <a:noFill/>
            <a:miter lim="800000"/>
            <a:headEnd/>
            <a:tailEnd/>
          </a:ln>
          <a:effectLst/>
        </p:spPr>
        <p:txBody>
          <a:bodyPr wrap="none" lIns="109711" tIns="54854" rIns="109711" bIns="54854" anchor="ctr"/>
          <a:lstStyle/>
          <a:p>
            <a:endParaRPr lang="fr-FR"/>
          </a:p>
        </p:txBody>
      </p:sp>
      <p:sp>
        <p:nvSpPr>
          <p:cNvPr id="27651" name="Rectangle 3"/>
          <p:cNvSpPr>
            <a:spLocks noGrp="1" noChangeArrowheads="1"/>
          </p:cNvSpPr>
          <p:nvPr>
            <p:ph type="ctrTitle"/>
            <p:custDataLst>
              <p:tags r:id="rId1"/>
            </p:custDataLst>
          </p:nvPr>
        </p:nvSpPr>
        <p:spPr>
          <a:xfrm>
            <a:off x="512570" y="2130444"/>
            <a:ext cx="8227814" cy="1470025"/>
          </a:xfrm>
        </p:spPr>
        <p:txBody>
          <a:bodyPr/>
          <a:lstStyle>
            <a:lvl1pPr>
              <a:defRPr/>
            </a:lvl1pPr>
          </a:lstStyle>
          <a:p>
            <a:r>
              <a:rPr lang="fr-FR" smtClean="0"/>
              <a:t>Modifiez le style du titre</a:t>
            </a:r>
            <a:endParaRPr lang="fr-FR"/>
          </a:p>
        </p:txBody>
      </p:sp>
      <p:sp>
        <p:nvSpPr>
          <p:cNvPr id="27652" name="Rectangle 4"/>
          <p:cNvSpPr>
            <a:spLocks noGrp="1" noChangeArrowheads="1"/>
          </p:cNvSpPr>
          <p:nvPr>
            <p:ph type="subTitle" idx="1"/>
            <p:custDataLst>
              <p:tags r:id="rId2"/>
            </p:custDataLst>
          </p:nvPr>
        </p:nvSpPr>
        <p:spPr>
          <a:xfrm>
            <a:off x="512570" y="3886200"/>
            <a:ext cx="8227814" cy="1752600"/>
          </a:xfrm>
        </p:spPr>
        <p:txBody>
          <a:bodyPr/>
          <a:lstStyle>
            <a:lvl1pPr marL="0" indent="0">
              <a:buClr>
                <a:srgbClr val="FFFFFF"/>
              </a:buClr>
              <a:buFontTx/>
              <a:buNone/>
              <a:defRPr/>
            </a:lvl1pPr>
          </a:lstStyle>
          <a:p>
            <a:r>
              <a:rPr lang="fr-FR" smtClean="0"/>
              <a:t>Modifiez le style des sous-titres du masque</a:t>
            </a:r>
            <a:endParaRPr lang="fr-FR"/>
          </a:p>
        </p:txBody>
      </p:sp>
      <p:sp>
        <p:nvSpPr>
          <p:cNvPr id="27653" name="Rectangle 5"/>
          <p:cNvSpPr>
            <a:spLocks noGrp="1" noChangeArrowheads="1"/>
          </p:cNvSpPr>
          <p:nvPr>
            <p:ph type="dt" sz="half" idx="2"/>
          </p:nvPr>
        </p:nvSpPr>
        <p:spPr/>
        <p:txBody>
          <a:bodyPr/>
          <a:lstStyle>
            <a:lvl1pPr>
              <a:defRPr/>
            </a:lvl1pPr>
          </a:lstStyle>
          <a:p>
            <a:endParaRPr lang="fr-FR"/>
          </a:p>
        </p:txBody>
      </p:sp>
      <p:sp>
        <p:nvSpPr>
          <p:cNvPr id="27654" name="Rectangle 6"/>
          <p:cNvSpPr>
            <a:spLocks noGrp="1" noChangeArrowheads="1"/>
          </p:cNvSpPr>
          <p:nvPr>
            <p:ph type="ftr" sz="quarter" idx="3"/>
          </p:nvPr>
        </p:nvSpPr>
        <p:spPr/>
        <p:txBody>
          <a:bodyPr/>
          <a:lstStyle>
            <a:lvl1pPr>
              <a:defRPr/>
            </a:lvl1pPr>
          </a:lstStyle>
          <a:p>
            <a:endParaRPr lang="fr-FR"/>
          </a:p>
        </p:txBody>
      </p:sp>
      <p:sp>
        <p:nvSpPr>
          <p:cNvPr id="27655" name="Rectangle 7"/>
          <p:cNvSpPr>
            <a:spLocks noGrp="1" noChangeArrowheads="1"/>
          </p:cNvSpPr>
          <p:nvPr>
            <p:ph type="sldNum" sz="quarter" idx="4"/>
          </p:nvPr>
        </p:nvSpPr>
        <p:spPr/>
        <p:txBody>
          <a:bodyPr/>
          <a:lstStyle>
            <a:lvl1pPr>
              <a:defRPr/>
            </a:lvl1pPr>
          </a:lstStyle>
          <a:p>
            <a:fld id="{8A82ADE8-D35A-47B3-9924-513F4A3EB218}"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Content Placeholder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0D079A9E-49E5-4B44-A17A-1B27FC40AA2E}"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12603" y="4406917"/>
            <a:ext cx="8743950" cy="1362075"/>
          </a:xfrm>
        </p:spPr>
        <p:txBody>
          <a:bodyPr anchor="t"/>
          <a:lstStyle>
            <a:lvl1pPr algn="l">
              <a:defRPr sz="4800" b="1" cap="all"/>
            </a:lvl1pPr>
          </a:lstStyle>
          <a:p>
            <a:r>
              <a:rPr lang="fr-FR" smtClean="0"/>
              <a:t>Modifiez le style du titre</a:t>
            </a:r>
            <a:endParaRPr lang="fr-FR"/>
          </a:p>
        </p:txBody>
      </p:sp>
      <p:sp>
        <p:nvSpPr>
          <p:cNvPr id="3" name="Text Placeholder 2"/>
          <p:cNvSpPr>
            <a:spLocks noGrp="1"/>
          </p:cNvSpPr>
          <p:nvPr>
            <p:ph type="body" idx="1"/>
          </p:nvPr>
        </p:nvSpPr>
        <p:spPr>
          <a:xfrm>
            <a:off x="812603" y="2906728"/>
            <a:ext cx="8743950" cy="1500187"/>
          </a:xfrm>
        </p:spPr>
        <p:txBody>
          <a:bodyPr anchor="b"/>
          <a:lstStyle>
            <a:lvl1pPr marL="0" indent="0">
              <a:buNone/>
              <a:defRPr sz="2400"/>
            </a:lvl1pPr>
            <a:lvl2pPr marL="548557" indent="0">
              <a:buNone/>
              <a:defRPr sz="2200"/>
            </a:lvl2pPr>
            <a:lvl3pPr marL="1097113" indent="0">
              <a:buNone/>
              <a:defRPr sz="1900"/>
            </a:lvl3pPr>
            <a:lvl4pPr marL="1645669" indent="0">
              <a:buNone/>
              <a:defRPr sz="1700"/>
            </a:lvl4pPr>
            <a:lvl5pPr marL="2194226" indent="0">
              <a:buNone/>
              <a:defRPr sz="1700"/>
            </a:lvl5pPr>
            <a:lvl6pPr marL="2742784" indent="0">
              <a:buNone/>
              <a:defRPr sz="1700"/>
            </a:lvl6pPr>
            <a:lvl7pPr marL="3291340" indent="0">
              <a:buNone/>
              <a:defRPr sz="1700"/>
            </a:lvl7pPr>
            <a:lvl8pPr marL="3839896" indent="0">
              <a:buNone/>
              <a:defRPr sz="1700"/>
            </a:lvl8pPr>
            <a:lvl9pPr marL="4388454" indent="0">
              <a:buNone/>
              <a:defRPr sz="1700"/>
            </a:lvl9pPr>
          </a:lstStyle>
          <a:p>
            <a:pPr lvl="0"/>
            <a:r>
              <a:rPr lang="fr-FR" smtClean="0"/>
              <a:t>Modifiez les styles du texte du masque</a:t>
            </a:r>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119DE036-4538-45B5-BC01-1D4AADE9E653}"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Content Placeholder 2"/>
          <p:cNvSpPr>
            <a:spLocks noGrp="1"/>
          </p:cNvSpPr>
          <p:nvPr>
            <p:ph sz="half" idx="1"/>
          </p:nvPr>
        </p:nvSpPr>
        <p:spPr>
          <a:xfrm>
            <a:off x="512573" y="1600212"/>
            <a:ext cx="4541639" cy="4525963"/>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Content Placeholder 3"/>
          <p:cNvSpPr>
            <a:spLocks noGrp="1"/>
          </p:cNvSpPr>
          <p:nvPr>
            <p:ph sz="half" idx="2"/>
          </p:nvPr>
        </p:nvSpPr>
        <p:spPr>
          <a:xfrm>
            <a:off x="5225660" y="1600212"/>
            <a:ext cx="4541640" cy="4525963"/>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Date Placeholder 4"/>
          <p:cNvSpPr>
            <a:spLocks noGrp="1"/>
          </p:cNvSpPr>
          <p:nvPr>
            <p:ph type="dt" sz="half" idx="10"/>
          </p:nvPr>
        </p:nvSpPr>
        <p:spPr/>
        <p:txBody>
          <a:bodyPr/>
          <a:lstStyle>
            <a:lvl1pPr>
              <a:defRPr/>
            </a:lvl1pPr>
          </a:lstStyle>
          <a:p>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E67D626B-B54D-4C3F-8629-E9FE8B426245}"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514352" y="274639"/>
            <a:ext cx="9258300" cy="1143000"/>
          </a:xfrm>
        </p:spPr>
        <p:txBody>
          <a:bodyPr/>
          <a:lstStyle>
            <a:lvl1pPr>
              <a:defRPr/>
            </a:lvl1pPr>
          </a:lstStyle>
          <a:p>
            <a:r>
              <a:rPr lang="fr-FR" smtClean="0"/>
              <a:t>Modifiez le style du titre</a:t>
            </a:r>
            <a:endParaRPr lang="fr-FR"/>
          </a:p>
        </p:txBody>
      </p:sp>
      <p:sp>
        <p:nvSpPr>
          <p:cNvPr id="3" name="Text Placeholder 2"/>
          <p:cNvSpPr>
            <a:spLocks noGrp="1"/>
          </p:cNvSpPr>
          <p:nvPr>
            <p:ph type="body" idx="1"/>
          </p:nvPr>
        </p:nvSpPr>
        <p:spPr>
          <a:xfrm>
            <a:off x="514354" y="1535122"/>
            <a:ext cx="4545212" cy="639763"/>
          </a:xfrm>
        </p:spPr>
        <p:txBody>
          <a:bodyPr anchor="b"/>
          <a:lstStyle>
            <a:lvl1pPr marL="0" indent="0">
              <a:buNone/>
              <a:defRPr sz="2900" b="1"/>
            </a:lvl1pPr>
            <a:lvl2pPr marL="548557" indent="0">
              <a:buNone/>
              <a:defRPr sz="2400" b="1"/>
            </a:lvl2pPr>
            <a:lvl3pPr marL="1097113" indent="0">
              <a:buNone/>
              <a:defRPr sz="2200" b="1"/>
            </a:lvl3pPr>
            <a:lvl4pPr marL="1645669" indent="0">
              <a:buNone/>
              <a:defRPr sz="1900" b="1"/>
            </a:lvl4pPr>
            <a:lvl5pPr marL="2194226" indent="0">
              <a:buNone/>
              <a:defRPr sz="1900" b="1"/>
            </a:lvl5pPr>
            <a:lvl6pPr marL="2742784" indent="0">
              <a:buNone/>
              <a:defRPr sz="1900" b="1"/>
            </a:lvl6pPr>
            <a:lvl7pPr marL="3291340" indent="0">
              <a:buNone/>
              <a:defRPr sz="1900" b="1"/>
            </a:lvl7pPr>
            <a:lvl8pPr marL="3839896" indent="0">
              <a:buNone/>
              <a:defRPr sz="1900" b="1"/>
            </a:lvl8pPr>
            <a:lvl9pPr marL="4388454" indent="0">
              <a:buNone/>
              <a:defRPr sz="1900" b="1"/>
            </a:lvl9pPr>
          </a:lstStyle>
          <a:p>
            <a:pPr lvl="0"/>
            <a:r>
              <a:rPr lang="fr-FR" smtClean="0"/>
              <a:t>Modifiez les styles du texte du masque</a:t>
            </a:r>
          </a:p>
        </p:txBody>
      </p:sp>
      <p:sp>
        <p:nvSpPr>
          <p:cNvPr id="4" name="Content Placeholder 3"/>
          <p:cNvSpPr>
            <a:spLocks noGrp="1"/>
          </p:cNvSpPr>
          <p:nvPr>
            <p:ph sz="half" idx="2"/>
          </p:nvPr>
        </p:nvSpPr>
        <p:spPr>
          <a:xfrm>
            <a:off x="514354" y="2174876"/>
            <a:ext cx="4545212" cy="3951288"/>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Text Placeholder 4"/>
          <p:cNvSpPr>
            <a:spLocks noGrp="1"/>
          </p:cNvSpPr>
          <p:nvPr>
            <p:ph type="body" sz="quarter" idx="3"/>
          </p:nvPr>
        </p:nvSpPr>
        <p:spPr>
          <a:xfrm>
            <a:off x="5225665" y="1535122"/>
            <a:ext cx="4546997" cy="639763"/>
          </a:xfrm>
        </p:spPr>
        <p:txBody>
          <a:bodyPr anchor="b"/>
          <a:lstStyle>
            <a:lvl1pPr marL="0" indent="0">
              <a:buNone/>
              <a:defRPr sz="2900" b="1"/>
            </a:lvl1pPr>
            <a:lvl2pPr marL="548557" indent="0">
              <a:buNone/>
              <a:defRPr sz="2400" b="1"/>
            </a:lvl2pPr>
            <a:lvl3pPr marL="1097113" indent="0">
              <a:buNone/>
              <a:defRPr sz="2200" b="1"/>
            </a:lvl3pPr>
            <a:lvl4pPr marL="1645669" indent="0">
              <a:buNone/>
              <a:defRPr sz="1900" b="1"/>
            </a:lvl4pPr>
            <a:lvl5pPr marL="2194226" indent="0">
              <a:buNone/>
              <a:defRPr sz="1900" b="1"/>
            </a:lvl5pPr>
            <a:lvl6pPr marL="2742784" indent="0">
              <a:buNone/>
              <a:defRPr sz="1900" b="1"/>
            </a:lvl6pPr>
            <a:lvl7pPr marL="3291340" indent="0">
              <a:buNone/>
              <a:defRPr sz="1900" b="1"/>
            </a:lvl7pPr>
            <a:lvl8pPr marL="3839896" indent="0">
              <a:buNone/>
              <a:defRPr sz="1900" b="1"/>
            </a:lvl8pPr>
            <a:lvl9pPr marL="4388454" indent="0">
              <a:buNone/>
              <a:defRPr sz="1900" b="1"/>
            </a:lvl9pPr>
          </a:lstStyle>
          <a:p>
            <a:pPr lvl="0"/>
            <a:r>
              <a:rPr lang="fr-FR" smtClean="0"/>
              <a:t>Modifiez les styles du texte du masque</a:t>
            </a:r>
          </a:p>
        </p:txBody>
      </p:sp>
      <p:sp>
        <p:nvSpPr>
          <p:cNvPr id="6" name="Content Placeholder 5"/>
          <p:cNvSpPr>
            <a:spLocks noGrp="1"/>
          </p:cNvSpPr>
          <p:nvPr>
            <p:ph sz="quarter" idx="4"/>
          </p:nvPr>
        </p:nvSpPr>
        <p:spPr>
          <a:xfrm>
            <a:off x="5225665" y="2174876"/>
            <a:ext cx="4546997" cy="3951288"/>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Date Placeholder 6"/>
          <p:cNvSpPr>
            <a:spLocks noGrp="1"/>
          </p:cNvSpPr>
          <p:nvPr>
            <p:ph type="dt" sz="half" idx="10"/>
          </p:nvPr>
        </p:nvSpPr>
        <p:spPr/>
        <p:txBody>
          <a:bodyPr/>
          <a:lstStyle>
            <a:lvl1pPr>
              <a:defRPr/>
            </a:lvl1pPr>
          </a:lstStyle>
          <a:p>
            <a:endParaRPr lang="fr-FR"/>
          </a:p>
        </p:txBody>
      </p:sp>
      <p:sp>
        <p:nvSpPr>
          <p:cNvPr id="8" name="Footer Placeholder 7"/>
          <p:cNvSpPr>
            <a:spLocks noGrp="1"/>
          </p:cNvSpPr>
          <p:nvPr>
            <p:ph type="ftr" sz="quarter" idx="11"/>
          </p:nvPr>
        </p:nvSpPr>
        <p:spPr/>
        <p:txBody>
          <a:bodyPr/>
          <a:lstStyle>
            <a:lvl1pPr>
              <a:defRPr/>
            </a:lvl1pPr>
          </a:lstStyle>
          <a:p>
            <a:endParaRPr lang="fr-FR"/>
          </a:p>
        </p:txBody>
      </p:sp>
      <p:sp>
        <p:nvSpPr>
          <p:cNvPr id="9" name="Slide Number Placeholder 8"/>
          <p:cNvSpPr>
            <a:spLocks noGrp="1"/>
          </p:cNvSpPr>
          <p:nvPr>
            <p:ph type="sldNum" sz="quarter" idx="12"/>
          </p:nvPr>
        </p:nvSpPr>
        <p:spPr/>
        <p:txBody>
          <a:bodyPr/>
          <a:lstStyle>
            <a:lvl1pPr>
              <a:defRPr/>
            </a:lvl1pPr>
          </a:lstStyle>
          <a:p>
            <a:fld id="{0FDA4E74-C1DF-40A8-986B-4446AA740E54}"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Date Placeholder 2"/>
          <p:cNvSpPr>
            <a:spLocks noGrp="1"/>
          </p:cNvSpPr>
          <p:nvPr>
            <p:ph type="dt" sz="half" idx="10"/>
          </p:nvPr>
        </p:nvSpPr>
        <p:spPr/>
        <p:txBody>
          <a:bodyPr/>
          <a:lstStyle>
            <a:lvl1pPr>
              <a:defRPr/>
            </a:lvl1pPr>
          </a:lstStyle>
          <a:p>
            <a:endParaRPr lang="fr-FR"/>
          </a:p>
        </p:txBody>
      </p:sp>
      <p:sp>
        <p:nvSpPr>
          <p:cNvPr id="4" name="Footer Placeholder 3"/>
          <p:cNvSpPr>
            <a:spLocks noGrp="1"/>
          </p:cNvSpPr>
          <p:nvPr>
            <p:ph type="ftr" sz="quarter" idx="11"/>
          </p:nvPr>
        </p:nvSpPr>
        <p:spPr/>
        <p:txBody>
          <a:bodyPr/>
          <a:lstStyle>
            <a:lvl1pPr>
              <a:defRPr/>
            </a:lvl1pPr>
          </a:lstStyle>
          <a:p>
            <a:endParaRPr lang="fr-FR"/>
          </a:p>
        </p:txBody>
      </p:sp>
      <p:sp>
        <p:nvSpPr>
          <p:cNvPr id="5" name="Slide Number Placeholder 4"/>
          <p:cNvSpPr>
            <a:spLocks noGrp="1"/>
          </p:cNvSpPr>
          <p:nvPr>
            <p:ph type="sldNum" sz="quarter" idx="12"/>
          </p:nvPr>
        </p:nvSpPr>
        <p:spPr/>
        <p:txBody>
          <a:bodyPr/>
          <a:lstStyle>
            <a:lvl1pPr>
              <a:defRPr/>
            </a:lvl1pPr>
          </a:lstStyle>
          <a:p>
            <a:fld id="{7EC5A144-AC67-4613-9EF8-D83BA2A297BF}"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fr-FR"/>
          </a:p>
        </p:txBody>
      </p:sp>
      <p:sp>
        <p:nvSpPr>
          <p:cNvPr id="3" name="Footer Placeholder 2"/>
          <p:cNvSpPr>
            <a:spLocks noGrp="1"/>
          </p:cNvSpPr>
          <p:nvPr>
            <p:ph type="ftr" sz="quarter" idx="11"/>
          </p:nvPr>
        </p:nvSpPr>
        <p:spPr/>
        <p:txBody>
          <a:bodyPr/>
          <a:lstStyle>
            <a:lvl1pPr>
              <a:defRPr/>
            </a:lvl1pPr>
          </a:lstStyle>
          <a:p>
            <a:endParaRPr lang="fr-FR"/>
          </a:p>
        </p:txBody>
      </p:sp>
      <p:sp>
        <p:nvSpPr>
          <p:cNvPr id="4" name="Slide Number Placeholder 3"/>
          <p:cNvSpPr>
            <a:spLocks noGrp="1"/>
          </p:cNvSpPr>
          <p:nvPr>
            <p:ph type="sldNum" sz="quarter" idx="12"/>
          </p:nvPr>
        </p:nvSpPr>
        <p:spPr/>
        <p:txBody>
          <a:bodyPr/>
          <a:lstStyle>
            <a:lvl1pPr>
              <a:defRPr/>
            </a:lvl1pPr>
          </a:lstStyle>
          <a:p>
            <a:fld id="{D036A750-1AE8-4E85-8668-E80EA5A07811}"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514361" y="273063"/>
            <a:ext cx="3384353" cy="1162051"/>
          </a:xfrm>
        </p:spPr>
        <p:txBody>
          <a:bodyPr/>
          <a:lstStyle>
            <a:lvl1pPr algn="l">
              <a:defRPr sz="2400" b="1"/>
            </a:lvl1pPr>
          </a:lstStyle>
          <a:p>
            <a:r>
              <a:rPr lang="fr-FR" smtClean="0"/>
              <a:t>Modifiez le style du titre</a:t>
            </a:r>
            <a:endParaRPr lang="fr-FR"/>
          </a:p>
        </p:txBody>
      </p:sp>
      <p:sp>
        <p:nvSpPr>
          <p:cNvPr id="3" name="Content Placeholder 2"/>
          <p:cNvSpPr>
            <a:spLocks noGrp="1"/>
          </p:cNvSpPr>
          <p:nvPr>
            <p:ph idx="1"/>
          </p:nvPr>
        </p:nvSpPr>
        <p:spPr>
          <a:xfrm>
            <a:off x="4021942" y="273068"/>
            <a:ext cx="5750720" cy="5853113"/>
          </a:xfrm>
        </p:spPr>
        <p:txBody>
          <a:bodyPr/>
          <a:lstStyle>
            <a:lvl1pPr>
              <a:defRPr sz="3800"/>
            </a:lvl1pPr>
            <a:lvl2pPr>
              <a:defRPr sz="3400"/>
            </a:lvl2pPr>
            <a:lvl3pPr>
              <a:defRPr sz="2900"/>
            </a:lvl3pPr>
            <a:lvl4pPr>
              <a:defRPr sz="2400"/>
            </a:lvl4pPr>
            <a:lvl5pPr>
              <a:defRPr sz="2400"/>
            </a:lvl5pPr>
            <a:lvl6pPr>
              <a:defRPr sz="2400"/>
            </a:lvl6pPr>
            <a:lvl7pPr>
              <a:defRPr sz="2400"/>
            </a:lvl7pPr>
            <a:lvl8pPr>
              <a:defRPr sz="2400"/>
            </a:lvl8pPr>
            <a:lvl9pPr>
              <a:defRPr sz="24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Text Placeholder 3"/>
          <p:cNvSpPr>
            <a:spLocks noGrp="1"/>
          </p:cNvSpPr>
          <p:nvPr>
            <p:ph type="body" sz="half" idx="2"/>
          </p:nvPr>
        </p:nvSpPr>
        <p:spPr>
          <a:xfrm>
            <a:off x="514361" y="1435111"/>
            <a:ext cx="3384353" cy="4691063"/>
          </a:xfrm>
        </p:spPr>
        <p:txBody>
          <a:bodyPr/>
          <a:lstStyle>
            <a:lvl1pPr marL="0" indent="0">
              <a:buNone/>
              <a:defRPr sz="1700"/>
            </a:lvl1pPr>
            <a:lvl2pPr marL="548557" indent="0">
              <a:buNone/>
              <a:defRPr sz="1400"/>
            </a:lvl2pPr>
            <a:lvl3pPr marL="1097113" indent="0">
              <a:buNone/>
              <a:defRPr sz="1200"/>
            </a:lvl3pPr>
            <a:lvl4pPr marL="1645669" indent="0">
              <a:buNone/>
              <a:defRPr sz="1000"/>
            </a:lvl4pPr>
            <a:lvl5pPr marL="2194226" indent="0">
              <a:buNone/>
              <a:defRPr sz="1000"/>
            </a:lvl5pPr>
            <a:lvl6pPr marL="2742784" indent="0">
              <a:buNone/>
              <a:defRPr sz="1000"/>
            </a:lvl6pPr>
            <a:lvl7pPr marL="3291340" indent="0">
              <a:buNone/>
              <a:defRPr sz="1000"/>
            </a:lvl7pPr>
            <a:lvl8pPr marL="3839896" indent="0">
              <a:buNone/>
              <a:defRPr sz="1000"/>
            </a:lvl8pPr>
            <a:lvl9pPr marL="4388454"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lvl1pPr>
              <a:defRPr/>
            </a:lvl1pPr>
          </a:lstStyle>
          <a:p>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88718B54-E9A7-414D-ADFB-193B9883A90C}"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2016324" y="4800613"/>
            <a:ext cx="6172200" cy="566739"/>
          </a:xfrm>
        </p:spPr>
        <p:txBody>
          <a:bodyPr/>
          <a:lstStyle>
            <a:lvl1pPr algn="l">
              <a:defRPr sz="2400" b="1"/>
            </a:lvl1pPr>
          </a:lstStyle>
          <a:p>
            <a:r>
              <a:rPr lang="fr-FR" smtClean="0"/>
              <a:t>Modifiez le style du titre</a:t>
            </a:r>
            <a:endParaRPr lang="fr-FR"/>
          </a:p>
        </p:txBody>
      </p:sp>
      <p:sp>
        <p:nvSpPr>
          <p:cNvPr id="3" name="Picture Placeholder 2"/>
          <p:cNvSpPr>
            <a:spLocks noGrp="1"/>
          </p:cNvSpPr>
          <p:nvPr>
            <p:ph type="pic" idx="1"/>
          </p:nvPr>
        </p:nvSpPr>
        <p:spPr>
          <a:xfrm>
            <a:off x="2016324" y="612775"/>
            <a:ext cx="6172200" cy="4114800"/>
          </a:xfrm>
        </p:spPr>
        <p:txBody>
          <a:bodyPr/>
          <a:lstStyle>
            <a:lvl1pPr marL="0" indent="0">
              <a:buNone/>
              <a:defRPr sz="3800"/>
            </a:lvl1pPr>
            <a:lvl2pPr marL="548557" indent="0">
              <a:buNone/>
              <a:defRPr sz="3400"/>
            </a:lvl2pPr>
            <a:lvl3pPr marL="1097113" indent="0">
              <a:buNone/>
              <a:defRPr sz="2900"/>
            </a:lvl3pPr>
            <a:lvl4pPr marL="1645669" indent="0">
              <a:buNone/>
              <a:defRPr sz="2400"/>
            </a:lvl4pPr>
            <a:lvl5pPr marL="2194226" indent="0">
              <a:buNone/>
              <a:defRPr sz="2400"/>
            </a:lvl5pPr>
            <a:lvl6pPr marL="2742784" indent="0">
              <a:buNone/>
              <a:defRPr sz="2400"/>
            </a:lvl6pPr>
            <a:lvl7pPr marL="3291340" indent="0">
              <a:buNone/>
              <a:defRPr sz="2400"/>
            </a:lvl7pPr>
            <a:lvl8pPr marL="3839896" indent="0">
              <a:buNone/>
              <a:defRPr sz="2400"/>
            </a:lvl8pPr>
            <a:lvl9pPr marL="4388454" indent="0">
              <a:buNone/>
              <a:defRPr sz="2400"/>
            </a:lvl9pPr>
          </a:lstStyle>
          <a:p>
            <a:r>
              <a:rPr lang="fr-FR" smtClean="0"/>
              <a:t>Cliquez sur l'icône pour ajouter une image</a:t>
            </a:r>
            <a:endParaRPr lang="fr-FR"/>
          </a:p>
        </p:txBody>
      </p:sp>
      <p:sp>
        <p:nvSpPr>
          <p:cNvPr id="4" name="Text Placeholder 3"/>
          <p:cNvSpPr>
            <a:spLocks noGrp="1"/>
          </p:cNvSpPr>
          <p:nvPr>
            <p:ph type="body" sz="half" idx="2"/>
          </p:nvPr>
        </p:nvSpPr>
        <p:spPr>
          <a:xfrm>
            <a:off x="2016324" y="5367353"/>
            <a:ext cx="6172200" cy="804863"/>
          </a:xfrm>
        </p:spPr>
        <p:txBody>
          <a:bodyPr/>
          <a:lstStyle>
            <a:lvl1pPr marL="0" indent="0">
              <a:buNone/>
              <a:defRPr sz="1700"/>
            </a:lvl1pPr>
            <a:lvl2pPr marL="548557" indent="0">
              <a:buNone/>
              <a:defRPr sz="1400"/>
            </a:lvl2pPr>
            <a:lvl3pPr marL="1097113" indent="0">
              <a:buNone/>
              <a:defRPr sz="1200"/>
            </a:lvl3pPr>
            <a:lvl4pPr marL="1645669" indent="0">
              <a:buNone/>
              <a:defRPr sz="1000"/>
            </a:lvl4pPr>
            <a:lvl5pPr marL="2194226" indent="0">
              <a:buNone/>
              <a:defRPr sz="1000"/>
            </a:lvl5pPr>
            <a:lvl6pPr marL="2742784" indent="0">
              <a:buNone/>
              <a:defRPr sz="1000"/>
            </a:lvl6pPr>
            <a:lvl7pPr marL="3291340" indent="0">
              <a:buNone/>
              <a:defRPr sz="1000"/>
            </a:lvl7pPr>
            <a:lvl8pPr marL="3839896" indent="0">
              <a:buNone/>
              <a:defRPr sz="1000"/>
            </a:lvl8pPr>
            <a:lvl9pPr marL="4388454"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lvl1pPr>
              <a:defRPr/>
            </a:lvl1pPr>
          </a:lstStyle>
          <a:p>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47569225-B987-47A3-AC5B-51926DB3CBFF}"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fr-FR"/>
          </a:p>
        </p:txBody>
      </p:sp>
      <p:sp>
        <p:nvSpPr>
          <p:cNvPr id="3" name="Vertical Text Placeholder 2"/>
          <p:cNvSpPr>
            <a:spLocks noGrp="1"/>
          </p:cNvSpPr>
          <p:nvPr>
            <p:ph type="body" orient="vert" idx="1"/>
          </p:nvPr>
        </p:nvSpPr>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4C47DE46-3D57-430A-8138-8FF755A3C6D9}"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54510" y="274654"/>
            <a:ext cx="2312790" cy="5851525"/>
          </a:xfrm>
        </p:spPr>
        <p:txBody>
          <a:bodyPr vert="eaVert"/>
          <a:lstStyle/>
          <a:p>
            <a:r>
              <a:rPr lang="fr-FR" smtClean="0"/>
              <a:t>Modifiez le style du titre</a:t>
            </a:r>
            <a:endParaRPr lang="fr-FR"/>
          </a:p>
        </p:txBody>
      </p:sp>
      <p:sp>
        <p:nvSpPr>
          <p:cNvPr id="3" name="Vertical Text Placeholder 2"/>
          <p:cNvSpPr>
            <a:spLocks noGrp="1"/>
          </p:cNvSpPr>
          <p:nvPr>
            <p:ph type="body" orient="vert" idx="1"/>
          </p:nvPr>
        </p:nvSpPr>
        <p:spPr>
          <a:xfrm>
            <a:off x="512572" y="274654"/>
            <a:ext cx="6770489" cy="5851525"/>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85E97333-8B01-4B42-819C-C3C2BFF7F890}" type="slidenum">
              <a:rPr lang="fr-FR" smtClean="0"/>
              <a:pPr/>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10" name="Rounded Rectangle 9"/>
          <p:cNvSpPr/>
          <p:nvPr/>
        </p:nvSpPr>
        <p:spPr>
          <a:xfrm rot="20707748">
            <a:off x="-694728" y="-652549"/>
            <a:ext cx="7497683" cy="3942692"/>
          </a:xfrm>
          <a:custGeom>
            <a:avLst/>
            <a:gdLst/>
            <a:ahLst/>
            <a:cxnLst/>
            <a:rect l="l" t="t" r="r" b="b"/>
            <a:pathLst>
              <a:path w="6664606" h="3942692">
                <a:moveTo>
                  <a:pt x="1046923" y="0"/>
                </a:moveTo>
                <a:lnTo>
                  <a:pt x="6664606" y="1491692"/>
                </a:lnTo>
                <a:lnTo>
                  <a:pt x="6664606" y="3860602"/>
                </a:lnTo>
                <a:cubicBezTo>
                  <a:pt x="6664606" y="3905939"/>
                  <a:pt x="6627853" y="3942692"/>
                  <a:pt x="6582516" y="3942692"/>
                </a:cubicBezTo>
                <a:lnTo>
                  <a:pt x="0" y="3942692"/>
                </a:lnTo>
                <a:close/>
              </a:path>
            </a:pathLst>
          </a:custGeom>
          <a:solidFill>
            <a:schemeClr val="bg1">
              <a:alpha val="2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2" name="Rounded Rectangle 11"/>
          <p:cNvSpPr/>
          <p:nvPr/>
        </p:nvSpPr>
        <p:spPr>
          <a:xfrm rot="20707748">
            <a:off x="6939184" y="-441830"/>
            <a:ext cx="3517325" cy="2426476"/>
          </a:xfrm>
          <a:custGeom>
            <a:avLst/>
            <a:gdLst/>
            <a:ahLst/>
            <a:cxnLst/>
            <a:rect l="l" t="t" r="r" b="b"/>
            <a:pathLst>
              <a:path w="3126510" h="2426476">
                <a:moveTo>
                  <a:pt x="0" y="0"/>
                </a:moveTo>
                <a:lnTo>
                  <a:pt x="3126510" y="830198"/>
                </a:lnTo>
                <a:lnTo>
                  <a:pt x="2702642" y="2426476"/>
                </a:lnTo>
                <a:lnTo>
                  <a:pt x="82091" y="2426476"/>
                </a:lnTo>
                <a:cubicBezTo>
                  <a:pt x="36754" y="2426475"/>
                  <a:pt x="1" y="2389722"/>
                  <a:pt x="1" y="2344385"/>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1" name="Rounded Rectangle 10"/>
          <p:cNvSpPr/>
          <p:nvPr/>
        </p:nvSpPr>
        <p:spPr>
          <a:xfrm rot="20707748">
            <a:off x="8037125" y="2001576"/>
            <a:ext cx="3014387" cy="4946037"/>
          </a:xfrm>
          <a:custGeom>
            <a:avLst/>
            <a:gdLst/>
            <a:ahLst/>
            <a:cxnLst/>
            <a:rect l="l" t="t" r="r" b="b"/>
            <a:pathLst>
              <a:path w="2679455" h="4946037">
                <a:moveTo>
                  <a:pt x="2679455" y="0"/>
                </a:moveTo>
                <a:lnTo>
                  <a:pt x="1366108" y="4946037"/>
                </a:lnTo>
                <a:lnTo>
                  <a:pt x="0" y="4583288"/>
                </a:lnTo>
                <a:lnTo>
                  <a:pt x="0" y="82090"/>
                </a:lnTo>
                <a:cubicBezTo>
                  <a:pt x="0" y="36753"/>
                  <a:pt x="36753" y="0"/>
                  <a:pt x="82090" y="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9" name="Rounded Rectangle 8"/>
          <p:cNvSpPr/>
          <p:nvPr/>
        </p:nvSpPr>
        <p:spPr>
          <a:xfrm rot="20707748">
            <a:off x="-231319" y="3323295"/>
            <a:ext cx="8300333" cy="4557796"/>
          </a:xfrm>
          <a:custGeom>
            <a:avLst/>
            <a:gdLst/>
            <a:ahLst/>
            <a:cxnLst/>
            <a:rect l="l" t="t" r="r" b="b"/>
            <a:pathLst>
              <a:path w="7378073" h="4557796">
                <a:moveTo>
                  <a:pt x="7327936" y="6451"/>
                </a:moveTo>
                <a:cubicBezTo>
                  <a:pt x="7357400" y="18913"/>
                  <a:pt x="7378073" y="48087"/>
                  <a:pt x="7378073" y="82090"/>
                </a:cubicBezTo>
                <a:lnTo>
                  <a:pt x="7378073" y="4557796"/>
                </a:lnTo>
                <a:lnTo>
                  <a:pt x="0" y="2598658"/>
                </a:lnTo>
                <a:lnTo>
                  <a:pt x="690034" y="0"/>
                </a:lnTo>
                <a:lnTo>
                  <a:pt x="7295983" y="0"/>
                </a:lnTo>
                <a:cubicBezTo>
                  <a:pt x="7307317" y="0"/>
                  <a:pt x="7318115" y="2297"/>
                  <a:pt x="7327936"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ctrTitle"/>
          </p:nvPr>
        </p:nvSpPr>
        <p:spPr>
          <a:xfrm rot="-900000">
            <a:off x="616324" y="3632687"/>
            <a:ext cx="6733304" cy="1606103"/>
          </a:xfrm>
        </p:spPr>
        <p:txBody>
          <a:bodyPr>
            <a:normAutofit/>
          </a:bodyPr>
          <a:lstStyle>
            <a:lvl1pPr>
              <a:lnSpc>
                <a:spcPts val="7199"/>
              </a:lnSpc>
              <a:defRPr sz="7200">
                <a:solidFill>
                  <a:schemeClr val="tx1"/>
                </a:solidFill>
              </a:defRPr>
            </a:lvl1pPr>
          </a:lstStyle>
          <a:p>
            <a:r>
              <a:rPr lang="fr-FR" smtClean="0"/>
              <a:t>Modifiez le style du titre</a:t>
            </a:r>
            <a:endParaRPr lang="en-US" dirty="0"/>
          </a:p>
        </p:txBody>
      </p:sp>
      <p:sp>
        <p:nvSpPr>
          <p:cNvPr id="3" name="Subtitle 2"/>
          <p:cNvSpPr>
            <a:spLocks noGrp="1"/>
          </p:cNvSpPr>
          <p:nvPr>
            <p:ph type="subTitle" idx="1"/>
          </p:nvPr>
        </p:nvSpPr>
        <p:spPr>
          <a:xfrm rot="-900000">
            <a:off x="2476297" y="5027245"/>
            <a:ext cx="5237210" cy="1128495"/>
          </a:xfrm>
        </p:spPr>
        <p:txBody>
          <a:bodyPr>
            <a:normAutofit/>
          </a:bodyPr>
          <a:lstStyle>
            <a:lvl1pPr marL="0" indent="0" algn="r">
              <a:buNone/>
              <a:defRPr sz="2900">
                <a:solidFill>
                  <a:schemeClr val="tx1"/>
                </a:solidFill>
              </a:defRPr>
            </a:lvl1pPr>
            <a:lvl2pPr marL="548557" indent="0" algn="ctr">
              <a:buNone/>
              <a:defRPr>
                <a:solidFill>
                  <a:schemeClr val="tx1">
                    <a:tint val="75000"/>
                  </a:schemeClr>
                </a:solidFill>
              </a:defRPr>
            </a:lvl2pPr>
            <a:lvl3pPr marL="1097113" indent="0" algn="ctr">
              <a:buNone/>
              <a:defRPr>
                <a:solidFill>
                  <a:schemeClr val="tx1">
                    <a:tint val="75000"/>
                  </a:schemeClr>
                </a:solidFill>
              </a:defRPr>
            </a:lvl3pPr>
            <a:lvl4pPr marL="1645669" indent="0" algn="ctr">
              <a:buNone/>
              <a:defRPr>
                <a:solidFill>
                  <a:schemeClr val="tx1">
                    <a:tint val="75000"/>
                  </a:schemeClr>
                </a:solidFill>
              </a:defRPr>
            </a:lvl4pPr>
            <a:lvl5pPr marL="2194226" indent="0" algn="ctr">
              <a:buNone/>
              <a:defRPr>
                <a:solidFill>
                  <a:schemeClr val="tx1">
                    <a:tint val="75000"/>
                  </a:schemeClr>
                </a:solidFill>
              </a:defRPr>
            </a:lvl5pPr>
            <a:lvl6pPr marL="2742784" indent="0" algn="ctr">
              <a:buNone/>
              <a:defRPr>
                <a:solidFill>
                  <a:schemeClr val="tx1">
                    <a:tint val="75000"/>
                  </a:schemeClr>
                </a:solidFill>
              </a:defRPr>
            </a:lvl6pPr>
            <a:lvl7pPr marL="3291340" indent="0" algn="ctr">
              <a:buNone/>
              <a:defRPr>
                <a:solidFill>
                  <a:schemeClr val="tx1">
                    <a:tint val="75000"/>
                  </a:schemeClr>
                </a:solidFill>
              </a:defRPr>
            </a:lvl7pPr>
            <a:lvl8pPr marL="3839896" indent="0" algn="ctr">
              <a:buNone/>
              <a:defRPr>
                <a:solidFill>
                  <a:schemeClr val="tx1">
                    <a:tint val="75000"/>
                  </a:schemeClr>
                </a:solidFill>
              </a:defRPr>
            </a:lvl8pPr>
            <a:lvl9pPr marL="4388454" indent="0" algn="ctr">
              <a:buNone/>
              <a:defRPr>
                <a:solidFill>
                  <a:schemeClr val="tx1">
                    <a:tint val="75000"/>
                  </a:schemeClr>
                </a:solidFill>
              </a:defRPr>
            </a:lvl9pPr>
          </a:lstStyle>
          <a:p>
            <a:r>
              <a:rPr lang="fr-FR" smtClean="0"/>
              <a:t>Modifiez le style des sous-titres du masque</a:t>
            </a:r>
            <a:endParaRPr lang="en-US" dirty="0"/>
          </a:p>
        </p:txBody>
      </p:sp>
      <p:sp>
        <p:nvSpPr>
          <p:cNvPr id="4" name="Date Placeholder 3"/>
          <p:cNvSpPr>
            <a:spLocks noGrp="1"/>
          </p:cNvSpPr>
          <p:nvPr>
            <p:ph type="dt" sz="half" idx="10"/>
          </p:nvPr>
        </p:nvSpPr>
        <p:spPr>
          <a:xfrm rot="-900000">
            <a:off x="7584149" y="2313295"/>
            <a:ext cx="1714500" cy="365125"/>
          </a:xfrm>
        </p:spPr>
        <p:txBody>
          <a:bodyPr/>
          <a:lstStyle>
            <a:lvl1pPr algn="l">
              <a:defRPr sz="2200">
                <a:solidFill>
                  <a:schemeClr val="tx1"/>
                </a:solidFill>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a:xfrm rot="-900000">
            <a:off x="7370213" y="1528640"/>
            <a:ext cx="2774235" cy="365125"/>
          </a:xfrm>
        </p:spPr>
        <p:txBody>
          <a:bodyPr/>
          <a:lstStyle>
            <a:lvl1pPr>
              <a:defRPr>
                <a:solidFill>
                  <a:schemeClr val="tx1"/>
                </a:solidFill>
              </a:defRPr>
            </a:lvl1pPr>
          </a:lstStyle>
          <a:p>
            <a:endParaRPr lang="fr-FR"/>
          </a:p>
        </p:txBody>
      </p:sp>
      <p:sp>
        <p:nvSpPr>
          <p:cNvPr id="6" name="Slide Number Placeholder 5"/>
          <p:cNvSpPr>
            <a:spLocks noGrp="1"/>
          </p:cNvSpPr>
          <p:nvPr>
            <p:ph type="sldNum" sz="quarter" idx="12"/>
          </p:nvPr>
        </p:nvSpPr>
        <p:spPr>
          <a:xfrm rot="-900000">
            <a:off x="7258184" y="1162073"/>
            <a:ext cx="2400300" cy="421039"/>
          </a:xfrm>
        </p:spPr>
        <p:txBody>
          <a:bodyPr anchor="ctr"/>
          <a:lstStyle>
            <a:lvl1pPr algn="l">
              <a:defRPr sz="2900">
                <a:solidFill>
                  <a:schemeClr val="tx1"/>
                </a:solidFil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9" name="Rounded Rectangle 8"/>
          <p:cNvSpPr/>
          <p:nvPr/>
        </p:nvSpPr>
        <p:spPr>
          <a:xfrm rot="907748">
            <a:off x="-973615" y="850601"/>
            <a:ext cx="4067372"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3" name="Rounded Rectangle 12"/>
          <p:cNvSpPr/>
          <p:nvPr/>
        </p:nvSpPr>
        <p:spPr>
          <a:xfrm rot="907748">
            <a:off x="19973" y="-511508"/>
            <a:ext cx="4202318"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4" name="Rounded Rectangle 13"/>
          <p:cNvSpPr/>
          <p:nvPr/>
        </p:nvSpPr>
        <p:spPr>
          <a:xfrm rot="907748">
            <a:off x="2415160" y="6590206"/>
            <a:ext cx="2228654" cy="535603"/>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5" name="Rounded Rectangle 14"/>
          <p:cNvSpPr/>
          <p:nvPr/>
        </p:nvSpPr>
        <p:spPr>
          <a:xfrm rot="907748">
            <a:off x="3583292" y="-553633"/>
            <a:ext cx="7630797"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4500000">
            <a:off x="-396566" y="2816021"/>
            <a:ext cx="5064953" cy="1907585"/>
          </a:xfrm>
        </p:spPr>
        <p:txBody>
          <a:bodyPr/>
          <a:lstStyle/>
          <a:p>
            <a:r>
              <a:rPr lang="fr-FR" smtClean="0"/>
              <a:t>Modifiez le style du titre</a:t>
            </a:r>
            <a:endParaRPr lang="en-US"/>
          </a:p>
        </p:txBody>
      </p:sp>
      <p:sp>
        <p:nvSpPr>
          <p:cNvPr id="3" name="Content Placeholder 2"/>
          <p:cNvSpPr>
            <a:spLocks noGrp="1"/>
          </p:cNvSpPr>
          <p:nvPr>
            <p:ph idx="1"/>
          </p:nvPr>
        </p:nvSpPr>
        <p:spPr>
          <a:xfrm rot="900000">
            <a:off x="3913919" y="959728"/>
            <a:ext cx="5241077" cy="5077623"/>
          </a:xfrm>
        </p:spPr>
        <p:txBody>
          <a:bodyPr anchor="ct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a:xfrm rot="900000">
            <a:off x="1902362" y="608324"/>
            <a:ext cx="2013024" cy="365125"/>
          </a:xfrm>
        </p:spPr>
        <p:txBody>
          <a:body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a:xfrm rot="900000">
            <a:off x="3491583" y="6177556"/>
            <a:ext cx="2691267" cy="365125"/>
          </a:xfrm>
        </p:spPr>
        <p:txBody>
          <a:bodyPr/>
          <a:lstStyle/>
          <a:p>
            <a:endParaRPr lang="fr-FR"/>
          </a:p>
        </p:txBody>
      </p:sp>
      <p:sp>
        <p:nvSpPr>
          <p:cNvPr id="6" name="Slide Number Placeholder 5"/>
          <p:cNvSpPr>
            <a:spLocks noGrp="1"/>
          </p:cNvSpPr>
          <p:nvPr>
            <p:ph type="sldNum" sz="quarter" idx="12"/>
          </p:nvPr>
        </p:nvSpPr>
        <p:spPr>
          <a:xfrm rot="900000">
            <a:off x="1423553" y="300803"/>
            <a:ext cx="2573234" cy="365125"/>
          </a:xfrm>
        </p:spPr>
        <p:txBody>
          <a:body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17" name="Rounded Rectangle 16"/>
          <p:cNvSpPr/>
          <p:nvPr/>
        </p:nvSpPr>
        <p:spPr>
          <a:xfrm rot="900000">
            <a:off x="-64363" y="-1017683"/>
            <a:ext cx="8337855" cy="3438177"/>
          </a:xfrm>
          <a:custGeom>
            <a:avLst/>
            <a:gdLst/>
            <a:ahLst/>
            <a:cxnLst/>
            <a:rect l="l" t="t" r="r" b="b"/>
            <a:pathLst>
              <a:path w="7411427" h="3438177">
                <a:moveTo>
                  <a:pt x="0" y="1985886"/>
                </a:moveTo>
                <a:lnTo>
                  <a:pt x="7411427" y="0"/>
                </a:lnTo>
                <a:lnTo>
                  <a:pt x="7411427" y="3356087"/>
                </a:lnTo>
                <a:cubicBezTo>
                  <a:pt x="7411427" y="3401424"/>
                  <a:pt x="7374674" y="3438177"/>
                  <a:pt x="7329337" y="3438177"/>
                </a:cubicBezTo>
                <a:lnTo>
                  <a:pt x="389140" y="3438177"/>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8" name="Rounded Rectangle 17"/>
          <p:cNvSpPr/>
          <p:nvPr/>
        </p:nvSpPr>
        <p:spPr>
          <a:xfrm rot="900000">
            <a:off x="-873715" y="2417834"/>
            <a:ext cx="7873161" cy="5080081"/>
          </a:xfrm>
          <a:custGeom>
            <a:avLst/>
            <a:gdLst/>
            <a:ahLst/>
            <a:cxnLst/>
            <a:rect l="l" t="t" r="r" b="b"/>
            <a:pathLst>
              <a:path w="6998365" h="5080081">
                <a:moveTo>
                  <a:pt x="0" y="0"/>
                </a:moveTo>
                <a:lnTo>
                  <a:pt x="6916275" y="0"/>
                </a:lnTo>
                <a:cubicBezTo>
                  <a:pt x="6961612" y="0"/>
                  <a:pt x="6998365" y="36753"/>
                  <a:pt x="6998365" y="82090"/>
                </a:cubicBezTo>
                <a:lnTo>
                  <a:pt x="6998365" y="3569608"/>
                </a:lnTo>
                <a:lnTo>
                  <a:pt x="1361203" y="5080081"/>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9" name="Rounded Rectangle 18"/>
          <p:cNvSpPr/>
          <p:nvPr/>
        </p:nvSpPr>
        <p:spPr>
          <a:xfrm rot="900000">
            <a:off x="7130332" y="3775825"/>
            <a:ext cx="3490059" cy="3544033"/>
          </a:xfrm>
          <a:custGeom>
            <a:avLst/>
            <a:gdLst/>
            <a:ahLst/>
            <a:cxnLst/>
            <a:rect l="l" t="t" r="r" b="b"/>
            <a:pathLst>
              <a:path w="3102275" h="3544033">
                <a:moveTo>
                  <a:pt x="50137" y="6451"/>
                </a:moveTo>
                <a:cubicBezTo>
                  <a:pt x="59958" y="2297"/>
                  <a:pt x="70756" y="0"/>
                  <a:pt x="82090" y="0"/>
                </a:cubicBezTo>
                <a:lnTo>
                  <a:pt x="2375388" y="0"/>
                </a:lnTo>
                <a:lnTo>
                  <a:pt x="3102275" y="2712781"/>
                </a:lnTo>
                <a:lnTo>
                  <a:pt x="0" y="3544033"/>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dirty="0"/>
          </a:p>
        </p:txBody>
      </p:sp>
      <p:sp>
        <p:nvSpPr>
          <p:cNvPr id="20" name="Rounded Rectangle 19"/>
          <p:cNvSpPr/>
          <p:nvPr/>
        </p:nvSpPr>
        <p:spPr>
          <a:xfrm rot="900000">
            <a:off x="8243871" y="-104310"/>
            <a:ext cx="2644455" cy="3820867"/>
          </a:xfrm>
          <a:custGeom>
            <a:avLst/>
            <a:gdLst/>
            <a:ahLst/>
            <a:cxnLst/>
            <a:rect l="l" t="t" r="r" b="b"/>
            <a:pathLst>
              <a:path w="2350627" h="3820866">
                <a:moveTo>
                  <a:pt x="1" y="355523"/>
                </a:moveTo>
                <a:lnTo>
                  <a:pt x="1326829" y="0"/>
                </a:lnTo>
                <a:lnTo>
                  <a:pt x="2350627" y="3820866"/>
                </a:lnTo>
                <a:lnTo>
                  <a:pt x="82091" y="3820866"/>
                </a:lnTo>
                <a:cubicBezTo>
                  <a:pt x="36754" y="3820866"/>
                  <a:pt x="1" y="3784113"/>
                  <a:pt x="0" y="373877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900000">
            <a:off x="601870" y="2921831"/>
            <a:ext cx="6402212" cy="1570680"/>
          </a:xfrm>
        </p:spPr>
        <p:txBody>
          <a:bodyPr anchor="b">
            <a:noAutofit/>
          </a:bodyPr>
          <a:lstStyle>
            <a:lvl1pPr algn="r">
              <a:defRPr sz="5800" b="0" cap="none" baseline="0"/>
            </a:lvl1pPr>
          </a:lstStyle>
          <a:p>
            <a:r>
              <a:rPr lang="fr-FR" smtClean="0"/>
              <a:t>Modifiez le style du titre</a:t>
            </a:r>
            <a:endParaRPr lang="en-US" dirty="0"/>
          </a:p>
        </p:txBody>
      </p:sp>
      <p:sp>
        <p:nvSpPr>
          <p:cNvPr id="3" name="Text Placeholder 2"/>
          <p:cNvSpPr>
            <a:spLocks noGrp="1"/>
          </p:cNvSpPr>
          <p:nvPr>
            <p:ph type="body" idx="1"/>
          </p:nvPr>
        </p:nvSpPr>
        <p:spPr>
          <a:xfrm rot="900000">
            <a:off x="605083" y="4494213"/>
            <a:ext cx="5930487" cy="1500187"/>
          </a:xfrm>
        </p:spPr>
        <p:txBody>
          <a:bodyPr anchor="t">
            <a:normAutofit/>
          </a:bodyPr>
          <a:lstStyle>
            <a:lvl1pPr marL="0" indent="0" algn="r">
              <a:buNone/>
              <a:defRPr sz="2900">
                <a:solidFill>
                  <a:schemeClr val="tx1">
                    <a:tint val="75000"/>
                  </a:schemeClr>
                </a:solidFill>
              </a:defRPr>
            </a:lvl1pPr>
            <a:lvl2pPr marL="548557" indent="0">
              <a:buNone/>
              <a:defRPr sz="2200">
                <a:solidFill>
                  <a:schemeClr val="tx1">
                    <a:tint val="75000"/>
                  </a:schemeClr>
                </a:solidFill>
              </a:defRPr>
            </a:lvl2pPr>
            <a:lvl3pPr marL="1097113" indent="0">
              <a:buNone/>
              <a:defRPr sz="1900">
                <a:solidFill>
                  <a:schemeClr val="tx1">
                    <a:tint val="75000"/>
                  </a:schemeClr>
                </a:solidFill>
              </a:defRPr>
            </a:lvl3pPr>
            <a:lvl4pPr marL="1645669" indent="0">
              <a:buNone/>
              <a:defRPr sz="1700">
                <a:solidFill>
                  <a:schemeClr val="tx1">
                    <a:tint val="75000"/>
                  </a:schemeClr>
                </a:solidFill>
              </a:defRPr>
            </a:lvl4pPr>
            <a:lvl5pPr marL="2194226" indent="0">
              <a:buNone/>
              <a:defRPr sz="1700">
                <a:solidFill>
                  <a:schemeClr val="tx1">
                    <a:tint val="75000"/>
                  </a:schemeClr>
                </a:solidFill>
              </a:defRPr>
            </a:lvl5pPr>
            <a:lvl6pPr marL="2742784" indent="0">
              <a:buNone/>
              <a:defRPr sz="1700">
                <a:solidFill>
                  <a:schemeClr val="tx1">
                    <a:tint val="75000"/>
                  </a:schemeClr>
                </a:solidFill>
              </a:defRPr>
            </a:lvl6pPr>
            <a:lvl7pPr marL="3291340" indent="0">
              <a:buNone/>
              <a:defRPr sz="1700">
                <a:solidFill>
                  <a:schemeClr val="tx1">
                    <a:tint val="75000"/>
                  </a:schemeClr>
                </a:solidFill>
              </a:defRPr>
            </a:lvl7pPr>
            <a:lvl8pPr marL="3839896" indent="0">
              <a:buNone/>
              <a:defRPr sz="1700">
                <a:solidFill>
                  <a:schemeClr val="tx1">
                    <a:tint val="75000"/>
                  </a:schemeClr>
                </a:solidFill>
              </a:defRPr>
            </a:lvl8pPr>
            <a:lvl9pPr marL="4388454" indent="0">
              <a:buNone/>
              <a:defRPr sz="1700">
                <a:solidFill>
                  <a:schemeClr val="tx1">
                    <a:tint val="75000"/>
                  </a:schemeClr>
                </a:solidFill>
              </a:defRPr>
            </a:lvl9pPr>
          </a:lstStyle>
          <a:p>
            <a:pPr lvl="0"/>
            <a:r>
              <a:rPr lang="fr-FR" smtClean="0"/>
              <a:t>Modifiez les styles du texte du masque</a:t>
            </a:r>
          </a:p>
        </p:txBody>
      </p:sp>
      <p:sp>
        <p:nvSpPr>
          <p:cNvPr id="4" name="Date Placeholder 3"/>
          <p:cNvSpPr>
            <a:spLocks noGrp="1"/>
          </p:cNvSpPr>
          <p:nvPr>
            <p:ph type="dt" sz="half" idx="10"/>
          </p:nvPr>
        </p:nvSpPr>
        <p:spPr>
          <a:xfrm rot="900000">
            <a:off x="7738164" y="3761395"/>
            <a:ext cx="1714500" cy="365125"/>
          </a:xfrm>
        </p:spPr>
        <p:txBody>
          <a:bodyPr/>
          <a:lstStyle>
            <a:lvl1pPr algn="l">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a:xfrm rot="900000">
            <a:off x="7939093" y="3170807"/>
            <a:ext cx="2167094" cy="365125"/>
          </a:xfrm>
        </p:spPr>
        <p:txBody>
          <a:bodyPr/>
          <a:lstStyle/>
          <a:p>
            <a:endParaRPr lang="fr-FR"/>
          </a:p>
        </p:txBody>
      </p:sp>
      <p:sp>
        <p:nvSpPr>
          <p:cNvPr id="6" name="Slide Number Placeholder 5"/>
          <p:cNvSpPr>
            <a:spLocks noGrp="1"/>
          </p:cNvSpPr>
          <p:nvPr>
            <p:ph type="sldNum" sz="quarter" idx="12"/>
          </p:nvPr>
        </p:nvSpPr>
        <p:spPr>
          <a:xfrm rot="900000" flipH="1">
            <a:off x="8073416" y="2661170"/>
            <a:ext cx="769476"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17" name="Rounded Rectangle 16"/>
          <p:cNvSpPr/>
          <p:nvPr/>
        </p:nvSpPr>
        <p:spPr>
          <a:xfrm rot="20707748">
            <a:off x="-993622" y="-625988"/>
            <a:ext cx="8369895"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8" name="Rounded Rectangle 17"/>
          <p:cNvSpPr/>
          <p:nvPr/>
        </p:nvSpPr>
        <p:spPr>
          <a:xfrm rot="20707748">
            <a:off x="3642238" y="6275496"/>
            <a:ext cx="4935819"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9" name="Rounded Rectangle 18"/>
          <p:cNvSpPr/>
          <p:nvPr/>
        </p:nvSpPr>
        <p:spPr>
          <a:xfrm rot="20707748">
            <a:off x="8618285" y="5462361"/>
            <a:ext cx="1922652"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0" name="Rounded Rectangle 19"/>
          <p:cNvSpPr/>
          <p:nvPr/>
        </p:nvSpPr>
        <p:spPr>
          <a:xfrm rot="20707748">
            <a:off x="7501445" y="-490547"/>
            <a:ext cx="3447375"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4500000">
            <a:off x="6119655" y="2141277"/>
            <a:ext cx="4820301" cy="1615679"/>
          </a:xfrm>
        </p:spPr>
        <p:txBody>
          <a:bodyPr/>
          <a:lstStyle/>
          <a:p>
            <a:r>
              <a:rPr lang="fr-FR" smtClean="0"/>
              <a:t>Modifiez le style du titre</a:t>
            </a:r>
            <a:endParaRPr lang="en-US"/>
          </a:p>
        </p:txBody>
      </p:sp>
      <p:sp>
        <p:nvSpPr>
          <p:cNvPr id="3" name="Content Placeholder 2"/>
          <p:cNvSpPr>
            <a:spLocks noGrp="1"/>
          </p:cNvSpPr>
          <p:nvPr>
            <p:ph sz="half" idx="1"/>
          </p:nvPr>
        </p:nvSpPr>
        <p:spPr>
          <a:xfrm rot="-900000">
            <a:off x="1141244" y="1335070"/>
            <a:ext cx="2900934" cy="4839839"/>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Content Placeholder 3"/>
          <p:cNvSpPr>
            <a:spLocks noGrp="1"/>
          </p:cNvSpPr>
          <p:nvPr>
            <p:ph sz="half" idx="2"/>
          </p:nvPr>
        </p:nvSpPr>
        <p:spPr>
          <a:xfrm rot="-900000">
            <a:off x="4163669" y="618005"/>
            <a:ext cx="2902511" cy="4837176"/>
          </a:xfrm>
        </p:spPr>
        <p:txBody>
          <a:bodyPr anchor="t"/>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Date Placeholder 4"/>
          <p:cNvSpPr>
            <a:spLocks noGrp="1"/>
          </p:cNvSpPr>
          <p:nvPr>
            <p:ph type="dt" sz="half" idx="10"/>
          </p:nvPr>
        </p:nvSpPr>
        <p:spPr>
          <a:xfrm rot="-900000">
            <a:off x="8725417" y="5887424"/>
            <a:ext cx="1397228" cy="365125"/>
          </a:xfrm>
        </p:spPr>
        <p:txBody>
          <a:bodyPr/>
          <a:lstStyle>
            <a:lvl1pPr algn="l">
              <a:defRPr/>
            </a:lvl1pPr>
          </a:lstStyle>
          <a:p>
            <a:fld id="{9AE78E09-D5CF-46E1-AD8F-E7480BEF41ED}" type="datetimeFigureOut">
              <a:rPr lang="fr-FR" smtClean="0"/>
              <a:t>19/05/2014</a:t>
            </a:fld>
            <a:endParaRPr lang="fr-FR"/>
          </a:p>
        </p:txBody>
      </p:sp>
      <p:sp>
        <p:nvSpPr>
          <p:cNvPr id="6" name="Footer Placeholder 5"/>
          <p:cNvSpPr>
            <a:spLocks noGrp="1"/>
          </p:cNvSpPr>
          <p:nvPr>
            <p:ph type="ftr" sz="quarter" idx="11"/>
          </p:nvPr>
        </p:nvSpPr>
        <p:spPr>
          <a:xfrm rot="-900000">
            <a:off x="4561491" y="5494384"/>
            <a:ext cx="3514725" cy="365125"/>
          </a:xfrm>
        </p:spPr>
        <p:txBody>
          <a:bodyPr/>
          <a:lstStyle>
            <a:lvl1pPr algn="r">
              <a:defRPr/>
            </a:lvl1pPr>
          </a:lstStyle>
          <a:p>
            <a:endParaRPr lang="fr-FR"/>
          </a:p>
        </p:txBody>
      </p:sp>
      <p:sp>
        <p:nvSpPr>
          <p:cNvPr id="7" name="Slide Number Placeholder 6"/>
          <p:cNvSpPr>
            <a:spLocks noGrp="1"/>
          </p:cNvSpPr>
          <p:nvPr>
            <p:ph type="sldNum" sz="quarter" idx="12"/>
          </p:nvPr>
        </p:nvSpPr>
        <p:spPr>
          <a:xfrm rot="-900000">
            <a:off x="8651444" y="5643120"/>
            <a:ext cx="1396905"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53" name="Rounded Rectangle 52"/>
          <p:cNvSpPr/>
          <p:nvPr/>
        </p:nvSpPr>
        <p:spPr>
          <a:xfrm rot="20707748">
            <a:off x="-993622" y="-625988"/>
            <a:ext cx="8369895"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54" name="Rounded Rectangle 53"/>
          <p:cNvSpPr/>
          <p:nvPr/>
        </p:nvSpPr>
        <p:spPr>
          <a:xfrm rot="20707748">
            <a:off x="3642238" y="6275496"/>
            <a:ext cx="4935819"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55" name="Rounded Rectangle 54"/>
          <p:cNvSpPr/>
          <p:nvPr/>
        </p:nvSpPr>
        <p:spPr>
          <a:xfrm rot="20707748">
            <a:off x="8618285" y="5462361"/>
            <a:ext cx="1922652"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56" name="Rounded Rectangle 55"/>
          <p:cNvSpPr/>
          <p:nvPr/>
        </p:nvSpPr>
        <p:spPr>
          <a:xfrm rot="20707748">
            <a:off x="7501445" y="-490547"/>
            <a:ext cx="3447375"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4500000">
            <a:off x="6123623" y="2141419"/>
            <a:ext cx="4818888" cy="1615059"/>
          </a:xfrm>
        </p:spPr>
        <p:txBody>
          <a:bodyPr/>
          <a:lstStyle>
            <a:lvl1pPr>
              <a:defRPr/>
            </a:lvl1pPr>
          </a:lstStyle>
          <a:p>
            <a:r>
              <a:rPr lang="fr-FR" smtClean="0"/>
              <a:t>Modifiez le style du titre</a:t>
            </a:r>
            <a:endParaRPr lang="en-US"/>
          </a:p>
        </p:txBody>
      </p:sp>
      <p:sp>
        <p:nvSpPr>
          <p:cNvPr id="3" name="Text Placeholder 2"/>
          <p:cNvSpPr>
            <a:spLocks noGrp="1"/>
          </p:cNvSpPr>
          <p:nvPr>
            <p:ph type="body" idx="1"/>
          </p:nvPr>
        </p:nvSpPr>
        <p:spPr>
          <a:xfrm rot="-900000">
            <a:off x="961613" y="1406877"/>
            <a:ext cx="2489792" cy="759867"/>
          </a:xfrm>
        </p:spPr>
        <p:txBody>
          <a:bodyPr anchor="b"/>
          <a:lstStyle>
            <a:lvl1pPr marL="0" indent="0">
              <a:buNone/>
              <a:defRPr sz="2900" b="0"/>
            </a:lvl1pPr>
            <a:lvl2pPr marL="548557" indent="0">
              <a:buNone/>
              <a:defRPr sz="2400" b="1"/>
            </a:lvl2pPr>
            <a:lvl3pPr marL="1097113" indent="0">
              <a:buNone/>
              <a:defRPr sz="2200" b="1"/>
            </a:lvl3pPr>
            <a:lvl4pPr marL="1645669" indent="0">
              <a:buNone/>
              <a:defRPr sz="1900" b="1"/>
            </a:lvl4pPr>
            <a:lvl5pPr marL="2194226" indent="0">
              <a:buNone/>
              <a:defRPr sz="1900" b="1"/>
            </a:lvl5pPr>
            <a:lvl6pPr marL="2742784" indent="0">
              <a:buNone/>
              <a:defRPr sz="1900" b="1"/>
            </a:lvl6pPr>
            <a:lvl7pPr marL="3291340" indent="0">
              <a:buNone/>
              <a:defRPr sz="1900" b="1"/>
            </a:lvl7pPr>
            <a:lvl8pPr marL="3839896" indent="0">
              <a:buNone/>
              <a:defRPr sz="1900" b="1"/>
            </a:lvl8pPr>
            <a:lvl9pPr marL="4388454" indent="0">
              <a:buNone/>
              <a:defRPr sz="1900" b="1"/>
            </a:lvl9pPr>
          </a:lstStyle>
          <a:p>
            <a:pPr lvl="0"/>
            <a:r>
              <a:rPr lang="fr-FR" smtClean="0"/>
              <a:t>Modifiez les styles du texte du masque</a:t>
            </a:r>
          </a:p>
        </p:txBody>
      </p:sp>
      <p:sp>
        <p:nvSpPr>
          <p:cNvPr id="4" name="Content Placeholder 3"/>
          <p:cNvSpPr>
            <a:spLocks noGrp="1"/>
          </p:cNvSpPr>
          <p:nvPr>
            <p:ph sz="half" idx="2"/>
          </p:nvPr>
        </p:nvSpPr>
        <p:spPr>
          <a:xfrm rot="-900000">
            <a:off x="1260584" y="2227895"/>
            <a:ext cx="2900934" cy="3938700"/>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5" name="Text Placeholder 4"/>
          <p:cNvSpPr>
            <a:spLocks noGrp="1"/>
          </p:cNvSpPr>
          <p:nvPr>
            <p:ph type="body" sz="quarter" idx="3"/>
          </p:nvPr>
        </p:nvSpPr>
        <p:spPr>
          <a:xfrm rot="-900000">
            <a:off x="3977678" y="687513"/>
            <a:ext cx="2491598" cy="753043"/>
          </a:xfrm>
        </p:spPr>
        <p:txBody>
          <a:bodyPr anchor="b"/>
          <a:lstStyle>
            <a:lvl1pPr marL="0" indent="0">
              <a:buNone/>
              <a:defRPr sz="2900" b="0"/>
            </a:lvl1pPr>
            <a:lvl2pPr marL="548557" indent="0">
              <a:buNone/>
              <a:defRPr sz="2400" b="1"/>
            </a:lvl2pPr>
            <a:lvl3pPr marL="1097113" indent="0">
              <a:buNone/>
              <a:defRPr sz="2200" b="1"/>
            </a:lvl3pPr>
            <a:lvl4pPr marL="1645669" indent="0">
              <a:buNone/>
              <a:defRPr sz="1900" b="1"/>
            </a:lvl4pPr>
            <a:lvl5pPr marL="2194226" indent="0">
              <a:buNone/>
              <a:defRPr sz="1900" b="1"/>
            </a:lvl5pPr>
            <a:lvl6pPr marL="2742784" indent="0">
              <a:buNone/>
              <a:defRPr sz="1900" b="1"/>
            </a:lvl6pPr>
            <a:lvl7pPr marL="3291340" indent="0">
              <a:buNone/>
              <a:defRPr sz="1900" b="1"/>
            </a:lvl7pPr>
            <a:lvl8pPr marL="3839896" indent="0">
              <a:buNone/>
              <a:defRPr sz="1900" b="1"/>
            </a:lvl8pPr>
            <a:lvl9pPr marL="4388454" indent="0">
              <a:buNone/>
              <a:defRPr sz="1900" b="1"/>
            </a:lvl9pPr>
          </a:lstStyle>
          <a:p>
            <a:pPr lvl="0"/>
            <a:r>
              <a:rPr lang="fr-FR" smtClean="0"/>
              <a:t>Modifiez les styles du texte du masque</a:t>
            </a:r>
          </a:p>
        </p:txBody>
      </p:sp>
      <p:sp>
        <p:nvSpPr>
          <p:cNvPr id="6" name="Content Placeholder 5"/>
          <p:cNvSpPr>
            <a:spLocks noGrp="1"/>
          </p:cNvSpPr>
          <p:nvPr>
            <p:ph sz="quarter" idx="4"/>
          </p:nvPr>
        </p:nvSpPr>
        <p:spPr>
          <a:xfrm rot="-900000">
            <a:off x="4284560" y="1495891"/>
            <a:ext cx="2900934" cy="3955903"/>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7" name="Date Placeholder 6"/>
          <p:cNvSpPr>
            <a:spLocks noGrp="1"/>
          </p:cNvSpPr>
          <p:nvPr>
            <p:ph type="dt" sz="half" idx="10"/>
          </p:nvPr>
        </p:nvSpPr>
        <p:spPr>
          <a:xfrm rot="-900000">
            <a:off x="8723376" y="5888748"/>
            <a:ext cx="1399032" cy="365125"/>
          </a:xfrm>
        </p:spPr>
        <p:txBody>
          <a:bodyPr/>
          <a:lstStyle>
            <a:lvl1pPr algn="l">
              <a:defRPr/>
            </a:lvl1pPr>
          </a:lstStyle>
          <a:p>
            <a:fld id="{9AE78E09-D5CF-46E1-AD8F-E7480BEF41ED}" type="datetimeFigureOut">
              <a:rPr lang="fr-FR" smtClean="0"/>
              <a:t>19/05/2014</a:t>
            </a:fld>
            <a:endParaRPr lang="fr-FR"/>
          </a:p>
        </p:txBody>
      </p:sp>
      <p:sp>
        <p:nvSpPr>
          <p:cNvPr id="8" name="Footer Placeholder 7"/>
          <p:cNvSpPr>
            <a:spLocks noGrp="1"/>
          </p:cNvSpPr>
          <p:nvPr>
            <p:ph type="ftr" sz="quarter" idx="11"/>
          </p:nvPr>
        </p:nvSpPr>
        <p:spPr>
          <a:xfrm rot="-900000">
            <a:off x="4557141" y="5495556"/>
            <a:ext cx="3514725" cy="365125"/>
          </a:xfrm>
        </p:spPr>
        <p:txBody>
          <a:bodyPr/>
          <a:lstStyle>
            <a:lvl1pPr algn="r">
              <a:defRPr/>
            </a:lvl1pPr>
          </a:lstStyle>
          <a:p>
            <a:endParaRPr lang="fr-FR"/>
          </a:p>
        </p:txBody>
      </p:sp>
      <p:sp>
        <p:nvSpPr>
          <p:cNvPr id="9" name="Slide Number Placeholder 8"/>
          <p:cNvSpPr>
            <a:spLocks noGrp="1"/>
          </p:cNvSpPr>
          <p:nvPr>
            <p:ph type="sldNum" sz="quarter" idx="12"/>
          </p:nvPr>
        </p:nvSpPr>
        <p:spPr>
          <a:xfrm rot="-900000">
            <a:off x="8651367" y="5641860"/>
            <a:ext cx="1399032"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1" name="Rounded Rectangle 20"/>
          <p:cNvSpPr/>
          <p:nvPr/>
        </p:nvSpPr>
        <p:spPr>
          <a:xfrm rot="907748">
            <a:off x="-973615" y="850601"/>
            <a:ext cx="4067372"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2" name="Rounded Rectangle 21"/>
          <p:cNvSpPr/>
          <p:nvPr/>
        </p:nvSpPr>
        <p:spPr>
          <a:xfrm rot="907748">
            <a:off x="19973" y="-511508"/>
            <a:ext cx="4202318"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3" name="Rounded Rectangle 22"/>
          <p:cNvSpPr/>
          <p:nvPr/>
        </p:nvSpPr>
        <p:spPr>
          <a:xfrm rot="907748">
            <a:off x="2415160" y="6590206"/>
            <a:ext cx="2228654" cy="535603"/>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4" name="Rounded Rectangle 23"/>
          <p:cNvSpPr/>
          <p:nvPr/>
        </p:nvSpPr>
        <p:spPr>
          <a:xfrm rot="907748">
            <a:off x="3583292" y="-553633"/>
            <a:ext cx="7630797"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4500000">
            <a:off x="-393192" y="2820359"/>
            <a:ext cx="5065776" cy="1903095"/>
          </a:xfrm>
        </p:spPr>
        <p:txBody>
          <a:bodyPr/>
          <a:lstStyle/>
          <a:p>
            <a:r>
              <a:rPr lang="fr-FR" smtClean="0"/>
              <a:t>Modifiez le style du titre</a:t>
            </a:r>
            <a:endParaRPr lang="en-US"/>
          </a:p>
        </p:txBody>
      </p:sp>
      <p:sp>
        <p:nvSpPr>
          <p:cNvPr id="3" name="Date Placeholder 2"/>
          <p:cNvSpPr>
            <a:spLocks noGrp="1"/>
          </p:cNvSpPr>
          <p:nvPr>
            <p:ph type="dt" sz="half" idx="10"/>
          </p:nvPr>
        </p:nvSpPr>
        <p:spPr>
          <a:xfrm rot="900000">
            <a:off x="1903097" y="612660"/>
            <a:ext cx="2016252" cy="365125"/>
          </a:xfrm>
        </p:spPr>
        <p:txBody>
          <a:bodyPr/>
          <a:lstStyle/>
          <a:p>
            <a:fld id="{9AE78E09-D5CF-46E1-AD8F-E7480BEF41ED}" type="datetimeFigureOut">
              <a:rPr lang="fr-FR" smtClean="0"/>
              <a:t>19/05/2014</a:t>
            </a:fld>
            <a:endParaRPr lang="fr-FR"/>
          </a:p>
        </p:txBody>
      </p:sp>
      <p:sp>
        <p:nvSpPr>
          <p:cNvPr id="4" name="Footer Placeholder 3"/>
          <p:cNvSpPr>
            <a:spLocks noGrp="1"/>
          </p:cNvSpPr>
          <p:nvPr>
            <p:ph type="ftr" sz="quarter" idx="11"/>
          </p:nvPr>
        </p:nvSpPr>
        <p:spPr>
          <a:xfrm rot="900000">
            <a:off x="2805445" y="6101046"/>
            <a:ext cx="3433628" cy="365125"/>
          </a:xfrm>
        </p:spPr>
        <p:txBody>
          <a:bodyPr/>
          <a:lstStyle/>
          <a:p>
            <a:endParaRPr lang="fr-FR"/>
          </a:p>
        </p:txBody>
      </p:sp>
      <p:sp>
        <p:nvSpPr>
          <p:cNvPr id="5" name="Slide Number Placeholder 4"/>
          <p:cNvSpPr>
            <a:spLocks noGrp="1"/>
          </p:cNvSpPr>
          <p:nvPr>
            <p:ph type="sldNum" sz="quarter" idx="12"/>
          </p:nvPr>
        </p:nvSpPr>
        <p:spPr>
          <a:xfrm rot="900000">
            <a:off x="1419606" y="301761"/>
            <a:ext cx="2571750" cy="365125"/>
          </a:xfrm>
        </p:spPr>
        <p:txBody>
          <a:body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12" name="Rounded Rectangle 11"/>
          <p:cNvSpPr/>
          <p:nvPr/>
        </p:nvSpPr>
        <p:spPr>
          <a:xfrm rot="900000">
            <a:off x="-418776" y="-1218151"/>
            <a:ext cx="9650198" cy="6344115"/>
          </a:xfrm>
          <a:custGeom>
            <a:avLst/>
            <a:gdLst/>
            <a:ahLst/>
            <a:cxnLst/>
            <a:rect l="l" t="t" r="r" b="b"/>
            <a:pathLst>
              <a:path w="8577953" h="6344114">
                <a:moveTo>
                  <a:pt x="0" y="2298455"/>
                </a:moveTo>
                <a:lnTo>
                  <a:pt x="8577953" y="0"/>
                </a:lnTo>
                <a:lnTo>
                  <a:pt x="8577953" y="6262024"/>
                </a:lnTo>
                <a:cubicBezTo>
                  <a:pt x="8577953" y="6307361"/>
                  <a:pt x="8541200" y="6344113"/>
                  <a:pt x="8495863" y="6344113"/>
                </a:cubicBezTo>
                <a:lnTo>
                  <a:pt x="1084031" y="634411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3" name="Rounded Rectangle 12"/>
          <p:cNvSpPr/>
          <p:nvPr/>
        </p:nvSpPr>
        <p:spPr>
          <a:xfrm rot="900000">
            <a:off x="-505205" y="5207904"/>
            <a:ext cx="8403750" cy="2486713"/>
          </a:xfrm>
          <a:custGeom>
            <a:avLst/>
            <a:gdLst/>
            <a:ahLst/>
            <a:cxnLst/>
            <a:rect l="l" t="t" r="r" b="b"/>
            <a:pathLst>
              <a:path w="7470000" h="2486713">
                <a:moveTo>
                  <a:pt x="0" y="0"/>
                </a:moveTo>
                <a:lnTo>
                  <a:pt x="7387910" y="0"/>
                </a:lnTo>
                <a:cubicBezTo>
                  <a:pt x="7433247" y="0"/>
                  <a:pt x="7470000" y="36753"/>
                  <a:pt x="7470000" y="82090"/>
                </a:cubicBezTo>
                <a:lnTo>
                  <a:pt x="7470000" y="663670"/>
                </a:lnTo>
                <a:lnTo>
                  <a:pt x="666313" y="2486713"/>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4" name="Rounded Rectangle 13"/>
          <p:cNvSpPr/>
          <p:nvPr/>
        </p:nvSpPr>
        <p:spPr>
          <a:xfrm rot="900000">
            <a:off x="8091355" y="6483337"/>
            <a:ext cx="2174438" cy="635631"/>
          </a:xfrm>
          <a:custGeom>
            <a:avLst/>
            <a:gdLst/>
            <a:ahLst/>
            <a:cxnLst/>
            <a:rect l="l" t="t" r="r" b="b"/>
            <a:pathLst>
              <a:path w="1932834" h="635630">
                <a:moveTo>
                  <a:pt x="50137" y="6451"/>
                </a:moveTo>
                <a:cubicBezTo>
                  <a:pt x="59958" y="2297"/>
                  <a:pt x="70756" y="0"/>
                  <a:pt x="82090" y="0"/>
                </a:cubicBezTo>
                <a:lnTo>
                  <a:pt x="1901288" y="0"/>
                </a:lnTo>
                <a:lnTo>
                  <a:pt x="1932834" y="117729"/>
                </a:lnTo>
                <a:lnTo>
                  <a:pt x="0" y="635630"/>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dirty="0"/>
          </a:p>
        </p:txBody>
      </p:sp>
      <p:sp>
        <p:nvSpPr>
          <p:cNvPr id="15" name="Rounded Rectangle 14"/>
          <p:cNvSpPr/>
          <p:nvPr/>
        </p:nvSpPr>
        <p:spPr>
          <a:xfrm rot="900000">
            <a:off x="9142982" y="92406"/>
            <a:ext cx="2113865" cy="6414233"/>
          </a:xfrm>
          <a:custGeom>
            <a:avLst/>
            <a:gdLst/>
            <a:ahLst/>
            <a:cxnLst/>
            <a:rect l="l" t="t" r="r" b="b"/>
            <a:pathLst>
              <a:path w="1878991" h="6414233">
                <a:moveTo>
                  <a:pt x="0" y="42953"/>
                </a:moveTo>
                <a:lnTo>
                  <a:pt x="160303" y="0"/>
                </a:lnTo>
                <a:lnTo>
                  <a:pt x="1878991" y="6414233"/>
                </a:lnTo>
                <a:lnTo>
                  <a:pt x="82090" y="6414233"/>
                </a:lnTo>
                <a:cubicBezTo>
                  <a:pt x="36753" y="6414233"/>
                  <a:pt x="0" y="6377480"/>
                  <a:pt x="0" y="633214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Date Placeholder 1"/>
          <p:cNvSpPr>
            <a:spLocks noGrp="1"/>
          </p:cNvSpPr>
          <p:nvPr>
            <p:ph type="dt" sz="half" idx="10"/>
          </p:nvPr>
        </p:nvSpPr>
        <p:spPr>
          <a:xfrm rot="900000">
            <a:off x="8462180" y="5927128"/>
            <a:ext cx="1714500" cy="365125"/>
          </a:xfrm>
        </p:spPr>
        <p:txBody>
          <a:bodyPr/>
          <a:lstStyle>
            <a:lvl1pPr algn="l">
              <a:defRPr/>
            </a:lvl1pPr>
          </a:lstStyle>
          <a:p>
            <a:fld id="{9AE78E09-D5CF-46E1-AD8F-E7480BEF41ED}" type="datetimeFigureOut">
              <a:rPr lang="fr-FR" smtClean="0"/>
              <a:t>19/05/2014</a:t>
            </a:fld>
            <a:endParaRPr lang="fr-FR"/>
          </a:p>
        </p:txBody>
      </p:sp>
      <p:sp>
        <p:nvSpPr>
          <p:cNvPr id="3" name="Footer Placeholder 2"/>
          <p:cNvSpPr>
            <a:spLocks noGrp="1"/>
          </p:cNvSpPr>
          <p:nvPr>
            <p:ph type="ftr" sz="quarter" idx="11"/>
          </p:nvPr>
        </p:nvSpPr>
        <p:spPr>
          <a:xfrm rot="900000">
            <a:off x="4378826" y="5987305"/>
            <a:ext cx="3514725" cy="295163"/>
          </a:xfrm>
        </p:spPr>
        <p:txBody>
          <a:bodyPr/>
          <a:lstStyle>
            <a:lvl1pPr algn="r">
              <a:defRPr/>
            </a:lvl1pPr>
          </a:lstStyle>
          <a:p>
            <a:endParaRPr lang="fr-FR"/>
          </a:p>
        </p:txBody>
      </p:sp>
      <p:sp>
        <p:nvSpPr>
          <p:cNvPr id="4" name="Slide Number Placeholder 3"/>
          <p:cNvSpPr>
            <a:spLocks noGrp="1"/>
          </p:cNvSpPr>
          <p:nvPr>
            <p:ph type="sldNum" sz="quarter" idx="12"/>
          </p:nvPr>
        </p:nvSpPr>
        <p:spPr>
          <a:xfrm rot="900000">
            <a:off x="8548941" y="5570122"/>
            <a:ext cx="805733"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13" name="Rounded Rectangle 12"/>
          <p:cNvSpPr/>
          <p:nvPr/>
        </p:nvSpPr>
        <p:spPr>
          <a:xfrm rot="20707748">
            <a:off x="-1009414" y="-624538"/>
            <a:ext cx="8197814" cy="6041339"/>
          </a:xfrm>
          <a:custGeom>
            <a:avLst/>
            <a:gdLst/>
            <a:ahLst/>
            <a:cxnLst/>
            <a:rect l="l" t="t" r="r" b="b"/>
            <a:pathLst>
              <a:path w="7286946" h="6041338">
                <a:moveTo>
                  <a:pt x="1604186" y="0"/>
                </a:moveTo>
                <a:lnTo>
                  <a:pt x="7286946" y="1508972"/>
                </a:lnTo>
                <a:lnTo>
                  <a:pt x="7286946" y="5959247"/>
                </a:lnTo>
                <a:cubicBezTo>
                  <a:pt x="7286946" y="6004584"/>
                  <a:pt x="7250193" y="6041337"/>
                  <a:pt x="7204856" y="6041337"/>
                </a:cubicBezTo>
                <a:lnTo>
                  <a:pt x="0" y="6041338"/>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4" name="Rounded Rectangle 13"/>
          <p:cNvSpPr/>
          <p:nvPr/>
        </p:nvSpPr>
        <p:spPr>
          <a:xfrm rot="20707748">
            <a:off x="72920" y="5378167"/>
            <a:ext cx="8373545" cy="2476431"/>
          </a:xfrm>
          <a:custGeom>
            <a:avLst/>
            <a:gdLst/>
            <a:ahLst/>
            <a:cxnLst/>
            <a:rect l="l" t="t" r="r" b="b"/>
            <a:pathLst>
              <a:path w="7443151" h="2476431">
                <a:moveTo>
                  <a:pt x="7393013" y="6452"/>
                </a:moveTo>
                <a:cubicBezTo>
                  <a:pt x="7422477" y="18914"/>
                  <a:pt x="7443150" y="48087"/>
                  <a:pt x="7443150" y="82090"/>
                </a:cubicBezTo>
                <a:lnTo>
                  <a:pt x="7443151" y="2476431"/>
                </a:lnTo>
                <a:lnTo>
                  <a:pt x="0" y="500014"/>
                </a:lnTo>
                <a:lnTo>
                  <a:pt x="132771" y="1"/>
                </a:lnTo>
                <a:lnTo>
                  <a:pt x="7361060" y="1"/>
                </a:lnTo>
                <a:cubicBezTo>
                  <a:pt x="7372394" y="0"/>
                  <a:pt x="7383192" y="2298"/>
                  <a:pt x="7393013" y="6452"/>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5" name="Rounded Rectangle 14"/>
          <p:cNvSpPr/>
          <p:nvPr/>
        </p:nvSpPr>
        <p:spPr>
          <a:xfrm rot="20707748">
            <a:off x="8618632" y="5459943"/>
            <a:ext cx="1922651" cy="1538303"/>
          </a:xfrm>
          <a:custGeom>
            <a:avLst/>
            <a:gdLst/>
            <a:ahLst/>
            <a:cxnLst/>
            <a:rect l="l" t="t" r="r" b="b"/>
            <a:pathLst>
              <a:path w="1709023" h="1538302">
                <a:moveTo>
                  <a:pt x="1709023" y="0"/>
                </a:moveTo>
                <a:lnTo>
                  <a:pt x="1300550" y="1538302"/>
                </a:lnTo>
                <a:lnTo>
                  <a:pt x="0" y="119296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6" name="Rounded Rectangle 15"/>
          <p:cNvSpPr/>
          <p:nvPr/>
        </p:nvSpPr>
        <p:spPr>
          <a:xfrm rot="20707748">
            <a:off x="7507262" y="-489834"/>
            <a:ext cx="3441509" cy="5809409"/>
          </a:xfrm>
          <a:custGeom>
            <a:avLst/>
            <a:gdLst/>
            <a:ahLst/>
            <a:cxnLst/>
            <a:rect l="l" t="t" r="r" b="b"/>
            <a:pathLst>
              <a:path w="3059119" h="5809409">
                <a:moveTo>
                  <a:pt x="0" y="0"/>
                </a:moveTo>
                <a:lnTo>
                  <a:pt x="3059119" y="812303"/>
                </a:lnTo>
                <a:lnTo>
                  <a:pt x="1732212" y="5809409"/>
                </a:lnTo>
                <a:lnTo>
                  <a:pt x="82090" y="5809409"/>
                </a:lnTo>
                <a:cubicBezTo>
                  <a:pt x="36753" y="5809409"/>
                  <a:pt x="0" y="5772656"/>
                  <a:pt x="0" y="5727319"/>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4500000">
            <a:off x="6123623" y="2141419"/>
            <a:ext cx="4818888" cy="1615059"/>
          </a:xfrm>
        </p:spPr>
        <p:txBody>
          <a:bodyPr anchor="b"/>
          <a:lstStyle>
            <a:lvl1pPr algn="r">
              <a:defRPr sz="5300" b="0"/>
            </a:lvl1pPr>
          </a:lstStyle>
          <a:p>
            <a:r>
              <a:rPr lang="fr-FR" smtClean="0"/>
              <a:t>Modifiez le style du titre</a:t>
            </a:r>
            <a:endParaRPr lang="en-US" dirty="0"/>
          </a:p>
        </p:txBody>
      </p:sp>
      <p:sp>
        <p:nvSpPr>
          <p:cNvPr id="3" name="Content Placeholder 2"/>
          <p:cNvSpPr>
            <a:spLocks noGrp="1"/>
          </p:cNvSpPr>
          <p:nvPr>
            <p:ph idx="1"/>
          </p:nvPr>
        </p:nvSpPr>
        <p:spPr>
          <a:xfrm rot="-900000">
            <a:off x="950461" y="997935"/>
            <a:ext cx="6010988" cy="3888220"/>
          </a:xfrm>
        </p:spPr>
        <p:txBody>
          <a:bodyPr anchor="b"/>
          <a:lstStyle>
            <a:lvl1pPr>
              <a:defRPr sz="3800"/>
            </a:lvl1pPr>
            <a:lvl2pPr>
              <a:defRPr sz="3400"/>
            </a:lvl2pPr>
            <a:lvl3pPr>
              <a:defRPr sz="2900"/>
            </a:lvl3pPr>
            <a:lvl4pPr>
              <a:defRPr sz="2400"/>
            </a:lvl4pPr>
            <a:lvl5pPr>
              <a:defRPr sz="2400"/>
            </a:lvl5pPr>
            <a:lvl6pPr>
              <a:defRPr sz="2400"/>
            </a:lvl6pPr>
            <a:lvl7pPr>
              <a:defRPr sz="2400"/>
            </a:lvl7pPr>
            <a:lvl8pPr>
              <a:defRPr sz="2400"/>
            </a:lvl8pPr>
            <a:lvl9pPr>
              <a:defRPr sz="24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Text Placeholder 3"/>
          <p:cNvSpPr>
            <a:spLocks noGrp="1"/>
          </p:cNvSpPr>
          <p:nvPr>
            <p:ph type="body" sz="half" idx="2"/>
          </p:nvPr>
        </p:nvSpPr>
        <p:spPr>
          <a:xfrm rot="-900000">
            <a:off x="3618646" y="5144601"/>
            <a:ext cx="4421672" cy="988131"/>
          </a:xfrm>
        </p:spPr>
        <p:txBody>
          <a:bodyPr>
            <a:normAutofit/>
          </a:bodyPr>
          <a:lstStyle>
            <a:lvl1pPr marL="0" indent="0" algn="r">
              <a:buNone/>
              <a:defRPr sz="2200"/>
            </a:lvl1pPr>
            <a:lvl2pPr marL="548557" indent="0">
              <a:buNone/>
              <a:defRPr sz="1400"/>
            </a:lvl2pPr>
            <a:lvl3pPr marL="1097113" indent="0">
              <a:buNone/>
              <a:defRPr sz="1200"/>
            </a:lvl3pPr>
            <a:lvl4pPr marL="1645669" indent="0">
              <a:buNone/>
              <a:defRPr sz="1000"/>
            </a:lvl4pPr>
            <a:lvl5pPr marL="2194226" indent="0">
              <a:buNone/>
              <a:defRPr sz="1000"/>
            </a:lvl5pPr>
            <a:lvl6pPr marL="2742784" indent="0">
              <a:buNone/>
              <a:defRPr sz="1000"/>
            </a:lvl6pPr>
            <a:lvl7pPr marL="3291340" indent="0">
              <a:buNone/>
              <a:defRPr sz="1000"/>
            </a:lvl7pPr>
            <a:lvl8pPr marL="3839896" indent="0">
              <a:buNone/>
              <a:defRPr sz="1000"/>
            </a:lvl8pPr>
            <a:lvl9pPr marL="4388454"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a:xfrm rot="-900000">
            <a:off x="8723376" y="5888748"/>
            <a:ext cx="1399032" cy="365125"/>
          </a:xfrm>
        </p:spPr>
        <p:txBody>
          <a:bodyPr/>
          <a:lstStyle>
            <a:lvl1pPr algn="l">
              <a:defRPr/>
            </a:lvl1pPr>
          </a:lstStyle>
          <a:p>
            <a:fld id="{9AE78E09-D5CF-46E1-AD8F-E7480BEF41ED}" type="datetimeFigureOut">
              <a:rPr lang="fr-FR" smtClean="0"/>
              <a:t>19/05/2014</a:t>
            </a:fld>
            <a:endParaRPr lang="fr-FR"/>
          </a:p>
        </p:txBody>
      </p:sp>
      <p:sp>
        <p:nvSpPr>
          <p:cNvPr id="6" name="Footer Placeholder 5"/>
          <p:cNvSpPr>
            <a:spLocks noGrp="1"/>
          </p:cNvSpPr>
          <p:nvPr>
            <p:ph type="ftr" sz="quarter" idx="11"/>
          </p:nvPr>
        </p:nvSpPr>
        <p:spPr>
          <a:xfrm rot="-900000">
            <a:off x="4796971" y="6099116"/>
            <a:ext cx="3445928" cy="365125"/>
          </a:xfrm>
        </p:spPr>
        <p:txBody>
          <a:bodyPr/>
          <a:lstStyle>
            <a:lvl1pPr algn="r">
              <a:defRPr/>
            </a:lvl1pPr>
          </a:lstStyle>
          <a:p>
            <a:endParaRPr lang="fr-FR"/>
          </a:p>
        </p:txBody>
      </p:sp>
      <p:sp>
        <p:nvSpPr>
          <p:cNvPr id="7" name="Slide Number Placeholder 6"/>
          <p:cNvSpPr>
            <a:spLocks noGrp="1"/>
          </p:cNvSpPr>
          <p:nvPr>
            <p:ph type="sldNum" sz="quarter" idx="12"/>
          </p:nvPr>
        </p:nvSpPr>
        <p:spPr>
          <a:xfrm rot="-900000">
            <a:off x="8651367" y="5641860"/>
            <a:ext cx="1399032"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15" name="Rounded Rectangle 14"/>
          <p:cNvSpPr/>
          <p:nvPr/>
        </p:nvSpPr>
        <p:spPr>
          <a:xfrm rot="900000">
            <a:off x="-600412" y="-979749"/>
            <a:ext cx="7506980" cy="6821601"/>
          </a:xfrm>
          <a:custGeom>
            <a:avLst/>
            <a:gdLst/>
            <a:ahLst/>
            <a:cxnLst/>
            <a:rect l="l" t="t" r="r" b="b"/>
            <a:pathLst>
              <a:path w="6672870" h="6821601">
                <a:moveTo>
                  <a:pt x="0" y="1787990"/>
                </a:moveTo>
                <a:lnTo>
                  <a:pt x="6672870" y="0"/>
                </a:lnTo>
                <a:lnTo>
                  <a:pt x="6672870" y="6739511"/>
                </a:lnTo>
                <a:cubicBezTo>
                  <a:pt x="6672870" y="6784848"/>
                  <a:pt x="6636117" y="6821601"/>
                  <a:pt x="6590780" y="6821601"/>
                </a:cubicBezTo>
                <a:lnTo>
                  <a:pt x="1348753" y="6821601"/>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6" name="Rounded Rectangle 15"/>
          <p:cNvSpPr/>
          <p:nvPr/>
        </p:nvSpPr>
        <p:spPr>
          <a:xfrm rot="900000">
            <a:off x="-319378" y="5969729"/>
            <a:ext cx="5963057" cy="1495955"/>
          </a:xfrm>
          <a:custGeom>
            <a:avLst/>
            <a:gdLst/>
            <a:ahLst/>
            <a:cxnLst/>
            <a:rect l="l" t="t" r="r" b="b"/>
            <a:pathLst>
              <a:path w="5300494" h="1495954">
                <a:moveTo>
                  <a:pt x="0" y="0"/>
                </a:moveTo>
                <a:lnTo>
                  <a:pt x="5218404" y="0"/>
                </a:lnTo>
                <a:cubicBezTo>
                  <a:pt x="5263741" y="0"/>
                  <a:pt x="5300494" y="36753"/>
                  <a:pt x="5300494" y="82090"/>
                </a:cubicBezTo>
                <a:lnTo>
                  <a:pt x="5300494" y="183095"/>
                </a:lnTo>
                <a:lnTo>
                  <a:pt x="400840" y="149595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7" name="Rounded Rectangle 16"/>
          <p:cNvSpPr/>
          <p:nvPr/>
        </p:nvSpPr>
        <p:spPr>
          <a:xfrm rot="900000">
            <a:off x="7796580" y="-242625"/>
            <a:ext cx="2738514" cy="1383623"/>
          </a:xfrm>
          <a:custGeom>
            <a:avLst/>
            <a:gdLst/>
            <a:ahLst/>
            <a:cxnLst/>
            <a:rect l="l" t="t" r="r" b="b"/>
            <a:pathLst>
              <a:path w="2434235" h="1383623">
                <a:moveTo>
                  <a:pt x="0" y="552912"/>
                </a:moveTo>
                <a:lnTo>
                  <a:pt x="2063495" y="0"/>
                </a:lnTo>
                <a:lnTo>
                  <a:pt x="2434235" y="1383623"/>
                </a:lnTo>
                <a:lnTo>
                  <a:pt x="82090" y="1383622"/>
                </a:lnTo>
                <a:cubicBezTo>
                  <a:pt x="36754" y="1383622"/>
                  <a:pt x="0" y="1346869"/>
                  <a:pt x="0" y="130153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8" name="Rounded Rectangle 17"/>
          <p:cNvSpPr/>
          <p:nvPr/>
        </p:nvSpPr>
        <p:spPr>
          <a:xfrm rot="900000">
            <a:off x="6637264" y="1282109"/>
            <a:ext cx="4323086" cy="6178451"/>
          </a:xfrm>
          <a:custGeom>
            <a:avLst/>
            <a:gdLst/>
            <a:ahLst/>
            <a:cxnLst/>
            <a:rect l="l" t="t" r="r" b="b"/>
            <a:pathLst>
              <a:path w="3842742" h="6178450">
                <a:moveTo>
                  <a:pt x="50137" y="6451"/>
                </a:moveTo>
                <a:cubicBezTo>
                  <a:pt x="59958" y="2297"/>
                  <a:pt x="70756" y="0"/>
                  <a:pt x="82090" y="0"/>
                </a:cubicBezTo>
                <a:lnTo>
                  <a:pt x="2463128" y="0"/>
                </a:lnTo>
                <a:lnTo>
                  <a:pt x="3842742" y="5148790"/>
                </a:lnTo>
                <a:lnTo>
                  <a:pt x="0" y="6178450"/>
                </a:lnTo>
                <a:lnTo>
                  <a:pt x="0" y="82090"/>
                </a:lnTo>
                <a:cubicBezTo>
                  <a:pt x="0" y="48087"/>
                  <a:pt x="20674" y="18913"/>
                  <a:pt x="5013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4500000">
            <a:off x="5465344" y="2620115"/>
            <a:ext cx="5036383" cy="2246772"/>
          </a:xfrm>
        </p:spPr>
        <p:txBody>
          <a:bodyPr anchor="t">
            <a:normAutofit/>
          </a:bodyPr>
          <a:lstStyle>
            <a:lvl1pPr algn="r">
              <a:defRPr sz="5300" b="0"/>
            </a:lvl1pPr>
          </a:lstStyle>
          <a:p>
            <a:r>
              <a:rPr lang="fr-FR" smtClean="0"/>
              <a:t>Modifiez le style du titre</a:t>
            </a:r>
            <a:endParaRPr lang="en-US"/>
          </a:p>
        </p:txBody>
      </p:sp>
      <p:sp>
        <p:nvSpPr>
          <p:cNvPr id="3" name="Picture Placeholder 2"/>
          <p:cNvSpPr>
            <a:spLocks noGrp="1"/>
          </p:cNvSpPr>
          <p:nvPr>
            <p:ph type="pic" idx="1"/>
          </p:nvPr>
        </p:nvSpPr>
        <p:spPr>
          <a:xfrm rot="900000">
            <a:off x="1695972" y="615741"/>
            <a:ext cx="4863942" cy="3294419"/>
          </a:xfrm>
          <a:prstGeom prst="roundRect">
            <a:avLst>
              <a:gd name="adj" fmla="val 4992"/>
            </a:avLst>
          </a:prstGeom>
          <a:ln w="19050">
            <a:solidFill>
              <a:schemeClr val="tx1"/>
            </a:solidFill>
          </a:ln>
          <a:effectLst>
            <a:innerShdw blurRad="101600" dir="13500000">
              <a:prstClr val="black">
                <a:alpha val="70000"/>
              </a:prstClr>
            </a:innerShdw>
          </a:effectLst>
        </p:spPr>
        <p:txBody>
          <a:bodyPr/>
          <a:lstStyle>
            <a:lvl1pPr marL="0" indent="0">
              <a:buNone/>
              <a:defRPr sz="3800"/>
            </a:lvl1pPr>
            <a:lvl2pPr marL="548557" indent="0">
              <a:buNone/>
              <a:defRPr sz="3400"/>
            </a:lvl2pPr>
            <a:lvl3pPr marL="1097113" indent="0">
              <a:buNone/>
              <a:defRPr sz="2900"/>
            </a:lvl3pPr>
            <a:lvl4pPr marL="1645669" indent="0">
              <a:buNone/>
              <a:defRPr sz="2400"/>
            </a:lvl4pPr>
            <a:lvl5pPr marL="2194226" indent="0">
              <a:buNone/>
              <a:defRPr sz="2400"/>
            </a:lvl5pPr>
            <a:lvl6pPr marL="2742784" indent="0">
              <a:buNone/>
              <a:defRPr sz="2400"/>
            </a:lvl6pPr>
            <a:lvl7pPr marL="3291340" indent="0">
              <a:buNone/>
              <a:defRPr sz="2400"/>
            </a:lvl7pPr>
            <a:lvl8pPr marL="3839896" indent="0">
              <a:buNone/>
              <a:defRPr sz="2400"/>
            </a:lvl8pPr>
            <a:lvl9pPr marL="4388454" indent="0">
              <a:buNone/>
              <a:defRPr sz="2400"/>
            </a:lvl9pPr>
          </a:lstStyle>
          <a:p>
            <a:r>
              <a:rPr lang="fr-FR" smtClean="0"/>
              <a:t>Cliquez sur l'icône pour ajouter une image</a:t>
            </a:r>
            <a:endParaRPr lang="en-US"/>
          </a:p>
        </p:txBody>
      </p:sp>
      <p:sp>
        <p:nvSpPr>
          <p:cNvPr id="4" name="Text Placeholder 3"/>
          <p:cNvSpPr>
            <a:spLocks noGrp="1"/>
          </p:cNvSpPr>
          <p:nvPr>
            <p:ph type="body" sz="half" idx="2"/>
          </p:nvPr>
        </p:nvSpPr>
        <p:spPr>
          <a:xfrm rot="900000">
            <a:off x="925646" y="4161126"/>
            <a:ext cx="4849779" cy="1203540"/>
          </a:xfrm>
        </p:spPr>
        <p:txBody>
          <a:bodyPr anchor="t">
            <a:normAutofit/>
          </a:bodyPr>
          <a:lstStyle>
            <a:lvl1pPr marL="0" indent="0" algn="ctr">
              <a:buNone/>
              <a:defRPr sz="2400"/>
            </a:lvl1pPr>
            <a:lvl2pPr marL="548557" indent="0">
              <a:buNone/>
              <a:defRPr sz="1400"/>
            </a:lvl2pPr>
            <a:lvl3pPr marL="1097113" indent="0">
              <a:buNone/>
              <a:defRPr sz="1200"/>
            </a:lvl3pPr>
            <a:lvl4pPr marL="1645669" indent="0">
              <a:buNone/>
              <a:defRPr sz="1000"/>
            </a:lvl4pPr>
            <a:lvl5pPr marL="2194226" indent="0">
              <a:buNone/>
              <a:defRPr sz="1000"/>
            </a:lvl5pPr>
            <a:lvl6pPr marL="2742784" indent="0">
              <a:buNone/>
              <a:defRPr sz="1000"/>
            </a:lvl6pPr>
            <a:lvl7pPr marL="3291340" indent="0">
              <a:buNone/>
              <a:defRPr sz="1000"/>
            </a:lvl7pPr>
            <a:lvl8pPr marL="3839896" indent="0">
              <a:buNone/>
              <a:defRPr sz="1000"/>
            </a:lvl8pPr>
            <a:lvl9pPr marL="4388454"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a:xfrm rot="900000">
            <a:off x="7866444" y="571268"/>
            <a:ext cx="1714500" cy="365125"/>
          </a:xfrm>
        </p:spPr>
        <p:txBody>
          <a:bodyPr/>
          <a:lstStyle>
            <a:lvl1pPr algn="l">
              <a:defRPr/>
            </a:lvl1pPr>
          </a:lstStyle>
          <a:p>
            <a:fld id="{9AE78E09-D5CF-46E1-AD8F-E7480BEF41ED}" type="datetimeFigureOut">
              <a:rPr lang="fr-FR" smtClean="0"/>
              <a:t>19/05/2014</a:t>
            </a:fld>
            <a:endParaRPr lang="fr-FR"/>
          </a:p>
        </p:txBody>
      </p:sp>
      <p:sp>
        <p:nvSpPr>
          <p:cNvPr id="6" name="Footer Placeholder 5"/>
          <p:cNvSpPr>
            <a:spLocks noGrp="1"/>
          </p:cNvSpPr>
          <p:nvPr>
            <p:ph type="ftr" sz="quarter" idx="11"/>
          </p:nvPr>
        </p:nvSpPr>
        <p:spPr>
          <a:xfrm rot="900000">
            <a:off x="728212" y="5162540"/>
            <a:ext cx="3349635" cy="365125"/>
          </a:xfrm>
        </p:spPr>
        <p:txBody>
          <a:bodyPr/>
          <a:lstStyle>
            <a:lvl1pPr algn="l">
              <a:defRPr/>
            </a:lvl1pPr>
          </a:lstStyle>
          <a:p>
            <a:endParaRPr lang="fr-FR"/>
          </a:p>
        </p:txBody>
      </p:sp>
      <p:sp>
        <p:nvSpPr>
          <p:cNvPr id="7" name="Slide Number Placeholder 6"/>
          <p:cNvSpPr>
            <a:spLocks noGrp="1"/>
          </p:cNvSpPr>
          <p:nvPr>
            <p:ph type="sldNum" sz="quarter" idx="12"/>
          </p:nvPr>
        </p:nvSpPr>
        <p:spPr>
          <a:xfrm rot="900000">
            <a:off x="7927287" y="391064"/>
            <a:ext cx="2208585"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12" name="Rounded Rectangle 11"/>
          <p:cNvSpPr/>
          <p:nvPr/>
        </p:nvSpPr>
        <p:spPr>
          <a:xfrm rot="20707748">
            <a:off x="-1007909" y="-766298"/>
            <a:ext cx="9374418" cy="5894380"/>
          </a:xfrm>
          <a:custGeom>
            <a:avLst/>
            <a:gdLst/>
            <a:ahLst/>
            <a:cxnLst/>
            <a:rect l="l" t="t" r="r" b="b"/>
            <a:pathLst>
              <a:path w="8332816" h="5894380">
                <a:moveTo>
                  <a:pt x="1565164" y="0"/>
                </a:moveTo>
                <a:lnTo>
                  <a:pt x="8332816" y="1797049"/>
                </a:lnTo>
                <a:lnTo>
                  <a:pt x="8332816" y="5812290"/>
                </a:lnTo>
                <a:cubicBezTo>
                  <a:pt x="8332816" y="5857627"/>
                  <a:pt x="8296063" y="5894380"/>
                  <a:pt x="8250726" y="5894380"/>
                </a:cubicBezTo>
                <a:lnTo>
                  <a:pt x="0" y="5894380"/>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3" name="Rounded Rectangle 12"/>
          <p:cNvSpPr/>
          <p:nvPr/>
        </p:nvSpPr>
        <p:spPr>
          <a:xfrm rot="20707748">
            <a:off x="72847" y="5089619"/>
            <a:ext cx="9594050" cy="2911464"/>
          </a:xfrm>
          <a:custGeom>
            <a:avLst/>
            <a:gdLst/>
            <a:ahLst/>
            <a:cxnLst/>
            <a:rect l="l" t="t" r="r" b="b"/>
            <a:pathLst>
              <a:path w="8528044" h="2911464">
                <a:moveTo>
                  <a:pt x="8477907" y="6451"/>
                </a:moveTo>
                <a:cubicBezTo>
                  <a:pt x="8507371" y="18913"/>
                  <a:pt x="8528044" y="48087"/>
                  <a:pt x="8528044" y="82090"/>
                </a:cubicBezTo>
                <a:lnTo>
                  <a:pt x="8528044" y="2911464"/>
                </a:lnTo>
                <a:lnTo>
                  <a:pt x="0" y="646970"/>
                </a:lnTo>
                <a:lnTo>
                  <a:pt x="171794" y="0"/>
                </a:lnTo>
                <a:lnTo>
                  <a:pt x="8445954" y="0"/>
                </a:lnTo>
                <a:cubicBezTo>
                  <a:pt x="8457288" y="0"/>
                  <a:pt x="8468086" y="2297"/>
                  <a:pt x="847790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4" name="Rounded Rectangle 13"/>
          <p:cNvSpPr/>
          <p:nvPr/>
        </p:nvSpPr>
        <p:spPr>
          <a:xfrm rot="20707748">
            <a:off x="9600676" y="3839515"/>
            <a:ext cx="1137650" cy="2994351"/>
          </a:xfrm>
          <a:custGeom>
            <a:avLst/>
            <a:gdLst/>
            <a:ahLst/>
            <a:cxnLst/>
            <a:rect l="l" t="t" r="r" b="b"/>
            <a:pathLst>
              <a:path w="1011244" h="2994350">
                <a:moveTo>
                  <a:pt x="1011244" y="0"/>
                </a:moveTo>
                <a:lnTo>
                  <a:pt x="216140" y="2994350"/>
                </a:lnTo>
                <a:lnTo>
                  <a:pt x="0" y="2936957"/>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5" name="Rounded Rectangle 14"/>
          <p:cNvSpPr/>
          <p:nvPr/>
        </p:nvSpPr>
        <p:spPr>
          <a:xfrm rot="20707748">
            <a:off x="8537062" y="-321833"/>
            <a:ext cx="2223609" cy="4072807"/>
          </a:xfrm>
          <a:custGeom>
            <a:avLst/>
            <a:gdLst/>
            <a:ahLst/>
            <a:cxnLst/>
            <a:rect l="l" t="t" r="r" b="b"/>
            <a:pathLst>
              <a:path w="1976541" h="4072806">
                <a:moveTo>
                  <a:pt x="0" y="0"/>
                </a:moveTo>
                <a:lnTo>
                  <a:pt x="1976541" y="524841"/>
                </a:lnTo>
                <a:lnTo>
                  <a:pt x="1034432" y="4072806"/>
                </a:lnTo>
                <a:lnTo>
                  <a:pt x="82090" y="4072806"/>
                </a:lnTo>
                <a:cubicBezTo>
                  <a:pt x="36753" y="4072806"/>
                  <a:pt x="0" y="4036053"/>
                  <a:pt x="0" y="399071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Title 1"/>
          <p:cNvSpPr>
            <a:spLocks noGrp="1"/>
          </p:cNvSpPr>
          <p:nvPr>
            <p:ph type="title"/>
          </p:nvPr>
        </p:nvSpPr>
        <p:spPr>
          <a:xfrm rot="-900000">
            <a:off x="3581875" y="4760441"/>
            <a:ext cx="5630348" cy="1299543"/>
          </a:xfrm>
        </p:spPr>
        <p:txBody>
          <a:bodyPr anchor="t"/>
          <a:lstStyle/>
          <a:p>
            <a:r>
              <a:rPr lang="fr-FR" smtClean="0"/>
              <a:t>Modifiez le style du titre</a:t>
            </a:r>
            <a:endParaRPr lang="en-US"/>
          </a:p>
        </p:txBody>
      </p:sp>
      <p:sp>
        <p:nvSpPr>
          <p:cNvPr id="3" name="Vertical Text Placeholder 2"/>
          <p:cNvSpPr>
            <a:spLocks noGrp="1"/>
          </p:cNvSpPr>
          <p:nvPr>
            <p:ph type="body" orient="vert" idx="1"/>
          </p:nvPr>
        </p:nvSpPr>
        <p:spPr>
          <a:xfrm rot="-900000">
            <a:off x="879600" y="984595"/>
            <a:ext cx="7403939" cy="3604759"/>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4" name="Date Placeholder 3"/>
          <p:cNvSpPr>
            <a:spLocks noGrp="1"/>
          </p:cNvSpPr>
          <p:nvPr>
            <p:ph type="dt" sz="half" idx="10"/>
          </p:nvPr>
        </p:nvSpPr>
        <p:spPr>
          <a:xfrm rot="-900000">
            <a:off x="7870956" y="6238514"/>
            <a:ext cx="1714500" cy="365125"/>
          </a:xfrm>
        </p:spPr>
        <p:txBody>
          <a:body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a:xfrm rot="-900000">
            <a:off x="5987086" y="6094804"/>
            <a:ext cx="3514725" cy="365125"/>
          </a:xfrm>
        </p:spPr>
        <p:txBody>
          <a:bodyPr/>
          <a:lstStyle>
            <a:lvl1pPr algn="r">
              <a:defRPr/>
            </a:lvl1pPr>
          </a:lstStyle>
          <a:p>
            <a:endParaRPr lang="fr-FR"/>
          </a:p>
        </p:txBody>
      </p:sp>
      <p:sp>
        <p:nvSpPr>
          <p:cNvPr id="6" name="Slide Number Placeholder 5"/>
          <p:cNvSpPr>
            <a:spLocks noGrp="1"/>
          </p:cNvSpPr>
          <p:nvPr>
            <p:ph type="sldNum" sz="quarter" idx="12"/>
          </p:nvPr>
        </p:nvSpPr>
        <p:spPr>
          <a:xfrm rot="-900000">
            <a:off x="9205577" y="3246943"/>
            <a:ext cx="1020876"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12" name="Rounded Rectangle 11"/>
          <p:cNvSpPr/>
          <p:nvPr/>
        </p:nvSpPr>
        <p:spPr>
          <a:xfrm rot="20707748">
            <a:off x="-993270" y="-626061"/>
            <a:ext cx="8370176" cy="7347127"/>
          </a:xfrm>
          <a:custGeom>
            <a:avLst/>
            <a:gdLst/>
            <a:ahLst/>
            <a:cxnLst/>
            <a:rect l="l" t="t" r="r" b="b"/>
            <a:pathLst>
              <a:path w="7440156" h="7347127">
                <a:moveTo>
                  <a:pt x="1760047" y="0"/>
                </a:moveTo>
                <a:lnTo>
                  <a:pt x="7440156" y="1508269"/>
                </a:lnTo>
                <a:lnTo>
                  <a:pt x="7440156" y="7265037"/>
                </a:lnTo>
                <a:cubicBezTo>
                  <a:pt x="7440156" y="7310374"/>
                  <a:pt x="7403403" y="7347127"/>
                  <a:pt x="7358066" y="7347127"/>
                </a:cubicBezTo>
                <a:lnTo>
                  <a:pt x="2707078" y="7347127"/>
                </a:lnTo>
                <a:lnTo>
                  <a:pt x="0" y="6628304"/>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3" name="Rounded Rectangle 12"/>
          <p:cNvSpPr/>
          <p:nvPr/>
        </p:nvSpPr>
        <p:spPr>
          <a:xfrm rot="20707748">
            <a:off x="3630645" y="6274265"/>
            <a:ext cx="4946262" cy="1167472"/>
          </a:xfrm>
          <a:custGeom>
            <a:avLst/>
            <a:gdLst/>
            <a:ahLst/>
            <a:cxnLst/>
            <a:rect l="l" t="t" r="r" b="b"/>
            <a:pathLst>
              <a:path w="4396677" h="1167472">
                <a:moveTo>
                  <a:pt x="4346539" y="6451"/>
                </a:moveTo>
                <a:cubicBezTo>
                  <a:pt x="4376003" y="18913"/>
                  <a:pt x="4396677" y="48087"/>
                  <a:pt x="4396677" y="82090"/>
                </a:cubicBezTo>
                <a:lnTo>
                  <a:pt x="4396677" y="1167472"/>
                </a:lnTo>
                <a:lnTo>
                  <a:pt x="0" y="0"/>
                </a:lnTo>
                <a:lnTo>
                  <a:pt x="4314586" y="0"/>
                </a:lnTo>
                <a:cubicBezTo>
                  <a:pt x="4325920" y="0"/>
                  <a:pt x="4336718" y="2297"/>
                  <a:pt x="4346539"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4" name="Rounded Rectangle 13"/>
          <p:cNvSpPr/>
          <p:nvPr/>
        </p:nvSpPr>
        <p:spPr>
          <a:xfrm rot="20707748">
            <a:off x="8616976" y="5459738"/>
            <a:ext cx="1924391" cy="1538689"/>
          </a:xfrm>
          <a:custGeom>
            <a:avLst/>
            <a:gdLst/>
            <a:ahLst/>
            <a:cxnLst/>
            <a:rect l="l" t="t" r="r" b="b"/>
            <a:pathLst>
              <a:path w="1710569" h="1538689">
                <a:moveTo>
                  <a:pt x="1710569" y="1"/>
                </a:moveTo>
                <a:lnTo>
                  <a:pt x="1301993" y="1538689"/>
                </a:lnTo>
                <a:lnTo>
                  <a:pt x="0" y="1192965"/>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15" name="Rounded Rectangle 14"/>
          <p:cNvSpPr/>
          <p:nvPr/>
        </p:nvSpPr>
        <p:spPr>
          <a:xfrm rot="20707748">
            <a:off x="7499729" y="-490725"/>
            <a:ext cx="3448998" cy="5811871"/>
          </a:xfrm>
          <a:custGeom>
            <a:avLst/>
            <a:gdLst/>
            <a:ahLst/>
            <a:cxnLst/>
            <a:rect l="l" t="t" r="r" b="b"/>
            <a:pathLst>
              <a:path w="3065776" h="5811871">
                <a:moveTo>
                  <a:pt x="0" y="0"/>
                </a:moveTo>
                <a:lnTo>
                  <a:pt x="3065776" y="814071"/>
                </a:lnTo>
                <a:lnTo>
                  <a:pt x="1738684" y="5811871"/>
                </a:lnTo>
                <a:lnTo>
                  <a:pt x="82090" y="5811871"/>
                </a:lnTo>
                <a:cubicBezTo>
                  <a:pt x="36753" y="5811871"/>
                  <a:pt x="0" y="5775118"/>
                  <a:pt x="0" y="572978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9711" tIns="54854" rIns="109711" bIns="54854" rtlCol="0" anchor="ctr"/>
          <a:lstStyle/>
          <a:p>
            <a:pPr algn="ctr"/>
            <a:endParaRPr lang="en-US"/>
          </a:p>
        </p:txBody>
      </p:sp>
      <p:sp>
        <p:nvSpPr>
          <p:cNvPr id="2" name="Vertical Title 1"/>
          <p:cNvSpPr>
            <a:spLocks noGrp="1"/>
          </p:cNvSpPr>
          <p:nvPr>
            <p:ph type="title" orient="vert"/>
          </p:nvPr>
        </p:nvSpPr>
        <p:spPr>
          <a:xfrm rot="-900000">
            <a:off x="7642505" y="511413"/>
            <a:ext cx="1615059" cy="4818888"/>
          </a:xfrm>
        </p:spPr>
        <p:txBody>
          <a:bodyPr vert="eaVert"/>
          <a:lstStyle/>
          <a:p>
            <a:r>
              <a:rPr lang="fr-FR" smtClean="0"/>
              <a:t>Modifiez le style du titre</a:t>
            </a:r>
            <a:endParaRPr lang="en-US" dirty="0"/>
          </a:p>
        </p:txBody>
      </p:sp>
      <p:sp>
        <p:nvSpPr>
          <p:cNvPr id="3" name="Vertical Text Placeholder 2"/>
          <p:cNvSpPr>
            <a:spLocks noGrp="1"/>
          </p:cNvSpPr>
          <p:nvPr>
            <p:ph type="body" orient="vert" idx="1"/>
          </p:nvPr>
        </p:nvSpPr>
        <p:spPr>
          <a:xfrm rot="-900000">
            <a:off x="1088736" y="1075680"/>
            <a:ext cx="6073824" cy="5088265"/>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a:xfrm rot="-900000">
            <a:off x="8723376" y="5888748"/>
            <a:ext cx="1399032" cy="365125"/>
          </a:xfrm>
        </p:spPr>
        <p:txBody>
          <a:bodyPr/>
          <a:lstStyle>
            <a:lvl1pPr algn="l">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11"/>
          </p:nvPr>
        </p:nvSpPr>
        <p:spPr>
          <a:xfrm rot="-900000">
            <a:off x="5622541" y="6188256"/>
            <a:ext cx="2677844" cy="365125"/>
          </a:xfrm>
        </p:spPr>
        <p:txBody>
          <a:bodyPr/>
          <a:lstStyle>
            <a:lvl1pPr algn="r">
              <a:defRPr/>
            </a:lvl1pPr>
          </a:lstStyle>
          <a:p>
            <a:endParaRPr lang="fr-FR"/>
          </a:p>
        </p:txBody>
      </p:sp>
      <p:sp>
        <p:nvSpPr>
          <p:cNvPr id="6" name="Slide Number Placeholder 5"/>
          <p:cNvSpPr>
            <a:spLocks noGrp="1"/>
          </p:cNvSpPr>
          <p:nvPr>
            <p:ph type="sldNum" sz="quarter" idx="12"/>
          </p:nvPr>
        </p:nvSpPr>
        <p:spPr>
          <a:xfrm rot="-900000">
            <a:off x="8651367" y="5641860"/>
            <a:ext cx="1399032" cy="365125"/>
          </a:xfrm>
        </p:spPr>
        <p:txBody>
          <a:bodyPr/>
          <a:lstStyle>
            <a:lvl1pPr algn="l">
              <a:defRPr/>
            </a:lvl1pPr>
          </a:lstStyle>
          <a:p>
            <a:fld id="{DDBBB693-8EE8-48B6-91C1-615213F95742}" type="slidenum">
              <a:rPr lang="fr-FR" smtClean="0"/>
              <a:t>‹N°›</a:t>
            </a:fld>
            <a:endParaRPr lang="fr-FR"/>
          </a:p>
        </p:txBody>
      </p:sp>
    </p:spTree>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771525" y="2130441"/>
            <a:ext cx="8743950" cy="1470025"/>
          </a:xfrm>
        </p:spPr>
        <p:txBody>
          <a:bodyPr/>
          <a:lstStyle/>
          <a:p>
            <a:r>
              <a:rPr lang="fr-FR" smtClean="0"/>
              <a:t>Modifiez le style du titre</a:t>
            </a:r>
            <a:endParaRPr lang="fr-FR"/>
          </a:p>
        </p:txBody>
      </p:sp>
      <p:sp>
        <p:nvSpPr>
          <p:cNvPr id="3" name="Sous-titre 2"/>
          <p:cNvSpPr>
            <a:spLocks noGrp="1"/>
          </p:cNvSpPr>
          <p:nvPr>
            <p:ph type="subTitle" idx="1"/>
          </p:nvPr>
        </p:nvSpPr>
        <p:spPr>
          <a:xfrm>
            <a:off x="1543052" y="3886200"/>
            <a:ext cx="7200900" cy="1752600"/>
          </a:xfrm>
        </p:spPr>
        <p:txBody>
          <a:bodyPr/>
          <a:lstStyle>
            <a:lvl1pPr marL="0" indent="0" algn="ctr">
              <a:buNone/>
              <a:defRPr>
                <a:solidFill>
                  <a:schemeClr val="tx1">
                    <a:tint val="75000"/>
                  </a:schemeClr>
                </a:solidFill>
              </a:defRPr>
            </a:lvl1pPr>
            <a:lvl2pPr marL="548578" indent="0" algn="ctr">
              <a:buNone/>
              <a:defRPr>
                <a:solidFill>
                  <a:schemeClr val="tx1">
                    <a:tint val="75000"/>
                  </a:schemeClr>
                </a:solidFill>
              </a:defRPr>
            </a:lvl2pPr>
            <a:lvl3pPr marL="1097158" indent="0" algn="ctr">
              <a:buNone/>
              <a:defRPr>
                <a:solidFill>
                  <a:schemeClr val="tx1">
                    <a:tint val="75000"/>
                  </a:schemeClr>
                </a:solidFill>
              </a:defRPr>
            </a:lvl3pPr>
            <a:lvl4pPr marL="1645735" indent="0" algn="ctr">
              <a:buNone/>
              <a:defRPr>
                <a:solidFill>
                  <a:schemeClr val="tx1">
                    <a:tint val="75000"/>
                  </a:schemeClr>
                </a:solidFill>
              </a:defRPr>
            </a:lvl4pPr>
            <a:lvl5pPr marL="2194314" indent="0" algn="ctr">
              <a:buNone/>
              <a:defRPr>
                <a:solidFill>
                  <a:schemeClr val="tx1">
                    <a:tint val="75000"/>
                  </a:schemeClr>
                </a:solidFill>
              </a:defRPr>
            </a:lvl5pPr>
            <a:lvl6pPr marL="2742893" indent="0" algn="ctr">
              <a:buNone/>
              <a:defRPr>
                <a:solidFill>
                  <a:schemeClr val="tx1">
                    <a:tint val="75000"/>
                  </a:schemeClr>
                </a:solidFill>
              </a:defRPr>
            </a:lvl6pPr>
            <a:lvl7pPr marL="3291472" indent="0" algn="ctr">
              <a:buNone/>
              <a:defRPr>
                <a:solidFill>
                  <a:schemeClr val="tx1">
                    <a:tint val="75000"/>
                  </a:schemeClr>
                </a:solidFill>
              </a:defRPr>
            </a:lvl7pPr>
            <a:lvl8pPr marL="3840049" indent="0" algn="ctr">
              <a:buNone/>
              <a:defRPr>
                <a:solidFill>
                  <a:schemeClr val="tx1">
                    <a:tint val="75000"/>
                  </a:schemeClr>
                </a:solidFill>
              </a:defRPr>
            </a:lvl8pPr>
            <a:lvl9pPr marL="4388629" indent="0" algn="ctr">
              <a:buNone/>
              <a:defRPr>
                <a:solidFill>
                  <a:schemeClr val="tx1">
                    <a:tint val="75000"/>
                  </a:schemeClr>
                </a:solidFill>
              </a:defRPr>
            </a:lvl9pPr>
          </a:lstStyle>
          <a:p>
            <a:r>
              <a:rPr lang="fr-FR" smtClean="0"/>
              <a:t>Modifiez le style des sous-titres du masque</a:t>
            </a:r>
            <a:endParaRPr lang="fr-FR"/>
          </a:p>
        </p:txBody>
      </p:sp>
      <p:sp>
        <p:nvSpPr>
          <p:cNvPr id="4" name="Espace réservé de la date 3"/>
          <p:cNvSpPr>
            <a:spLocks noGrp="1"/>
          </p:cNvSpPr>
          <p:nvPr>
            <p:ph type="dt" sz="half" idx="10"/>
          </p:nvPr>
        </p:nvSpPr>
        <p:spPr/>
        <p:txBody>
          <a:bodyPr/>
          <a:lstStyle/>
          <a:p>
            <a:fld id="{9AE78E09-D5CF-46E1-AD8F-E7480BEF41ED}" type="datetimeFigureOut">
              <a:rPr lang="fr-FR" smtClean="0"/>
              <a:t>19/05/2014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303539402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9AE78E09-D5CF-46E1-AD8F-E7480BEF41ED}" type="datetimeFigureOut">
              <a:rPr lang="fr-FR" smtClean="0"/>
              <a:t>19/05/2014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2435225215"/>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812603" y="4406916"/>
            <a:ext cx="8743950" cy="1362075"/>
          </a:xfrm>
        </p:spPr>
        <p:txBody>
          <a:bodyPr anchor="t"/>
          <a:lstStyle>
            <a:lvl1pPr algn="l">
              <a:defRPr sz="4800" b="1" cap="all"/>
            </a:lvl1pPr>
          </a:lstStyle>
          <a:p>
            <a:r>
              <a:rPr lang="fr-FR" smtClean="0"/>
              <a:t>Modifiez le style du titre</a:t>
            </a:r>
            <a:endParaRPr lang="fr-FR"/>
          </a:p>
        </p:txBody>
      </p:sp>
      <p:sp>
        <p:nvSpPr>
          <p:cNvPr id="3" name="Espace réservé du texte 2"/>
          <p:cNvSpPr>
            <a:spLocks noGrp="1"/>
          </p:cNvSpPr>
          <p:nvPr>
            <p:ph type="body" idx="1"/>
          </p:nvPr>
        </p:nvSpPr>
        <p:spPr>
          <a:xfrm>
            <a:off x="812603" y="2906721"/>
            <a:ext cx="8743950" cy="1500187"/>
          </a:xfrm>
        </p:spPr>
        <p:txBody>
          <a:bodyPr anchor="b"/>
          <a:lstStyle>
            <a:lvl1pPr marL="0" indent="0">
              <a:buNone/>
              <a:defRPr sz="2400">
                <a:solidFill>
                  <a:schemeClr val="tx1">
                    <a:tint val="75000"/>
                  </a:schemeClr>
                </a:solidFill>
              </a:defRPr>
            </a:lvl1pPr>
            <a:lvl2pPr marL="548578" indent="0">
              <a:buNone/>
              <a:defRPr sz="2200">
                <a:solidFill>
                  <a:schemeClr val="tx1">
                    <a:tint val="75000"/>
                  </a:schemeClr>
                </a:solidFill>
              </a:defRPr>
            </a:lvl2pPr>
            <a:lvl3pPr marL="1097158" indent="0">
              <a:buNone/>
              <a:defRPr sz="1900">
                <a:solidFill>
                  <a:schemeClr val="tx1">
                    <a:tint val="75000"/>
                  </a:schemeClr>
                </a:solidFill>
              </a:defRPr>
            </a:lvl3pPr>
            <a:lvl4pPr marL="1645735" indent="0">
              <a:buNone/>
              <a:defRPr sz="1700">
                <a:solidFill>
                  <a:schemeClr val="tx1">
                    <a:tint val="75000"/>
                  </a:schemeClr>
                </a:solidFill>
              </a:defRPr>
            </a:lvl4pPr>
            <a:lvl5pPr marL="2194314" indent="0">
              <a:buNone/>
              <a:defRPr sz="1700">
                <a:solidFill>
                  <a:schemeClr val="tx1">
                    <a:tint val="75000"/>
                  </a:schemeClr>
                </a:solidFill>
              </a:defRPr>
            </a:lvl5pPr>
            <a:lvl6pPr marL="2742893" indent="0">
              <a:buNone/>
              <a:defRPr sz="1700">
                <a:solidFill>
                  <a:schemeClr val="tx1">
                    <a:tint val="75000"/>
                  </a:schemeClr>
                </a:solidFill>
              </a:defRPr>
            </a:lvl6pPr>
            <a:lvl7pPr marL="3291472" indent="0">
              <a:buNone/>
              <a:defRPr sz="1700">
                <a:solidFill>
                  <a:schemeClr val="tx1">
                    <a:tint val="75000"/>
                  </a:schemeClr>
                </a:solidFill>
              </a:defRPr>
            </a:lvl7pPr>
            <a:lvl8pPr marL="3840049" indent="0">
              <a:buNone/>
              <a:defRPr sz="1700">
                <a:solidFill>
                  <a:schemeClr val="tx1">
                    <a:tint val="75000"/>
                  </a:schemeClr>
                </a:solidFill>
              </a:defRPr>
            </a:lvl8pPr>
            <a:lvl9pPr marL="4388629" indent="0">
              <a:buNone/>
              <a:defRPr sz="1700">
                <a:solidFill>
                  <a:schemeClr val="tx1">
                    <a:tint val="75000"/>
                  </a:schemeClr>
                </a:solidFill>
              </a:defRPr>
            </a:lvl9pPr>
          </a:lstStyle>
          <a:p>
            <a:pPr lvl="0"/>
            <a:r>
              <a:rPr lang="fr-FR" smtClean="0"/>
              <a:t>Modifiez les styles du texte du masque</a:t>
            </a:r>
          </a:p>
        </p:txBody>
      </p:sp>
      <p:sp>
        <p:nvSpPr>
          <p:cNvPr id="4" name="Espace réservé de la date 3"/>
          <p:cNvSpPr>
            <a:spLocks noGrp="1"/>
          </p:cNvSpPr>
          <p:nvPr>
            <p:ph type="dt" sz="half" idx="10"/>
          </p:nvPr>
        </p:nvSpPr>
        <p:spPr/>
        <p:txBody>
          <a:bodyPr/>
          <a:lstStyle/>
          <a:p>
            <a:fld id="{9AE78E09-D5CF-46E1-AD8F-E7480BEF41ED}" type="datetimeFigureOut">
              <a:rPr lang="fr-FR" smtClean="0"/>
              <a:t>19/05/2014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190625103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sz="half" idx="1"/>
          </p:nvPr>
        </p:nvSpPr>
        <p:spPr>
          <a:xfrm>
            <a:off x="578653" y="1600212"/>
            <a:ext cx="5122070" cy="4525963"/>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contenu 3"/>
          <p:cNvSpPr>
            <a:spLocks noGrp="1"/>
          </p:cNvSpPr>
          <p:nvPr>
            <p:ph sz="half" idx="2"/>
          </p:nvPr>
        </p:nvSpPr>
        <p:spPr>
          <a:xfrm>
            <a:off x="5872165" y="1600212"/>
            <a:ext cx="5122070" cy="4525963"/>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e la date 4"/>
          <p:cNvSpPr>
            <a:spLocks noGrp="1"/>
          </p:cNvSpPr>
          <p:nvPr>
            <p:ph type="dt" sz="half" idx="10"/>
          </p:nvPr>
        </p:nvSpPr>
        <p:spPr/>
        <p:txBody>
          <a:bodyPr/>
          <a:lstStyle/>
          <a:p>
            <a:fld id="{9AE78E09-D5CF-46E1-AD8F-E7480BEF41ED}" type="datetimeFigureOut">
              <a:rPr lang="fr-FR" smtClean="0"/>
              <a:t>19/05/2014</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255739719"/>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a:xfrm>
            <a:off x="514352" y="274639"/>
            <a:ext cx="9258300" cy="1143000"/>
          </a:xfrm>
        </p:spPr>
        <p:txBody>
          <a:bodyPr/>
          <a:lstStyle>
            <a:lvl1pPr>
              <a:defRPr/>
            </a:lvl1pPr>
          </a:lstStyle>
          <a:p>
            <a:r>
              <a:rPr lang="fr-FR" smtClean="0"/>
              <a:t>Modifiez le style du titre</a:t>
            </a:r>
            <a:endParaRPr lang="fr-FR"/>
          </a:p>
        </p:txBody>
      </p:sp>
      <p:sp>
        <p:nvSpPr>
          <p:cNvPr id="3" name="Espace réservé du texte 2"/>
          <p:cNvSpPr>
            <a:spLocks noGrp="1"/>
          </p:cNvSpPr>
          <p:nvPr>
            <p:ph type="body" idx="1"/>
          </p:nvPr>
        </p:nvSpPr>
        <p:spPr>
          <a:xfrm>
            <a:off x="514354" y="1535113"/>
            <a:ext cx="4545212" cy="639763"/>
          </a:xfrm>
        </p:spPr>
        <p:txBody>
          <a:bodyPr anchor="b"/>
          <a:lstStyle>
            <a:lvl1pPr marL="0" indent="0">
              <a:buNone/>
              <a:defRPr sz="2900" b="1"/>
            </a:lvl1pPr>
            <a:lvl2pPr marL="548578" indent="0">
              <a:buNone/>
              <a:defRPr sz="2400" b="1"/>
            </a:lvl2pPr>
            <a:lvl3pPr marL="1097158" indent="0">
              <a:buNone/>
              <a:defRPr sz="2200" b="1"/>
            </a:lvl3pPr>
            <a:lvl4pPr marL="1645735" indent="0">
              <a:buNone/>
              <a:defRPr sz="1900" b="1"/>
            </a:lvl4pPr>
            <a:lvl5pPr marL="2194314" indent="0">
              <a:buNone/>
              <a:defRPr sz="1900" b="1"/>
            </a:lvl5pPr>
            <a:lvl6pPr marL="2742893" indent="0">
              <a:buNone/>
              <a:defRPr sz="1900" b="1"/>
            </a:lvl6pPr>
            <a:lvl7pPr marL="3291472" indent="0">
              <a:buNone/>
              <a:defRPr sz="1900" b="1"/>
            </a:lvl7pPr>
            <a:lvl8pPr marL="3840049" indent="0">
              <a:buNone/>
              <a:defRPr sz="1900" b="1"/>
            </a:lvl8pPr>
            <a:lvl9pPr marL="4388629" indent="0">
              <a:buNone/>
              <a:defRPr sz="1900" b="1"/>
            </a:lvl9pPr>
          </a:lstStyle>
          <a:p>
            <a:pPr lvl="0"/>
            <a:r>
              <a:rPr lang="fr-FR" smtClean="0"/>
              <a:t>Modifiez les styles du texte du masque</a:t>
            </a:r>
          </a:p>
        </p:txBody>
      </p:sp>
      <p:sp>
        <p:nvSpPr>
          <p:cNvPr id="4" name="Espace réservé du contenu 3"/>
          <p:cNvSpPr>
            <a:spLocks noGrp="1"/>
          </p:cNvSpPr>
          <p:nvPr>
            <p:ph sz="half" idx="2"/>
          </p:nvPr>
        </p:nvSpPr>
        <p:spPr>
          <a:xfrm>
            <a:off x="514354" y="2174876"/>
            <a:ext cx="4545212" cy="3951288"/>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u texte 4"/>
          <p:cNvSpPr>
            <a:spLocks noGrp="1"/>
          </p:cNvSpPr>
          <p:nvPr>
            <p:ph type="body" sz="quarter" idx="3"/>
          </p:nvPr>
        </p:nvSpPr>
        <p:spPr>
          <a:xfrm>
            <a:off x="5225663" y="1535113"/>
            <a:ext cx="4546997" cy="639763"/>
          </a:xfrm>
        </p:spPr>
        <p:txBody>
          <a:bodyPr anchor="b"/>
          <a:lstStyle>
            <a:lvl1pPr marL="0" indent="0">
              <a:buNone/>
              <a:defRPr sz="2900" b="1"/>
            </a:lvl1pPr>
            <a:lvl2pPr marL="548578" indent="0">
              <a:buNone/>
              <a:defRPr sz="2400" b="1"/>
            </a:lvl2pPr>
            <a:lvl3pPr marL="1097158" indent="0">
              <a:buNone/>
              <a:defRPr sz="2200" b="1"/>
            </a:lvl3pPr>
            <a:lvl4pPr marL="1645735" indent="0">
              <a:buNone/>
              <a:defRPr sz="1900" b="1"/>
            </a:lvl4pPr>
            <a:lvl5pPr marL="2194314" indent="0">
              <a:buNone/>
              <a:defRPr sz="1900" b="1"/>
            </a:lvl5pPr>
            <a:lvl6pPr marL="2742893" indent="0">
              <a:buNone/>
              <a:defRPr sz="1900" b="1"/>
            </a:lvl6pPr>
            <a:lvl7pPr marL="3291472" indent="0">
              <a:buNone/>
              <a:defRPr sz="1900" b="1"/>
            </a:lvl7pPr>
            <a:lvl8pPr marL="3840049" indent="0">
              <a:buNone/>
              <a:defRPr sz="1900" b="1"/>
            </a:lvl8pPr>
            <a:lvl9pPr marL="4388629" indent="0">
              <a:buNone/>
              <a:defRPr sz="1900" b="1"/>
            </a:lvl9pPr>
          </a:lstStyle>
          <a:p>
            <a:pPr lvl="0"/>
            <a:r>
              <a:rPr lang="fr-FR" smtClean="0"/>
              <a:t>Modifiez les styles du texte du masque</a:t>
            </a:r>
          </a:p>
        </p:txBody>
      </p:sp>
      <p:sp>
        <p:nvSpPr>
          <p:cNvPr id="6" name="Espace réservé du contenu 5"/>
          <p:cNvSpPr>
            <a:spLocks noGrp="1"/>
          </p:cNvSpPr>
          <p:nvPr>
            <p:ph sz="quarter" idx="4"/>
          </p:nvPr>
        </p:nvSpPr>
        <p:spPr>
          <a:xfrm>
            <a:off x="5225663" y="2174876"/>
            <a:ext cx="4546997" cy="3951288"/>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Espace réservé de la date 6"/>
          <p:cNvSpPr>
            <a:spLocks noGrp="1"/>
          </p:cNvSpPr>
          <p:nvPr>
            <p:ph type="dt" sz="half" idx="10"/>
          </p:nvPr>
        </p:nvSpPr>
        <p:spPr/>
        <p:txBody>
          <a:bodyPr/>
          <a:lstStyle/>
          <a:p>
            <a:fld id="{9AE78E09-D5CF-46E1-AD8F-E7480BEF41ED}" type="datetimeFigureOut">
              <a:rPr lang="fr-FR" smtClean="0"/>
              <a:t>19/05/2014</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3802687138"/>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e la date 2"/>
          <p:cNvSpPr>
            <a:spLocks noGrp="1"/>
          </p:cNvSpPr>
          <p:nvPr>
            <p:ph type="dt" sz="half" idx="10"/>
          </p:nvPr>
        </p:nvSpPr>
        <p:spPr/>
        <p:txBody>
          <a:bodyPr/>
          <a:lstStyle/>
          <a:p>
            <a:fld id="{9AE78E09-D5CF-46E1-AD8F-E7480BEF41ED}" type="datetimeFigureOut">
              <a:rPr lang="fr-FR" smtClean="0"/>
              <a:t>19/05/2014</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1340124781"/>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9AE78E09-D5CF-46E1-AD8F-E7480BEF41ED}" type="datetimeFigureOut">
              <a:rPr lang="fr-FR" smtClean="0"/>
              <a:t>19/05/2014</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602208860"/>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514358" y="273049"/>
            <a:ext cx="3384353" cy="1162051"/>
          </a:xfrm>
        </p:spPr>
        <p:txBody>
          <a:bodyPr anchor="b"/>
          <a:lstStyle>
            <a:lvl1pPr algn="l">
              <a:defRPr sz="2400" b="1"/>
            </a:lvl1pPr>
          </a:lstStyle>
          <a:p>
            <a:r>
              <a:rPr lang="fr-FR" smtClean="0"/>
              <a:t>Modifiez le style du titre</a:t>
            </a:r>
            <a:endParaRPr lang="fr-FR"/>
          </a:p>
        </p:txBody>
      </p:sp>
      <p:sp>
        <p:nvSpPr>
          <p:cNvPr id="3" name="Espace réservé du contenu 2"/>
          <p:cNvSpPr>
            <a:spLocks noGrp="1"/>
          </p:cNvSpPr>
          <p:nvPr>
            <p:ph idx="1"/>
          </p:nvPr>
        </p:nvSpPr>
        <p:spPr>
          <a:xfrm>
            <a:off x="4021937" y="273066"/>
            <a:ext cx="5750720" cy="5853113"/>
          </a:xfrm>
        </p:spPr>
        <p:txBody>
          <a:bodyPr/>
          <a:lstStyle>
            <a:lvl1pPr>
              <a:defRPr sz="3800"/>
            </a:lvl1pPr>
            <a:lvl2pPr>
              <a:defRPr sz="3400"/>
            </a:lvl2pPr>
            <a:lvl3pPr>
              <a:defRPr sz="2900"/>
            </a:lvl3pPr>
            <a:lvl4pPr>
              <a:defRPr sz="2400"/>
            </a:lvl4pPr>
            <a:lvl5pPr>
              <a:defRPr sz="2400"/>
            </a:lvl5pPr>
            <a:lvl6pPr>
              <a:defRPr sz="2400"/>
            </a:lvl6pPr>
            <a:lvl7pPr>
              <a:defRPr sz="2400"/>
            </a:lvl7pPr>
            <a:lvl8pPr>
              <a:defRPr sz="2400"/>
            </a:lvl8pPr>
            <a:lvl9pPr>
              <a:defRPr sz="24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texte 3"/>
          <p:cNvSpPr>
            <a:spLocks noGrp="1"/>
          </p:cNvSpPr>
          <p:nvPr>
            <p:ph type="body" sz="half" idx="2"/>
          </p:nvPr>
        </p:nvSpPr>
        <p:spPr>
          <a:xfrm>
            <a:off x="514358" y="1435111"/>
            <a:ext cx="3384353" cy="4691063"/>
          </a:xfrm>
        </p:spPr>
        <p:txBody>
          <a:bodyPr/>
          <a:lstStyle>
            <a:lvl1pPr marL="0" indent="0">
              <a:buNone/>
              <a:defRPr sz="1700"/>
            </a:lvl1pPr>
            <a:lvl2pPr marL="548578" indent="0">
              <a:buNone/>
              <a:defRPr sz="1400"/>
            </a:lvl2pPr>
            <a:lvl3pPr marL="1097158" indent="0">
              <a:buNone/>
              <a:defRPr sz="1200"/>
            </a:lvl3pPr>
            <a:lvl4pPr marL="1645735" indent="0">
              <a:buNone/>
              <a:defRPr sz="1100"/>
            </a:lvl4pPr>
            <a:lvl5pPr marL="2194314" indent="0">
              <a:buNone/>
              <a:defRPr sz="1100"/>
            </a:lvl5pPr>
            <a:lvl6pPr marL="2742893" indent="0">
              <a:buNone/>
              <a:defRPr sz="1100"/>
            </a:lvl6pPr>
            <a:lvl7pPr marL="3291472" indent="0">
              <a:buNone/>
              <a:defRPr sz="1100"/>
            </a:lvl7pPr>
            <a:lvl8pPr marL="3840049" indent="0">
              <a:buNone/>
              <a:defRPr sz="1100"/>
            </a:lvl8pPr>
            <a:lvl9pPr marL="4388629" indent="0">
              <a:buNone/>
              <a:defRPr sz="11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fld id="{9AE78E09-D5CF-46E1-AD8F-E7480BEF41ED}" type="datetimeFigureOut">
              <a:rPr lang="fr-FR" smtClean="0"/>
              <a:t>19/05/2014</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2878032496"/>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2016324" y="4800600"/>
            <a:ext cx="6172200" cy="566739"/>
          </a:xfrm>
        </p:spPr>
        <p:txBody>
          <a:bodyPr anchor="b"/>
          <a:lstStyle>
            <a:lvl1pPr algn="l">
              <a:defRPr sz="2400" b="1"/>
            </a:lvl1pPr>
          </a:lstStyle>
          <a:p>
            <a:r>
              <a:rPr lang="fr-FR" smtClean="0"/>
              <a:t>Modifiez le style du titre</a:t>
            </a:r>
            <a:endParaRPr lang="fr-FR"/>
          </a:p>
        </p:txBody>
      </p:sp>
      <p:sp>
        <p:nvSpPr>
          <p:cNvPr id="3" name="Espace réservé pour une image  2"/>
          <p:cNvSpPr>
            <a:spLocks noGrp="1"/>
          </p:cNvSpPr>
          <p:nvPr>
            <p:ph type="pic" idx="1"/>
          </p:nvPr>
        </p:nvSpPr>
        <p:spPr>
          <a:xfrm>
            <a:off x="2016324" y="612775"/>
            <a:ext cx="6172200" cy="4114800"/>
          </a:xfrm>
        </p:spPr>
        <p:txBody>
          <a:bodyPr/>
          <a:lstStyle>
            <a:lvl1pPr marL="0" indent="0">
              <a:buNone/>
              <a:defRPr sz="3800"/>
            </a:lvl1pPr>
            <a:lvl2pPr marL="548578" indent="0">
              <a:buNone/>
              <a:defRPr sz="3400"/>
            </a:lvl2pPr>
            <a:lvl3pPr marL="1097158" indent="0">
              <a:buNone/>
              <a:defRPr sz="2900"/>
            </a:lvl3pPr>
            <a:lvl4pPr marL="1645735" indent="0">
              <a:buNone/>
              <a:defRPr sz="2400"/>
            </a:lvl4pPr>
            <a:lvl5pPr marL="2194314" indent="0">
              <a:buNone/>
              <a:defRPr sz="2400"/>
            </a:lvl5pPr>
            <a:lvl6pPr marL="2742893" indent="0">
              <a:buNone/>
              <a:defRPr sz="2400"/>
            </a:lvl6pPr>
            <a:lvl7pPr marL="3291472" indent="0">
              <a:buNone/>
              <a:defRPr sz="2400"/>
            </a:lvl7pPr>
            <a:lvl8pPr marL="3840049" indent="0">
              <a:buNone/>
              <a:defRPr sz="2400"/>
            </a:lvl8pPr>
            <a:lvl9pPr marL="4388629" indent="0">
              <a:buNone/>
              <a:defRPr sz="2400"/>
            </a:lvl9pPr>
          </a:lstStyle>
          <a:p>
            <a:endParaRPr lang="fr-FR"/>
          </a:p>
        </p:txBody>
      </p:sp>
      <p:sp>
        <p:nvSpPr>
          <p:cNvPr id="4" name="Espace réservé du texte 3"/>
          <p:cNvSpPr>
            <a:spLocks noGrp="1"/>
          </p:cNvSpPr>
          <p:nvPr>
            <p:ph type="body" sz="half" idx="2"/>
          </p:nvPr>
        </p:nvSpPr>
        <p:spPr>
          <a:xfrm>
            <a:off x="2016324" y="5367341"/>
            <a:ext cx="6172200" cy="804863"/>
          </a:xfrm>
        </p:spPr>
        <p:txBody>
          <a:bodyPr/>
          <a:lstStyle>
            <a:lvl1pPr marL="0" indent="0">
              <a:buNone/>
              <a:defRPr sz="1700"/>
            </a:lvl1pPr>
            <a:lvl2pPr marL="548578" indent="0">
              <a:buNone/>
              <a:defRPr sz="1400"/>
            </a:lvl2pPr>
            <a:lvl3pPr marL="1097158" indent="0">
              <a:buNone/>
              <a:defRPr sz="1200"/>
            </a:lvl3pPr>
            <a:lvl4pPr marL="1645735" indent="0">
              <a:buNone/>
              <a:defRPr sz="1100"/>
            </a:lvl4pPr>
            <a:lvl5pPr marL="2194314" indent="0">
              <a:buNone/>
              <a:defRPr sz="1100"/>
            </a:lvl5pPr>
            <a:lvl6pPr marL="2742893" indent="0">
              <a:buNone/>
              <a:defRPr sz="1100"/>
            </a:lvl6pPr>
            <a:lvl7pPr marL="3291472" indent="0">
              <a:buNone/>
              <a:defRPr sz="1100"/>
            </a:lvl7pPr>
            <a:lvl8pPr marL="3840049" indent="0">
              <a:buNone/>
              <a:defRPr sz="1100"/>
            </a:lvl8pPr>
            <a:lvl9pPr marL="4388629" indent="0">
              <a:buNone/>
              <a:defRPr sz="11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fld id="{9AE78E09-D5CF-46E1-AD8F-E7480BEF41ED}" type="datetimeFigureOut">
              <a:rPr lang="fr-FR" smtClean="0"/>
              <a:t>19/05/2014</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100626595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texte vertical 2"/>
          <p:cNvSpPr>
            <a:spLocks noGrp="1"/>
          </p:cNvSpPr>
          <p:nvPr>
            <p:ph type="body" orient="vert" idx="1"/>
          </p:nvPr>
        </p:nvSpPr>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9AE78E09-D5CF-46E1-AD8F-E7480BEF41ED}" type="datetimeFigureOut">
              <a:rPr lang="fr-FR" smtClean="0"/>
              <a:t>19/05/2014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231060898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390344" y="274654"/>
            <a:ext cx="2603897" cy="5851525"/>
          </a:xfrm>
        </p:spPr>
        <p:txBody>
          <a:bodyPr vert="eaVert"/>
          <a:lstStyle/>
          <a:p>
            <a:r>
              <a:rPr lang="fr-FR" smtClean="0"/>
              <a:t>Modifiez le style du titre</a:t>
            </a:r>
            <a:endParaRPr lang="fr-FR"/>
          </a:p>
        </p:txBody>
      </p:sp>
      <p:sp>
        <p:nvSpPr>
          <p:cNvPr id="3" name="Espace réservé du texte vertical 2"/>
          <p:cNvSpPr>
            <a:spLocks noGrp="1"/>
          </p:cNvSpPr>
          <p:nvPr>
            <p:ph type="body" orient="vert" idx="1"/>
          </p:nvPr>
        </p:nvSpPr>
        <p:spPr>
          <a:xfrm>
            <a:off x="578654" y="274654"/>
            <a:ext cx="7640241" cy="5851525"/>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9AE78E09-D5CF-46E1-AD8F-E7480BEF41ED}" type="datetimeFigureOut">
              <a:rPr lang="fr-FR" smtClean="0"/>
              <a:t>19/05/2014</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DBBB693-8EE8-48B6-91C1-615213F95742}" type="slidenum">
              <a:rPr lang="fr-FR" smtClean="0"/>
              <a:t>‹N°›</a:t>
            </a:fld>
            <a:endParaRPr lang="fr-FR"/>
          </a:p>
        </p:txBody>
      </p:sp>
    </p:spTree>
    <p:extLst>
      <p:ext uri="{BB962C8B-B14F-4D97-AF65-F5344CB8AC3E}">
        <p14:creationId xmlns:p14="http://schemas.microsoft.com/office/powerpoint/2010/main" val="1825891727"/>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ags" Target="../tags/tag5.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ags" Target="../tags/tag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custDataLst>
              <p:tags r:id="rId13"/>
            </p:custDataLst>
          </p:nvPr>
        </p:nvSpPr>
        <p:spPr bwMode="auto">
          <a:xfrm>
            <a:off x="3041458" y="274639"/>
            <a:ext cx="7106246" cy="1143000"/>
          </a:xfrm>
          <a:prstGeom prst="rect">
            <a:avLst/>
          </a:prstGeom>
          <a:noFill/>
          <a:ln w="9525">
            <a:noFill/>
            <a:miter lim="800000"/>
            <a:headEnd/>
            <a:tailEnd/>
          </a:ln>
          <a:effectLst/>
        </p:spPr>
        <p:txBody>
          <a:bodyPr vert="horz" wrap="square" lIns="109711" tIns="54854" rIns="109711" bIns="54854" numCol="1" anchor="b" anchorCtr="0" compatLnSpc="1">
            <a:prstTxWarp prst="textNoShape">
              <a:avLst/>
            </a:prstTxWarp>
          </a:bodyPr>
          <a:lstStyle/>
          <a:p>
            <a:pPr lvl="0"/>
            <a:r>
              <a:rPr lang="fr-FR" smtClean="0"/>
              <a:t>Modifiez le style du titre</a:t>
            </a:r>
          </a:p>
        </p:txBody>
      </p:sp>
      <p:sp>
        <p:nvSpPr>
          <p:cNvPr id="1027" name="Rectangle 3"/>
          <p:cNvSpPr>
            <a:spLocks noGrp="1" noChangeArrowheads="1"/>
          </p:cNvSpPr>
          <p:nvPr>
            <p:ph type="body" idx="1"/>
            <p:custDataLst>
              <p:tags r:id="rId14"/>
            </p:custDataLst>
          </p:nvPr>
        </p:nvSpPr>
        <p:spPr bwMode="auto">
          <a:xfrm>
            <a:off x="3030740" y="1600212"/>
            <a:ext cx="7116960" cy="4525963"/>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p>
        </p:txBody>
      </p:sp>
      <p:sp>
        <p:nvSpPr>
          <p:cNvPr id="1028" name="Rectangle 4"/>
          <p:cNvSpPr>
            <a:spLocks noGrp="1" noChangeArrowheads="1"/>
          </p:cNvSpPr>
          <p:nvPr>
            <p:ph type="dt" sz="half" idx="2"/>
          </p:nvPr>
        </p:nvSpPr>
        <p:spPr bwMode="auto">
          <a:xfrm>
            <a:off x="514350" y="6245237"/>
            <a:ext cx="2400300" cy="476251"/>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lvl1pPr>
              <a:defRPr sz="1700"/>
            </a:lvl1pPr>
          </a:lstStyle>
          <a:p>
            <a:fld id="{9AE78E09-D5CF-46E1-AD8F-E7480BEF41ED}" type="datetimeFigureOut">
              <a:rPr lang="fr-FR" smtClean="0"/>
              <a:t>19/05/2014</a:t>
            </a:fld>
            <a:endParaRPr lang="fr-FR"/>
          </a:p>
        </p:txBody>
      </p:sp>
      <p:sp>
        <p:nvSpPr>
          <p:cNvPr id="1029" name="Rectangle 5"/>
          <p:cNvSpPr>
            <a:spLocks noGrp="1" noChangeArrowheads="1"/>
          </p:cNvSpPr>
          <p:nvPr>
            <p:ph type="ftr" sz="quarter" idx="3"/>
          </p:nvPr>
        </p:nvSpPr>
        <p:spPr bwMode="auto">
          <a:xfrm>
            <a:off x="3514727" y="6245237"/>
            <a:ext cx="3257550" cy="476251"/>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lvl1pPr algn="ctr">
              <a:defRPr sz="1700"/>
            </a:lvl1pPr>
          </a:lstStyle>
          <a:p>
            <a:endParaRPr lang="fr-FR"/>
          </a:p>
        </p:txBody>
      </p:sp>
      <p:sp>
        <p:nvSpPr>
          <p:cNvPr id="1030" name="Rectangle 6"/>
          <p:cNvSpPr>
            <a:spLocks noGrp="1" noChangeArrowheads="1"/>
          </p:cNvSpPr>
          <p:nvPr>
            <p:ph type="sldNum" sz="quarter" idx="4"/>
          </p:nvPr>
        </p:nvSpPr>
        <p:spPr bwMode="auto">
          <a:xfrm>
            <a:off x="7372350" y="6245237"/>
            <a:ext cx="2400300" cy="476251"/>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lvl1pPr algn="r">
              <a:defRPr sz="1700"/>
            </a:lvl1pPr>
          </a:lstStyle>
          <a:p>
            <a:fld id="{DDBBB693-8EE8-48B6-91C1-615213F95742}" type="slidenum">
              <a:rPr lang="fr-FR" smtClean="0"/>
              <a:t>‹N°›</a:t>
            </a:fld>
            <a:endParaRPr lang="fr-FR"/>
          </a:p>
        </p:txBody>
      </p:sp>
    </p:spTree>
  </p:cSld>
  <p:clrMap bg1="dk2" tx1="lt1" bg2="dk1"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xStyles>
    <p:titleStyle>
      <a:lvl1pPr algn="l" rtl="0" eaLnBrk="1" fontAlgn="base" hangingPunct="1">
        <a:spcBef>
          <a:spcPct val="0"/>
        </a:spcBef>
        <a:spcAft>
          <a:spcPct val="0"/>
        </a:spcAft>
        <a:buClr>
          <a:schemeClr val="tx1"/>
        </a:buClr>
        <a:defRPr sz="3800">
          <a:solidFill>
            <a:schemeClr val="tx1"/>
          </a:solidFill>
          <a:latin typeface="+mj-lt"/>
          <a:ea typeface="+mj-ea"/>
          <a:cs typeface="+mj-cs"/>
        </a:defRPr>
      </a:lvl1pPr>
      <a:lvl2pPr algn="l" rtl="0" eaLnBrk="1" fontAlgn="base" hangingPunct="1">
        <a:spcBef>
          <a:spcPct val="0"/>
        </a:spcBef>
        <a:spcAft>
          <a:spcPct val="0"/>
        </a:spcAft>
        <a:buClr>
          <a:schemeClr val="tx1"/>
        </a:buClr>
        <a:defRPr sz="3800">
          <a:solidFill>
            <a:schemeClr val="tx1"/>
          </a:solidFill>
          <a:latin typeface="Arial" charset="0"/>
        </a:defRPr>
      </a:lvl2pPr>
      <a:lvl3pPr algn="l" rtl="0" eaLnBrk="1" fontAlgn="base" hangingPunct="1">
        <a:spcBef>
          <a:spcPct val="0"/>
        </a:spcBef>
        <a:spcAft>
          <a:spcPct val="0"/>
        </a:spcAft>
        <a:buClr>
          <a:schemeClr val="tx1"/>
        </a:buClr>
        <a:defRPr sz="3800">
          <a:solidFill>
            <a:schemeClr val="tx1"/>
          </a:solidFill>
          <a:latin typeface="Arial" charset="0"/>
        </a:defRPr>
      </a:lvl3pPr>
      <a:lvl4pPr algn="l" rtl="0" eaLnBrk="1" fontAlgn="base" hangingPunct="1">
        <a:spcBef>
          <a:spcPct val="0"/>
        </a:spcBef>
        <a:spcAft>
          <a:spcPct val="0"/>
        </a:spcAft>
        <a:buClr>
          <a:schemeClr val="tx1"/>
        </a:buClr>
        <a:defRPr sz="3800">
          <a:solidFill>
            <a:schemeClr val="tx1"/>
          </a:solidFill>
          <a:latin typeface="Arial" charset="0"/>
        </a:defRPr>
      </a:lvl4pPr>
      <a:lvl5pPr algn="l" rtl="0" eaLnBrk="1" fontAlgn="base" hangingPunct="1">
        <a:spcBef>
          <a:spcPct val="0"/>
        </a:spcBef>
        <a:spcAft>
          <a:spcPct val="0"/>
        </a:spcAft>
        <a:buClr>
          <a:schemeClr val="tx1"/>
        </a:buClr>
        <a:defRPr sz="3800">
          <a:solidFill>
            <a:schemeClr val="tx1"/>
          </a:solidFill>
          <a:latin typeface="Arial" charset="0"/>
        </a:defRPr>
      </a:lvl5pPr>
      <a:lvl6pPr marL="548557" algn="l" rtl="0" eaLnBrk="1" fontAlgn="base" hangingPunct="1">
        <a:spcBef>
          <a:spcPct val="0"/>
        </a:spcBef>
        <a:spcAft>
          <a:spcPct val="0"/>
        </a:spcAft>
        <a:buClr>
          <a:schemeClr val="tx1"/>
        </a:buClr>
        <a:defRPr sz="3800">
          <a:solidFill>
            <a:schemeClr val="tx1"/>
          </a:solidFill>
          <a:latin typeface="Arial" charset="0"/>
        </a:defRPr>
      </a:lvl6pPr>
      <a:lvl7pPr marL="1097113" algn="l" rtl="0" eaLnBrk="1" fontAlgn="base" hangingPunct="1">
        <a:spcBef>
          <a:spcPct val="0"/>
        </a:spcBef>
        <a:spcAft>
          <a:spcPct val="0"/>
        </a:spcAft>
        <a:buClr>
          <a:schemeClr val="tx1"/>
        </a:buClr>
        <a:defRPr sz="3800">
          <a:solidFill>
            <a:schemeClr val="tx1"/>
          </a:solidFill>
          <a:latin typeface="Arial" charset="0"/>
        </a:defRPr>
      </a:lvl7pPr>
      <a:lvl8pPr marL="1645669" algn="l" rtl="0" eaLnBrk="1" fontAlgn="base" hangingPunct="1">
        <a:spcBef>
          <a:spcPct val="0"/>
        </a:spcBef>
        <a:spcAft>
          <a:spcPct val="0"/>
        </a:spcAft>
        <a:buClr>
          <a:schemeClr val="tx1"/>
        </a:buClr>
        <a:defRPr sz="3800">
          <a:solidFill>
            <a:schemeClr val="tx1"/>
          </a:solidFill>
          <a:latin typeface="Arial" charset="0"/>
        </a:defRPr>
      </a:lvl8pPr>
      <a:lvl9pPr marL="2194226" algn="l" rtl="0" eaLnBrk="1" fontAlgn="base" hangingPunct="1">
        <a:spcBef>
          <a:spcPct val="0"/>
        </a:spcBef>
        <a:spcAft>
          <a:spcPct val="0"/>
        </a:spcAft>
        <a:buClr>
          <a:schemeClr val="tx1"/>
        </a:buClr>
        <a:defRPr sz="3800">
          <a:solidFill>
            <a:schemeClr val="tx1"/>
          </a:solidFill>
          <a:latin typeface="Arial" charset="0"/>
        </a:defRPr>
      </a:lvl9pPr>
    </p:titleStyle>
    <p:bodyStyle>
      <a:lvl1pPr marL="411419" indent="-411419" algn="l" rtl="0" eaLnBrk="1" fontAlgn="base" hangingPunct="1">
        <a:spcBef>
          <a:spcPct val="20000"/>
        </a:spcBef>
        <a:spcAft>
          <a:spcPct val="0"/>
        </a:spcAft>
        <a:buClr>
          <a:schemeClr val="tx1"/>
        </a:buClr>
        <a:buChar char="•"/>
        <a:defRPr sz="2900">
          <a:solidFill>
            <a:schemeClr val="tx1"/>
          </a:solidFill>
          <a:latin typeface="+mn-lt"/>
          <a:ea typeface="+mn-ea"/>
          <a:cs typeface="+mn-cs"/>
        </a:defRPr>
      </a:lvl1pPr>
      <a:lvl2pPr marL="891404" indent="-342847" algn="l" rtl="0" eaLnBrk="1" fontAlgn="base" hangingPunct="1">
        <a:spcBef>
          <a:spcPct val="20000"/>
        </a:spcBef>
        <a:spcAft>
          <a:spcPct val="0"/>
        </a:spcAft>
        <a:buClr>
          <a:schemeClr val="tx1"/>
        </a:buClr>
        <a:buChar char="•"/>
        <a:defRPr sz="2900">
          <a:solidFill>
            <a:schemeClr val="tx1"/>
          </a:solidFill>
          <a:latin typeface="+mn-lt"/>
        </a:defRPr>
      </a:lvl2pPr>
      <a:lvl3pPr marL="1371391" indent="-274277" algn="l" rtl="0" eaLnBrk="1" fontAlgn="base" hangingPunct="1">
        <a:spcBef>
          <a:spcPct val="20000"/>
        </a:spcBef>
        <a:spcAft>
          <a:spcPct val="0"/>
        </a:spcAft>
        <a:buClr>
          <a:schemeClr val="tx1"/>
        </a:buClr>
        <a:buChar char="•"/>
        <a:defRPr sz="2900">
          <a:solidFill>
            <a:schemeClr val="tx1"/>
          </a:solidFill>
          <a:latin typeface="+mn-lt"/>
        </a:defRPr>
      </a:lvl3pPr>
      <a:lvl4pPr marL="1919948" indent="-274277" algn="l" rtl="0" eaLnBrk="1" fontAlgn="base" hangingPunct="1">
        <a:spcBef>
          <a:spcPct val="20000"/>
        </a:spcBef>
        <a:spcAft>
          <a:spcPct val="0"/>
        </a:spcAft>
        <a:buClr>
          <a:schemeClr val="tx1"/>
        </a:buClr>
        <a:buChar char="•"/>
        <a:defRPr sz="2900">
          <a:solidFill>
            <a:schemeClr val="tx1"/>
          </a:solidFill>
          <a:latin typeface="+mn-lt"/>
        </a:defRPr>
      </a:lvl4pPr>
      <a:lvl5pPr marL="2468504" indent="-274277" algn="l" rtl="0" eaLnBrk="1" fontAlgn="base" hangingPunct="1">
        <a:spcBef>
          <a:spcPct val="20000"/>
        </a:spcBef>
        <a:spcAft>
          <a:spcPct val="0"/>
        </a:spcAft>
        <a:buClr>
          <a:schemeClr val="tx1"/>
        </a:buClr>
        <a:buChar char="•"/>
        <a:defRPr sz="2900">
          <a:solidFill>
            <a:schemeClr val="tx1"/>
          </a:solidFill>
          <a:latin typeface="+mn-lt"/>
        </a:defRPr>
      </a:lvl5pPr>
      <a:lvl6pPr marL="3017060" indent="-274277" algn="l" rtl="0" eaLnBrk="1" fontAlgn="base" hangingPunct="1">
        <a:spcBef>
          <a:spcPct val="20000"/>
        </a:spcBef>
        <a:spcAft>
          <a:spcPct val="0"/>
        </a:spcAft>
        <a:buClr>
          <a:schemeClr val="tx1"/>
        </a:buClr>
        <a:buChar char="•"/>
        <a:defRPr sz="2900">
          <a:solidFill>
            <a:schemeClr val="tx1"/>
          </a:solidFill>
          <a:latin typeface="+mn-lt"/>
        </a:defRPr>
      </a:lvl6pPr>
      <a:lvl7pPr marL="3565618" indent="-274277" algn="l" rtl="0" eaLnBrk="1" fontAlgn="base" hangingPunct="1">
        <a:spcBef>
          <a:spcPct val="20000"/>
        </a:spcBef>
        <a:spcAft>
          <a:spcPct val="0"/>
        </a:spcAft>
        <a:buClr>
          <a:schemeClr val="tx1"/>
        </a:buClr>
        <a:buChar char="•"/>
        <a:defRPr sz="2900">
          <a:solidFill>
            <a:schemeClr val="tx1"/>
          </a:solidFill>
          <a:latin typeface="+mn-lt"/>
        </a:defRPr>
      </a:lvl7pPr>
      <a:lvl8pPr marL="4114175" indent="-274277" algn="l" rtl="0" eaLnBrk="1" fontAlgn="base" hangingPunct="1">
        <a:spcBef>
          <a:spcPct val="20000"/>
        </a:spcBef>
        <a:spcAft>
          <a:spcPct val="0"/>
        </a:spcAft>
        <a:buClr>
          <a:schemeClr val="tx1"/>
        </a:buClr>
        <a:buChar char="•"/>
        <a:defRPr sz="2900">
          <a:solidFill>
            <a:schemeClr val="tx1"/>
          </a:solidFill>
          <a:latin typeface="+mn-lt"/>
        </a:defRPr>
      </a:lvl8pPr>
      <a:lvl9pPr marL="4662731" indent="-274277" algn="l" rtl="0" eaLnBrk="1" fontAlgn="base" hangingPunct="1">
        <a:spcBef>
          <a:spcPct val="20000"/>
        </a:spcBef>
        <a:spcAft>
          <a:spcPct val="0"/>
        </a:spcAft>
        <a:buClr>
          <a:schemeClr val="tx1"/>
        </a:buClr>
        <a:buChar char="•"/>
        <a:defRPr sz="2900">
          <a:solidFill>
            <a:schemeClr val="tx1"/>
          </a:solidFill>
          <a:latin typeface="+mn-lt"/>
        </a:defRPr>
      </a:lvl9pPr>
    </p:bodyStyle>
    <p:otherStyle>
      <a:defPPr>
        <a:defRPr lang="fr-FR"/>
      </a:defPPr>
      <a:lvl1pPr marL="0" algn="l" defTabSz="1097113" rtl="0" eaLnBrk="1" latinLnBrk="0" hangingPunct="1">
        <a:defRPr sz="2200" kern="1200">
          <a:solidFill>
            <a:schemeClr val="tx1"/>
          </a:solidFill>
          <a:latin typeface="+mn-lt"/>
          <a:ea typeface="+mn-ea"/>
          <a:cs typeface="+mn-cs"/>
        </a:defRPr>
      </a:lvl1pPr>
      <a:lvl2pPr marL="548557" algn="l" defTabSz="1097113" rtl="0" eaLnBrk="1" latinLnBrk="0" hangingPunct="1">
        <a:defRPr sz="2200" kern="1200">
          <a:solidFill>
            <a:schemeClr val="tx1"/>
          </a:solidFill>
          <a:latin typeface="+mn-lt"/>
          <a:ea typeface="+mn-ea"/>
          <a:cs typeface="+mn-cs"/>
        </a:defRPr>
      </a:lvl2pPr>
      <a:lvl3pPr marL="1097113" algn="l" defTabSz="1097113" rtl="0" eaLnBrk="1" latinLnBrk="0" hangingPunct="1">
        <a:defRPr sz="2200" kern="1200">
          <a:solidFill>
            <a:schemeClr val="tx1"/>
          </a:solidFill>
          <a:latin typeface="+mn-lt"/>
          <a:ea typeface="+mn-ea"/>
          <a:cs typeface="+mn-cs"/>
        </a:defRPr>
      </a:lvl3pPr>
      <a:lvl4pPr marL="1645669" algn="l" defTabSz="1097113" rtl="0" eaLnBrk="1" latinLnBrk="0" hangingPunct="1">
        <a:defRPr sz="2200" kern="1200">
          <a:solidFill>
            <a:schemeClr val="tx1"/>
          </a:solidFill>
          <a:latin typeface="+mn-lt"/>
          <a:ea typeface="+mn-ea"/>
          <a:cs typeface="+mn-cs"/>
        </a:defRPr>
      </a:lvl4pPr>
      <a:lvl5pPr marL="2194226" algn="l" defTabSz="1097113" rtl="0" eaLnBrk="1" latinLnBrk="0" hangingPunct="1">
        <a:defRPr sz="2200" kern="1200">
          <a:solidFill>
            <a:schemeClr val="tx1"/>
          </a:solidFill>
          <a:latin typeface="+mn-lt"/>
          <a:ea typeface="+mn-ea"/>
          <a:cs typeface="+mn-cs"/>
        </a:defRPr>
      </a:lvl5pPr>
      <a:lvl6pPr marL="2742784" algn="l" defTabSz="1097113" rtl="0" eaLnBrk="1" latinLnBrk="0" hangingPunct="1">
        <a:defRPr sz="2200" kern="1200">
          <a:solidFill>
            <a:schemeClr val="tx1"/>
          </a:solidFill>
          <a:latin typeface="+mn-lt"/>
          <a:ea typeface="+mn-ea"/>
          <a:cs typeface="+mn-cs"/>
        </a:defRPr>
      </a:lvl6pPr>
      <a:lvl7pPr marL="3291340" algn="l" defTabSz="1097113" rtl="0" eaLnBrk="1" latinLnBrk="0" hangingPunct="1">
        <a:defRPr sz="2200" kern="1200">
          <a:solidFill>
            <a:schemeClr val="tx1"/>
          </a:solidFill>
          <a:latin typeface="+mn-lt"/>
          <a:ea typeface="+mn-ea"/>
          <a:cs typeface="+mn-cs"/>
        </a:defRPr>
      </a:lvl7pPr>
      <a:lvl8pPr marL="3839896" algn="l" defTabSz="1097113" rtl="0" eaLnBrk="1" latinLnBrk="0" hangingPunct="1">
        <a:defRPr sz="2200" kern="1200">
          <a:solidFill>
            <a:schemeClr val="tx1"/>
          </a:solidFill>
          <a:latin typeface="+mn-lt"/>
          <a:ea typeface="+mn-ea"/>
          <a:cs typeface="+mn-cs"/>
        </a:defRPr>
      </a:lvl8pPr>
      <a:lvl9pPr marL="4388454" algn="l" defTabSz="1097113" rtl="0" eaLnBrk="1" latinLnBrk="0" hangingPunct="1">
        <a:defRPr sz="2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153598" y="136543"/>
            <a:ext cx="9974462" cy="6581775"/>
          </a:xfrm>
          <a:prstGeom prst="rect">
            <a:avLst/>
          </a:prstGeom>
          <a:solidFill>
            <a:schemeClr val="bg1">
              <a:alpha val="50000"/>
            </a:schemeClr>
          </a:solidFill>
          <a:ln w="9525">
            <a:noFill/>
            <a:miter lim="800000"/>
            <a:headEnd/>
            <a:tailEnd/>
          </a:ln>
          <a:effectLst/>
        </p:spPr>
        <p:txBody>
          <a:bodyPr wrap="none" lIns="109711" tIns="54854" rIns="109711" bIns="54854" anchor="ctr"/>
          <a:lstStyle/>
          <a:p>
            <a:endParaRPr lang="fr-FR"/>
          </a:p>
        </p:txBody>
      </p:sp>
      <p:sp>
        <p:nvSpPr>
          <p:cNvPr id="26627" name="Rectangle 3"/>
          <p:cNvSpPr>
            <a:spLocks noGrp="1" noChangeArrowheads="1"/>
          </p:cNvSpPr>
          <p:nvPr>
            <p:ph type="title"/>
            <p:custDataLst>
              <p:tags r:id="rId13"/>
            </p:custDataLst>
          </p:nvPr>
        </p:nvSpPr>
        <p:spPr bwMode="auto">
          <a:xfrm>
            <a:off x="512576" y="274639"/>
            <a:ext cx="9254729" cy="1143000"/>
          </a:xfrm>
          <a:prstGeom prst="rect">
            <a:avLst/>
          </a:prstGeom>
          <a:noFill/>
          <a:ln w="9525">
            <a:noFill/>
            <a:miter lim="800000"/>
            <a:headEnd/>
            <a:tailEnd/>
          </a:ln>
          <a:effectLst/>
        </p:spPr>
        <p:txBody>
          <a:bodyPr vert="horz" wrap="square" lIns="109711" tIns="54854" rIns="109711" bIns="54854" numCol="1" anchor="b" anchorCtr="0" compatLnSpc="1">
            <a:prstTxWarp prst="textNoShape">
              <a:avLst/>
            </a:prstTxWarp>
          </a:bodyPr>
          <a:lstStyle/>
          <a:p>
            <a:pPr lvl="0"/>
            <a:r>
              <a:rPr lang="fr-FR" smtClean="0"/>
              <a:t>Modifiez le style du titre</a:t>
            </a:r>
          </a:p>
        </p:txBody>
      </p:sp>
      <p:sp>
        <p:nvSpPr>
          <p:cNvPr id="26628" name="Rectangle 4"/>
          <p:cNvSpPr>
            <a:spLocks noGrp="1" noChangeArrowheads="1"/>
          </p:cNvSpPr>
          <p:nvPr>
            <p:ph type="body" idx="1"/>
            <p:custDataLst>
              <p:tags r:id="rId14"/>
            </p:custDataLst>
          </p:nvPr>
        </p:nvSpPr>
        <p:spPr bwMode="auto">
          <a:xfrm>
            <a:off x="512576" y="1600212"/>
            <a:ext cx="9254729" cy="4525963"/>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p>
        </p:txBody>
      </p:sp>
      <p:sp>
        <p:nvSpPr>
          <p:cNvPr id="26629" name="Rectangle 5"/>
          <p:cNvSpPr>
            <a:spLocks noGrp="1" noChangeArrowheads="1"/>
          </p:cNvSpPr>
          <p:nvPr>
            <p:ph type="dt" sz="half" idx="2"/>
          </p:nvPr>
        </p:nvSpPr>
        <p:spPr bwMode="auto">
          <a:xfrm>
            <a:off x="514350" y="6245237"/>
            <a:ext cx="2400300" cy="476251"/>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lvl1pPr>
              <a:defRPr sz="1700"/>
            </a:lvl1pPr>
          </a:lstStyle>
          <a:p>
            <a:endParaRPr lang="fr-FR"/>
          </a:p>
        </p:txBody>
      </p:sp>
      <p:sp>
        <p:nvSpPr>
          <p:cNvPr id="26630" name="Rectangle 6"/>
          <p:cNvSpPr>
            <a:spLocks noGrp="1" noChangeArrowheads="1"/>
          </p:cNvSpPr>
          <p:nvPr>
            <p:ph type="ftr" sz="quarter" idx="3"/>
          </p:nvPr>
        </p:nvSpPr>
        <p:spPr bwMode="auto">
          <a:xfrm>
            <a:off x="3514727" y="6245237"/>
            <a:ext cx="3257550" cy="476251"/>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lvl1pPr algn="ctr">
              <a:defRPr sz="1700"/>
            </a:lvl1pPr>
          </a:lstStyle>
          <a:p>
            <a:endParaRPr lang="fr-FR"/>
          </a:p>
        </p:txBody>
      </p:sp>
      <p:sp>
        <p:nvSpPr>
          <p:cNvPr id="26631" name="Rectangle 7"/>
          <p:cNvSpPr>
            <a:spLocks noGrp="1" noChangeArrowheads="1"/>
          </p:cNvSpPr>
          <p:nvPr>
            <p:ph type="sldNum" sz="quarter" idx="4"/>
          </p:nvPr>
        </p:nvSpPr>
        <p:spPr bwMode="auto">
          <a:xfrm>
            <a:off x="7372350" y="6245237"/>
            <a:ext cx="2400300" cy="476251"/>
          </a:xfrm>
          <a:prstGeom prst="rect">
            <a:avLst/>
          </a:prstGeom>
          <a:noFill/>
          <a:ln w="9525">
            <a:noFill/>
            <a:miter lim="800000"/>
            <a:headEnd/>
            <a:tailEnd/>
          </a:ln>
          <a:effectLst/>
        </p:spPr>
        <p:txBody>
          <a:bodyPr vert="horz" wrap="square" lIns="109711" tIns="54854" rIns="109711" bIns="54854" numCol="1" anchor="t" anchorCtr="0" compatLnSpc="1">
            <a:prstTxWarp prst="textNoShape">
              <a:avLst/>
            </a:prstTxWarp>
          </a:bodyPr>
          <a:lstStyle>
            <a:lvl1pPr algn="r">
              <a:defRPr sz="1700"/>
            </a:lvl1pPr>
          </a:lstStyle>
          <a:p>
            <a:fld id="{1415B4BB-6DAC-4E99-B3DC-D1316D0CC4C5}" type="slidenum">
              <a:rPr lang="fr-FR" smtClean="0"/>
              <a:pPr/>
              <a:t>‹N°›</a:t>
            </a:fld>
            <a:endParaRPr lang="fr-FR"/>
          </a:p>
        </p:txBody>
      </p:sp>
    </p:spTree>
  </p:cSld>
  <p:clrMap bg1="dk2" tx1="lt1" bg2="dk1" tx2="lt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xStyles>
    <p:titleStyle>
      <a:lvl1pPr algn="l" rtl="0" eaLnBrk="1" fontAlgn="base" hangingPunct="1">
        <a:spcBef>
          <a:spcPct val="0"/>
        </a:spcBef>
        <a:spcAft>
          <a:spcPct val="0"/>
        </a:spcAft>
        <a:buClr>
          <a:schemeClr val="tx1"/>
        </a:buClr>
        <a:defRPr sz="3800">
          <a:solidFill>
            <a:schemeClr val="tx1"/>
          </a:solidFill>
          <a:latin typeface="+mj-lt"/>
          <a:ea typeface="+mj-ea"/>
          <a:cs typeface="+mj-cs"/>
        </a:defRPr>
      </a:lvl1pPr>
      <a:lvl2pPr algn="l" rtl="0" eaLnBrk="1" fontAlgn="base" hangingPunct="1">
        <a:spcBef>
          <a:spcPct val="0"/>
        </a:spcBef>
        <a:spcAft>
          <a:spcPct val="0"/>
        </a:spcAft>
        <a:buClr>
          <a:schemeClr val="tx1"/>
        </a:buClr>
        <a:defRPr sz="3800">
          <a:solidFill>
            <a:schemeClr val="tx1"/>
          </a:solidFill>
          <a:latin typeface="Arial" charset="0"/>
        </a:defRPr>
      </a:lvl2pPr>
      <a:lvl3pPr algn="l" rtl="0" eaLnBrk="1" fontAlgn="base" hangingPunct="1">
        <a:spcBef>
          <a:spcPct val="0"/>
        </a:spcBef>
        <a:spcAft>
          <a:spcPct val="0"/>
        </a:spcAft>
        <a:buClr>
          <a:schemeClr val="tx1"/>
        </a:buClr>
        <a:defRPr sz="3800">
          <a:solidFill>
            <a:schemeClr val="tx1"/>
          </a:solidFill>
          <a:latin typeface="Arial" charset="0"/>
        </a:defRPr>
      </a:lvl3pPr>
      <a:lvl4pPr algn="l" rtl="0" eaLnBrk="1" fontAlgn="base" hangingPunct="1">
        <a:spcBef>
          <a:spcPct val="0"/>
        </a:spcBef>
        <a:spcAft>
          <a:spcPct val="0"/>
        </a:spcAft>
        <a:buClr>
          <a:schemeClr val="tx1"/>
        </a:buClr>
        <a:defRPr sz="3800">
          <a:solidFill>
            <a:schemeClr val="tx1"/>
          </a:solidFill>
          <a:latin typeface="Arial" charset="0"/>
        </a:defRPr>
      </a:lvl4pPr>
      <a:lvl5pPr algn="l" rtl="0" eaLnBrk="1" fontAlgn="base" hangingPunct="1">
        <a:spcBef>
          <a:spcPct val="0"/>
        </a:spcBef>
        <a:spcAft>
          <a:spcPct val="0"/>
        </a:spcAft>
        <a:buClr>
          <a:schemeClr val="tx1"/>
        </a:buClr>
        <a:defRPr sz="3800">
          <a:solidFill>
            <a:schemeClr val="tx1"/>
          </a:solidFill>
          <a:latin typeface="Arial" charset="0"/>
        </a:defRPr>
      </a:lvl5pPr>
      <a:lvl6pPr marL="548557" algn="l" rtl="0" eaLnBrk="1" fontAlgn="base" hangingPunct="1">
        <a:spcBef>
          <a:spcPct val="0"/>
        </a:spcBef>
        <a:spcAft>
          <a:spcPct val="0"/>
        </a:spcAft>
        <a:buClr>
          <a:schemeClr val="tx1"/>
        </a:buClr>
        <a:defRPr sz="3800">
          <a:solidFill>
            <a:schemeClr val="tx1"/>
          </a:solidFill>
          <a:latin typeface="Arial" charset="0"/>
        </a:defRPr>
      </a:lvl6pPr>
      <a:lvl7pPr marL="1097113" algn="l" rtl="0" eaLnBrk="1" fontAlgn="base" hangingPunct="1">
        <a:spcBef>
          <a:spcPct val="0"/>
        </a:spcBef>
        <a:spcAft>
          <a:spcPct val="0"/>
        </a:spcAft>
        <a:buClr>
          <a:schemeClr val="tx1"/>
        </a:buClr>
        <a:defRPr sz="3800">
          <a:solidFill>
            <a:schemeClr val="tx1"/>
          </a:solidFill>
          <a:latin typeface="Arial" charset="0"/>
        </a:defRPr>
      </a:lvl7pPr>
      <a:lvl8pPr marL="1645669" algn="l" rtl="0" eaLnBrk="1" fontAlgn="base" hangingPunct="1">
        <a:spcBef>
          <a:spcPct val="0"/>
        </a:spcBef>
        <a:spcAft>
          <a:spcPct val="0"/>
        </a:spcAft>
        <a:buClr>
          <a:schemeClr val="tx1"/>
        </a:buClr>
        <a:defRPr sz="3800">
          <a:solidFill>
            <a:schemeClr val="tx1"/>
          </a:solidFill>
          <a:latin typeface="Arial" charset="0"/>
        </a:defRPr>
      </a:lvl8pPr>
      <a:lvl9pPr marL="2194226" algn="l" rtl="0" eaLnBrk="1" fontAlgn="base" hangingPunct="1">
        <a:spcBef>
          <a:spcPct val="0"/>
        </a:spcBef>
        <a:spcAft>
          <a:spcPct val="0"/>
        </a:spcAft>
        <a:buClr>
          <a:schemeClr val="tx1"/>
        </a:buClr>
        <a:defRPr sz="3800">
          <a:solidFill>
            <a:schemeClr val="tx1"/>
          </a:solidFill>
          <a:latin typeface="Arial" charset="0"/>
        </a:defRPr>
      </a:lvl9pPr>
    </p:titleStyle>
    <p:bodyStyle>
      <a:lvl1pPr marL="411419" indent="-411419" algn="l" rtl="0" eaLnBrk="1" fontAlgn="base" hangingPunct="1">
        <a:spcBef>
          <a:spcPct val="20000"/>
        </a:spcBef>
        <a:spcAft>
          <a:spcPct val="0"/>
        </a:spcAft>
        <a:buClr>
          <a:schemeClr val="tx1"/>
        </a:buClr>
        <a:buChar char="•"/>
        <a:defRPr sz="2900">
          <a:solidFill>
            <a:schemeClr val="tx1"/>
          </a:solidFill>
          <a:latin typeface="+mn-lt"/>
          <a:ea typeface="+mn-ea"/>
          <a:cs typeface="+mn-cs"/>
        </a:defRPr>
      </a:lvl1pPr>
      <a:lvl2pPr marL="891404" indent="-342847" algn="l" rtl="0" eaLnBrk="1" fontAlgn="base" hangingPunct="1">
        <a:spcBef>
          <a:spcPct val="20000"/>
        </a:spcBef>
        <a:spcAft>
          <a:spcPct val="0"/>
        </a:spcAft>
        <a:buClr>
          <a:schemeClr val="tx1"/>
        </a:buClr>
        <a:buChar char="•"/>
        <a:defRPr sz="2900">
          <a:solidFill>
            <a:schemeClr val="tx1"/>
          </a:solidFill>
          <a:latin typeface="+mn-lt"/>
        </a:defRPr>
      </a:lvl2pPr>
      <a:lvl3pPr marL="1371391" indent="-274277" algn="l" rtl="0" eaLnBrk="1" fontAlgn="base" hangingPunct="1">
        <a:spcBef>
          <a:spcPct val="20000"/>
        </a:spcBef>
        <a:spcAft>
          <a:spcPct val="0"/>
        </a:spcAft>
        <a:buClr>
          <a:schemeClr val="tx1"/>
        </a:buClr>
        <a:buChar char="•"/>
        <a:defRPr sz="2900">
          <a:solidFill>
            <a:schemeClr val="tx1"/>
          </a:solidFill>
          <a:latin typeface="+mn-lt"/>
        </a:defRPr>
      </a:lvl3pPr>
      <a:lvl4pPr marL="1919948" indent="-274277" algn="l" rtl="0" eaLnBrk="1" fontAlgn="base" hangingPunct="1">
        <a:spcBef>
          <a:spcPct val="20000"/>
        </a:spcBef>
        <a:spcAft>
          <a:spcPct val="0"/>
        </a:spcAft>
        <a:buClr>
          <a:schemeClr val="tx1"/>
        </a:buClr>
        <a:buChar char="•"/>
        <a:defRPr sz="2900">
          <a:solidFill>
            <a:schemeClr val="tx1"/>
          </a:solidFill>
          <a:latin typeface="+mn-lt"/>
        </a:defRPr>
      </a:lvl4pPr>
      <a:lvl5pPr marL="2468504" indent="-274277" algn="l" rtl="0" eaLnBrk="1" fontAlgn="base" hangingPunct="1">
        <a:spcBef>
          <a:spcPct val="20000"/>
        </a:spcBef>
        <a:spcAft>
          <a:spcPct val="0"/>
        </a:spcAft>
        <a:buClr>
          <a:schemeClr val="tx1"/>
        </a:buClr>
        <a:buChar char="•"/>
        <a:defRPr sz="2900">
          <a:solidFill>
            <a:schemeClr val="tx1"/>
          </a:solidFill>
          <a:latin typeface="+mn-lt"/>
        </a:defRPr>
      </a:lvl5pPr>
      <a:lvl6pPr marL="3017060" indent="-274277" algn="l" rtl="0" eaLnBrk="1" fontAlgn="base" hangingPunct="1">
        <a:spcBef>
          <a:spcPct val="20000"/>
        </a:spcBef>
        <a:spcAft>
          <a:spcPct val="0"/>
        </a:spcAft>
        <a:buClr>
          <a:schemeClr val="tx1"/>
        </a:buClr>
        <a:buChar char="•"/>
        <a:defRPr sz="2900">
          <a:solidFill>
            <a:schemeClr val="tx1"/>
          </a:solidFill>
          <a:latin typeface="+mn-lt"/>
        </a:defRPr>
      </a:lvl6pPr>
      <a:lvl7pPr marL="3565618" indent="-274277" algn="l" rtl="0" eaLnBrk="1" fontAlgn="base" hangingPunct="1">
        <a:spcBef>
          <a:spcPct val="20000"/>
        </a:spcBef>
        <a:spcAft>
          <a:spcPct val="0"/>
        </a:spcAft>
        <a:buClr>
          <a:schemeClr val="tx1"/>
        </a:buClr>
        <a:buChar char="•"/>
        <a:defRPr sz="2900">
          <a:solidFill>
            <a:schemeClr val="tx1"/>
          </a:solidFill>
          <a:latin typeface="+mn-lt"/>
        </a:defRPr>
      </a:lvl7pPr>
      <a:lvl8pPr marL="4114175" indent="-274277" algn="l" rtl="0" eaLnBrk="1" fontAlgn="base" hangingPunct="1">
        <a:spcBef>
          <a:spcPct val="20000"/>
        </a:spcBef>
        <a:spcAft>
          <a:spcPct val="0"/>
        </a:spcAft>
        <a:buClr>
          <a:schemeClr val="tx1"/>
        </a:buClr>
        <a:buChar char="•"/>
        <a:defRPr sz="2900">
          <a:solidFill>
            <a:schemeClr val="tx1"/>
          </a:solidFill>
          <a:latin typeface="+mn-lt"/>
        </a:defRPr>
      </a:lvl8pPr>
      <a:lvl9pPr marL="4662731" indent="-274277" algn="l" rtl="0" eaLnBrk="1" fontAlgn="base" hangingPunct="1">
        <a:spcBef>
          <a:spcPct val="20000"/>
        </a:spcBef>
        <a:spcAft>
          <a:spcPct val="0"/>
        </a:spcAft>
        <a:buClr>
          <a:schemeClr val="tx1"/>
        </a:buClr>
        <a:buChar char="•"/>
        <a:defRPr sz="2900">
          <a:solidFill>
            <a:schemeClr val="tx1"/>
          </a:solidFill>
          <a:latin typeface="+mn-lt"/>
        </a:defRPr>
      </a:lvl9pPr>
    </p:bodyStyle>
    <p:otherStyle>
      <a:defPPr>
        <a:defRPr lang="fr-FR"/>
      </a:defPPr>
      <a:lvl1pPr marL="0" algn="l" defTabSz="1097113" rtl="0" eaLnBrk="1" latinLnBrk="0" hangingPunct="1">
        <a:defRPr sz="2200" kern="1200">
          <a:solidFill>
            <a:schemeClr val="tx1"/>
          </a:solidFill>
          <a:latin typeface="+mn-lt"/>
          <a:ea typeface="+mn-ea"/>
          <a:cs typeface="+mn-cs"/>
        </a:defRPr>
      </a:lvl1pPr>
      <a:lvl2pPr marL="548557" algn="l" defTabSz="1097113" rtl="0" eaLnBrk="1" latinLnBrk="0" hangingPunct="1">
        <a:defRPr sz="2200" kern="1200">
          <a:solidFill>
            <a:schemeClr val="tx1"/>
          </a:solidFill>
          <a:latin typeface="+mn-lt"/>
          <a:ea typeface="+mn-ea"/>
          <a:cs typeface="+mn-cs"/>
        </a:defRPr>
      </a:lvl2pPr>
      <a:lvl3pPr marL="1097113" algn="l" defTabSz="1097113" rtl="0" eaLnBrk="1" latinLnBrk="0" hangingPunct="1">
        <a:defRPr sz="2200" kern="1200">
          <a:solidFill>
            <a:schemeClr val="tx1"/>
          </a:solidFill>
          <a:latin typeface="+mn-lt"/>
          <a:ea typeface="+mn-ea"/>
          <a:cs typeface="+mn-cs"/>
        </a:defRPr>
      </a:lvl3pPr>
      <a:lvl4pPr marL="1645669" algn="l" defTabSz="1097113" rtl="0" eaLnBrk="1" latinLnBrk="0" hangingPunct="1">
        <a:defRPr sz="2200" kern="1200">
          <a:solidFill>
            <a:schemeClr val="tx1"/>
          </a:solidFill>
          <a:latin typeface="+mn-lt"/>
          <a:ea typeface="+mn-ea"/>
          <a:cs typeface="+mn-cs"/>
        </a:defRPr>
      </a:lvl4pPr>
      <a:lvl5pPr marL="2194226" algn="l" defTabSz="1097113" rtl="0" eaLnBrk="1" latinLnBrk="0" hangingPunct="1">
        <a:defRPr sz="2200" kern="1200">
          <a:solidFill>
            <a:schemeClr val="tx1"/>
          </a:solidFill>
          <a:latin typeface="+mn-lt"/>
          <a:ea typeface="+mn-ea"/>
          <a:cs typeface="+mn-cs"/>
        </a:defRPr>
      </a:lvl5pPr>
      <a:lvl6pPr marL="2742784" algn="l" defTabSz="1097113" rtl="0" eaLnBrk="1" latinLnBrk="0" hangingPunct="1">
        <a:defRPr sz="2200" kern="1200">
          <a:solidFill>
            <a:schemeClr val="tx1"/>
          </a:solidFill>
          <a:latin typeface="+mn-lt"/>
          <a:ea typeface="+mn-ea"/>
          <a:cs typeface="+mn-cs"/>
        </a:defRPr>
      </a:lvl6pPr>
      <a:lvl7pPr marL="3291340" algn="l" defTabSz="1097113" rtl="0" eaLnBrk="1" latinLnBrk="0" hangingPunct="1">
        <a:defRPr sz="2200" kern="1200">
          <a:solidFill>
            <a:schemeClr val="tx1"/>
          </a:solidFill>
          <a:latin typeface="+mn-lt"/>
          <a:ea typeface="+mn-ea"/>
          <a:cs typeface="+mn-cs"/>
        </a:defRPr>
      </a:lvl7pPr>
      <a:lvl8pPr marL="3839896" algn="l" defTabSz="1097113" rtl="0" eaLnBrk="1" latinLnBrk="0" hangingPunct="1">
        <a:defRPr sz="2200" kern="1200">
          <a:solidFill>
            <a:schemeClr val="tx1"/>
          </a:solidFill>
          <a:latin typeface="+mn-lt"/>
          <a:ea typeface="+mn-ea"/>
          <a:cs typeface="+mn-cs"/>
        </a:defRPr>
      </a:lvl8pPr>
      <a:lvl9pPr marL="4388454" algn="l" defTabSz="1097113" rtl="0" eaLnBrk="1" latinLnBrk="0" hangingPunct="1">
        <a:defRPr sz="22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Scan1080Base.png"/>
          <p:cNvPicPr>
            <a:picLocks noChangeAspect="1"/>
          </p:cNvPicPr>
          <p:nvPr/>
        </p:nvPicPr>
        <p:blipFill>
          <a:blip r:embed="rId13" cstate="print">
            <a:lum bright="-38000"/>
          </a:blip>
          <a:stretch>
            <a:fillRect/>
          </a:stretch>
        </p:blipFill>
        <p:spPr>
          <a:xfrm>
            <a:off x="0" y="0"/>
            <a:ext cx="10287000" cy="6858000"/>
          </a:xfrm>
          <a:prstGeom prst="rect">
            <a:avLst/>
          </a:prstGeom>
        </p:spPr>
      </p:pic>
      <p:sp>
        <p:nvSpPr>
          <p:cNvPr id="2" name="Title Placeholder 1"/>
          <p:cNvSpPr>
            <a:spLocks noGrp="1"/>
          </p:cNvSpPr>
          <p:nvPr>
            <p:ph type="title"/>
          </p:nvPr>
        </p:nvSpPr>
        <p:spPr>
          <a:xfrm rot="-5400000">
            <a:off x="-425095" y="2692055"/>
            <a:ext cx="5320597" cy="2070098"/>
          </a:xfrm>
          <a:prstGeom prst="rect">
            <a:avLst/>
          </a:prstGeom>
        </p:spPr>
        <p:txBody>
          <a:bodyPr vert="horz" lIns="109711" tIns="54854" rIns="109711" bIns="54854" rtlCol="0" anchor="b">
            <a:normAutofit/>
          </a:bodyPr>
          <a:lstStyle/>
          <a:p>
            <a:r>
              <a:rPr lang="fr-FR" smtClean="0"/>
              <a:t>Modifiez le style du titre</a:t>
            </a:r>
            <a:endParaRPr lang="en-US" dirty="0"/>
          </a:p>
        </p:txBody>
      </p:sp>
      <p:sp>
        <p:nvSpPr>
          <p:cNvPr id="3" name="Text Placeholder 2"/>
          <p:cNvSpPr>
            <a:spLocks noGrp="1"/>
          </p:cNvSpPr>
          <p:nvPr>
            <p:ph type="body" idx="1"/>
          </p:nvPr>
        </p:nvSpPr>
        <p:spPr>
          <a:xfrm>
            <a:off x="4114802" y="990602"/>
            <a:ext cx="5655402" cy="4783348"/>
          </a:xfrm>
          <a:prstGeom prst="rect">
            <a:avLst/>
          </a:prstGeom>
        </p:spPr>
        <p:txBody>
          <a:bodyPr vert="horz" lIns="109711" tIns="54854" rIns="109711" bIns="54854" rtlCol="0">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2"/>
          </p:nvPr>
        </p:nvSpPr>
        <p:spPr>
          <a:xfrm>
            <a:off x="8058150" y="6096014"/>
            <a:ext cx="1714500" cy="365125"/>
          </a:xfrm>
          <a:prstGeom prst="rect">
            <a:avLst/>
          </a:prstGeom>
        </p:spPr>
        <p:txBody>
          <a:bodyPr vert="horz" lIns="109711" tIns="54854" rIns="109711" bIns="54854" rtlCol="0" anchor="ctr"/>
          <a:lstStyle>
            <a:lvl1pPr algn="r">
              <a:defRPr sz="1400">
                <a:solidFill>
                  <a:schemeClr val="tx1">
                    <a:tint val="75000"/>
                  </a:schemeClr>
                </a:solidFill>
                <a:effectLst/>
              </a:defRPr>
            </a:lvl1pPr>
          </a:lstStyle>
          <a:p>
            <a:fld id="{9AE78E09-D5CF-46E1-AD8F-E7480BEF41ED}" type="datetimeFigureOut">
              <a:rPr lang="fr-FR" smtClean="0"/>
              <a:t>19/05/2014</a:t>
            </a:fld>
            <a:endParaRPr lang="fr-FR"/>
          </a:p>
        </p:txBody>
      </p:sp>
      <p:sp>
        <p:nvSpPr>
          <p:cNvPr id="5" name="Footer Placeholder 4"/>
          <p:cNvSpPr>
            <a:spLocks noGrp="1"/>
          </p:cNvSpPr>
          <p:nvPr>
            <p:ph type="ftr" sz="quarter" idx="3"/>
          </p:nvPr>
        </p:nvSpPr>
        <p:spPr>
          <a:xfrm>
            <a:off x="4543425" y="6096014"/>
            <a:ext cx="3514725" cy="365125"/>
          </a:xfrm>
          <a:prstGeom prst="rect">
            <a:avLst/>
          </a:prstGeom>
        </p:spPr>
        <p:txBody>
          <a:bodyPr vert="horz" lIns="109711" tIns="54854" rIns="109711" bIns="54854" rtlCol="0" anchor="ctr"/>
          <a:lstStyle>
            <a:lvl1pPr algn="l">
              <a:defRPr sz="1400">
                <a:solidFill>
                  <a:schemeClr val="tx1">
                    <a:tint val="75000"/>
                  </a:schemeClr>
                </a:solidFill>
              </a:defRPr>
            </a:lvl1pPr>
          </a:lstStyle>
          <a:p>
            <a:endParaRPr lang="fr-FR"/>
          </a:p>
        </p:txBody>
      </p:sp>
      <p:sp>
        <p:nvSpPr>
          <p:cNvPr id="6" name="Slide Number Placeholder 5"/>
          <p:cNvSpPr>
            <a:spLocks noGrp="1"/>
          </p:cNvSpPr>
          <p:nvPr>
            <p:ph type="sldNum" sz="quarter" idx="4"/>
          </p:nvPr>
        </p:nvSpPr>
        <p:spPr>
          <a:xfrm>
            <a:off x="802178" y="532504"/>
            <a:ext cx="2400300" cy="365125"/>
          </a:xfrm>
          <a:prstGeom prst="rect">
            <a:avLst/>
          </a:prstGeom>
        </p:spPr>
        <p:txBody>
          <a:bodyPr vert="horz" lIns="109711" tIns="54854" rIns="109711" bIns="54854" rtlCol="0" anchor="ctr"/>
          <a:lstStyle>
            <a:lvl1pPr algn="r">
              <a:defRPr sz="2900">
                <a:solidFill>
                  <a:schemeClr val="tx1">
                    <a:tint val="75000"/>
                  </a:schemeClr>
                </a:solidFill>
              </a:defRPr>
            </a:lvl1pPr>
          </a:lstStyle>
          <a:p>
            <a:fld id="{DDBBB693-8EE8-48B6-91C1-615213F95742}" type="slidenum">
              <a:rPr lang="fr-FR" smtClean="0"/>
              <a:t>‹N°›</a:t>
            </a:fld>
            <a:endParaRPr lang="fr-FR"/>
          </a:p>
        </p:txBody>
      </p:sp>
    </p:spTree>
  </p:cSld>
  <p:clrMap bg1="dk1" tx1="lt1" bg2="dk2" tx2="lt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txStyles>
    <p:titleStyle>
      <a:lvl1pPr algn="r" defTabSz="1097113" rtl="0" eaLnBrk="1" latinLnBrk="0" hangingPunct="1">
        <a:spcBef>
          <a:spcPct val="0"/>
        </a:spcBef>
        <a:buNone/>
        <a:defRPr sz="53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38846" indent="-438846" algn="l" defTabSz="1097113" rtl="0" eaLnBrk="1" latinLnBrk="0" hangingPunct="1">
        <a:spcBef>
          <a:spcPct val="20000"/>
        </a:spcBef>
        <a:spcAft>
          <a:spcPts val="720"/>
        </a:spcAft>
        <a:buSzPct val="160000"/>
        <a:buFont typeface="Wingdings" pitchFamily="2" charset="2"/>
        <a:buChar char=""/>
        <a:defRPr sz="3400" kern="1200">
          <a:solidFill>
            <a:schemeClr val="tx1"/>
          </a:solidFill>
          <a:effectLst>
            <a:outerShdw blurRad="38100" dist="38100" dir="2700000" algn="tl">
              <a:srgbClr val="000000">
                <a:alpha val="43137"/>
              </a:srgbClr>
            </a:outerShdw>
          </a:effectLst>
          <a:latin typeface="+mn-lt"/>
          <a:ea typeface="+mn-ea"/>
          <a:cs typeface="+mn-cs"/>
        </a:defRPr>
      </a:lvl1pPr>
      <a:lvl2pPr marL="877691" indent="-438846" algn="l" defTabSz="1097113" rtl="0" eaLnBrk="1" latinLnBrk="0" hangingPunct="1">
        <a:spcBef>
          <a:spcPct val="20000"/>
        </a:spcBef>
        <a:spcAft>
          <a:spcPts val="720"/>
        </a:spcAft>
        <a:buSzPct val="160000"/>
        <a:buFont typeface="Wingdings" pitchFamily="2" charset="2"/>
        <a:buChar char=""/>
        <a:defRPr sz="2900" kern="1200">
          <a:solidFill>
            <a:schemeClr val="tx1"/>
          </a:solidFill>
          <a:effectLst>
            <a:outerShdw blurRad="38100" dist="38100" dir="2700000" algn="tl">
              <a:srgbClr val="000000">
                <a:alpha val="43137"/>
              </a:srgbClr>
            </a:outerShdw>
          </a:effectLst>
          <a:latin typeface="+mn-lt"/>
          <a:ea typeface="+mn-ea"/>
          <a:cs typeface="+mn-cs"/>
        </a:defRPr>
      </a:lvl2pPr>
      <a:lvl3pPr marL="1316536" indent="-383990" algn="l" defTabSz="1097113" rtl="0" eaLnBrk="1" latinLnBrk="0" hangingPunct="1">
        <a:spcBef>
          <a:spcPct val="20000"/>
        </a:spcBef>
        <a:spcAft>
          <a:spcPts val="72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3pPr>
      <a:lvl4pPr marL="1645669" indent="-329134" algn="l" defTabSz="1097113" rtl="0" eaLnBrk="1" latinLnBrk="0" hangingPunct="1">
        <a:spcBef>
          <a:spcPct val="20000"/>
        </a:spcBef>
        <a:spcAft>
          <a:spcPts val="720"/>
        </a:spcAft>
        <a:buSzPct val="160000"/>
        <a:buFont typeface="Wingdings" pitchFamily="2" charset="2"/>
        <a:buChar char=""/>
        <a:defRPr sz="2200" kern="1200">
          <a:solidFill>
            <a:schemeClr val="tx1"/>
          </a:solidFill>
          <a:effectLst>
            <a:outerShdw blurRad="38100" dist="38100" dir="2700000" algn="tl">
              <a:srgbClr val="000000">
                <a:alpha val="43137"/>
              </a:srgbClr>
            </a:outerShdw>
          </a:effectLst>
          <a:latin typeface="+mn-lt"/>
          <a:ea typeface="+mn-ea"/>
          <a:cs typeface="+mn-cs"/>
        </a:defRPr>
      </a:lvl4pPr>
      <a:lvl5pPr marL="1974803" indent="-329134" algn="l" defTabSz="1097113" rtl="0" eaLnBrk="1" latinLnBrk="0" hangingPunct="1">
        <a:spcBef>
          <a:spcPct val="20000"/>
        </a:spcBef>
        <a:spcAft>
          <a:spcPts val="720"/>
        </a:spcAft>
        <a:buSzPct val="160000"/>
        <a:buFont typeface="Wingdings" pitchFamily="2" charset="2"/>
        <a:buChar char=""/>
        <a:defRPr sz="2200" kern="1200">
          <a:solidFill>
            <a:schemeClr val="tx1"/>
          </a:solidFill>
          <a:effectLst>
            <a:outerShdw blurRad="38100" dist="38100" dir="2700000" algn="tl">
              <a:srgbClr val="000000">
                <a:alpha val="43137"/>
              </a:srgbClr>
            </a:outerShdw>
          </a:effectLst>
          <a:latin typeface="+mn-lt"/>
          <a:ea typeface="+mn-ea"/>
          <a:cs typeface="+mn-cs"/>
        </a:defRPr>
      </a:lvl5pPr>
      <a:lvl6pPr marL="2303938" indent="-274277" algn="l" defTabSz="1097113" rtl="0" eaLnBrk="1" latinLnBrk="0" hangingPunct="1">
        <a:spcBef>
          <a:spcPts val="29"/>
        </a:spcBef>
        <a:spcAft>
          <a:spcPts val="720"/>
        </a:spcAft>
        <a:buClrTx/>
        <a:buSzPct val="130000"/>
        <a:buFont typeface="Wingdings" pitchFamily="2" charset="2"/>
        <a:buChar char=""/>
        <a:defRPr sz="19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633071" indent="-274277" algn="l" defTabSz="1097113" rtl="0" eaLnBrk="1" latinLnBrk="0" hangingPunct="1">
        <a:spcBef>
          <a:spcPts val="29"/>
        </a:spcBef>
        <a:spcAft>
          <a:spcPts val="720"/>
        </a:spcAft>
        <a:buClrTx/>
        <a:buSzPct val="130000"/>
        <a:buFont typeface="Wingdings" pitchFamily="2" charset="2"/>
        <a:buChar char=""/>
        <a:defRPr sz="19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962206" indent="-274277" algn="l" defTabSz="1097113" rtl="0" eaLnBrk="1" latinLnBrk="0" hangingPunct="1">
        <a:spcBef>
          <a:spcPts val="29"/>
        </a:spcBef>
        <a:spcAft>
          <a:spcPts val="720"/>
        </a:spcAft>
        <a:buClrTx/>
        <a:buSzPct val="130000"/>
        <a:buFont typeface="Wingdings" pitchFamily="2" charset="2"/>
        <a:buChar char=""/>
        <a:defRPr sz="19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3291340" indent="-274277" algn="l" defTabSz="1097113" rtl="0" eaLnBrk="1" latinLnBrk="0" hangingPunct="1">
        <a:spcBef>
          <a:spcPts val="29"/>
        </a:spcBef>
        <a:spcAft>
          <a:spcPts val="720"/>
        </a:spcAft>
        <a:buClrTx/>
        <a:buSzPct val="130000"/>
        <a:buFont typeface="Wingdings" pitchFamily="2" charset="2"/>
        <a:buChar char=""/>
        <a:defRPr sz="19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1097113" rtl="0" eaLnBrk="1" latinLnBrk="0" hangingPunct="1">
        <a:defRPr sz="2200" kern="1200">
          <a:solidFill>
            <a:schemeClr val="tx1"/>
          </a:solidFill>
          <a:latin typeface="+mn-lt"/>
          <a:ea typeface="+mn-ea"/>
          <a:cs typeface="+mn-cs"/>
        </a:defRPr>
      </a:lvl1pPr>
      <a:lvl2pPr marL="548557" algn="l" defTabSz="1097113" rtl="0" eaLnBrk="1" latinLnBrk="0" hangingPunct="1">
        <a:defRPr sz="2200" kern="1200">
          <a:solidFill>
            <a:schemeClr val="tx1"/>
          </a:solidFill>
          <a:latin typeface="+mn-lt"/>
          <a:ea typeface="+mn-ea"/>
          <a:cs typeface="+mn-cs"/>
        </a:defRPr>
      </a:lvl2pPr>
      <a:lvl3pPr marL="1097113" algn="l" defTabSz="1097113" rtl="0" eaLnBrk="1" latinLnBrk="0" hangingPunct="1">
        <a:defRPr sz="2200" kern="1200">
          <a:solidFill>
            <a:schemeClr val="tx1"/>
          </a:solidFill>
          <a:latin typeface="+mn-lt"/>
          <a:ea typeface="+mn-ea"/>
          <a:cs typeface="+mn-cs"/>
        </a:defRPr>
      </a:lvl3pPr>
      <a:lvl4pPr marL="1645669" algn="l" defTabSz="1097113" rtl="0" eaLnBrk="1" latinLnBrk="0" hangingPunct="1">
        <a:defRPr sz="2200" kern="1200">
          <a:solidFill>
            <a:schemeClr val="tx1"/>
          </a:solidFill>
          <a:latin typeface="+mn-lt"/>
          <a:ea typeface="+mn-ea"/>
          <a:cs typeface="+mn-cs"/>
        </a:defRPr>
      </a:lvl4pPr>
      <a:lvl5pPr marL="2194226" algn="l" defTabSz="1097113" rtl="0" eaLnBrk="1" latinLnBrk="0" hangingPunct="1">
        <a:defRPr sz="2200" kern="1200">
          <a:solidFill>
            <a:schemeClr val="tx1"/>
          </a:solidFill>
          <a:latin typeface="+mn-lt"/>
          <a:ea typeface="+mn-ea"/>
          <a:cs typeface="+mn-cs"/>
        </a:defRPr>
      </a:lvl5pPr>
      <a:lvl6pPr marL="2742784" algn="l" defTabSz="1097113" rtl="0" eaLnBrk="1" latinLnBrk="0" hangingPunct="1">
        <a:defRPr sz="2200" kern="1200">
          <a:solidFill>
            <a:schemeClr val="tx1"/>
          </a:solidFill>
          <a:latin typeface="+mn-lt"/>
          <a:ea typeface="+mn-ea"/>
          <a:cs typeface="+mn-cs"/>
        </a:defRPr>
      </a:lvl6pPr>
      <a:lvl7pPr marL="3291340" algn="l" defTabSz="1097113" rtl="0" eaLnBrk="1" latinLnBrk="0" hangingPunct="1">
        <a:defRPr sz="2200" kern="1200">
          <a:solidFill>
            <a:schemeClr val="tx1"/>
          </a:solidFill>
          <a:latin typeface="+mn-lt"/>
          <a:ea typeface="+mn-ea"/>
          <a:cs typeface="+mn-cs"/>
        </a:defRPr>
      </a:lvl7pPr>
      <a:lvl8pPr marL="3839896" algn="l" defTabSz="1097113" rtl="0" eaLnBrk="1" latinLnBrk="0" hangingPunct="1">
        <a:defRPr sz="2200" kern="1200">
          <a:solidFill>
            <a:schemeClr val="tx1"/>
          </a:solidFill>
          <a:latin typeface="+mn-lt"/>
          <a:ea typeface="+mn-ea"/>
          <a:cs typeface="+mn-cs"/>
        </a:defRPr>
      </a:lvl8pPr>
      <a:lvl9pPr marL="4388454" algn="l" defTabSz="1097113" rtl="0" eaLnBrk="1" latinLnBrk="0" hangingPunct="1">
        <a:defRPr sz="22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514352" y="274639"/>
            <a:ext cx="9258300" cy="1143000"/>
          </a:xfrm>
          <a:prstGeom prst="rect">
            <a:avLst/>
          </a:prstGeom>
        </p:spPr>
        <p:txBody>
          <a:bodyPr vert="horz" lIns="109715" tIns="54858" rIns="109715" bIns="54858" rtlCol="0" anchor="ctr">
            <a:normAutofit/>
          </a:bodyPr>
          <a:lstStyle/>
          <a:p>
            <a:r>
              <a:rPr lang="fr-FR" smtClean="0"/>
              <a:t>Modifiez le style du titre</a:t>
            </a:r>
            <a:endParaRPr lang="fr-FR"/>
          </a:p>
        </p:txBody>
      </p:sp>
      <p:sp>
        <p:nvSpPr>
          <p:cNvPr id="3" name="Espace réservé du texte 2"/>
          <p:cNvSpPr>
            <a:spLocks noGrp="1"/>
          </p:cNvSpPr>
          <p:nvPr>
            <p:ph type="body" idx="1"/>
          </p:nvPr>
        </p:nvSpPr>
        <p:spPr>
          <a:xfrm>
            <a:off x="514352" y="1600212"/>
            <a:ext cx="9258300" cy="4525963"/>
          </a:xfrm>
          <a:prstGeom prst="rect">
            <a:avLst/>
          </a:prstGeom>
        </p:spPr>
        <p:txBody>
          <a:bodyPr vert="horz" lIns="109715" tIns="54858" rIns="109715" bIns="54858" rtlCol="0">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2"/>
          </p:nvPr>
        </p:nvSpPr>
        <p:spPr>
          <a:xfrm>
            <a:off x="514350" y="6356366"/>
            <a:ext cx="2400300" cy="365125"/>
          </a:xfrm>
          <a:prstGeom prst="rect">
            <a:avLst/>
          </a:prstGeom>
        </p:spPr>
        <p:txBody>
          <a:bodyPr vert="horz" lIns="109715" tIns="54858" rIns="109715" bIns="54858" rtlCol="0" anchor="ctr"/>
          <a:lstStyle>
            <a:lvl1pPr algn="l">
              <a:defRPr sz="1400">
                <a:solidFill>
                  <a:schemeClr val="tx1">
                    <a:tint val="75000"/>
                  </a:schemeClr>
                </a:solidFill>
              </a:defRPr>
            </a:lvl1pPr>
          </a:lstStyle>
          <a:p>
            <a:fld id="{9AE78E09-D5CF-46E1-AD8F-E7480BEF41ED}" type="datetimeFigureOut">
              <a:rPr lang="fr-FR" smtClean="0"/>
              <a:t>19/05/2014</a:t>
            </a:fld>
            <a:endParaRPr lang="fr-FR"/>
          </a:p>
        </p:txBody>
      </p:sp>
      <p:sp>
        <p:nvSpPr>
          <p:cNvPr id="5" name="Espace réservé du pied de page 4"/>
          <p:cNvSpPr>
            <a:spLocks noGrp="1"/>
          </p:cNvSpPr>
          <p:nvPr>
            <p:ph type="ftr" sz="quarter" idx="3"/>
          </p:nvPr>
        </p:nvSpPr>
        <p:spPr>
          <a:xfrm>
            <a:off x="3514727" y="6356366"/>
            <a:ext cx="3257550" cy="365125"/>
          </a:xfrm>
          <a:prstGeom prst="rect">
            <a:avLst/>
          </a:prstGeom>
        </p:spPr>
        <p:txBody>
          <a:bodyPr vert="horz" lIns="109715" tIns="54858" rIns="109715" bIns="54858" rtlCol="0" anchor="ctr"/>
          <a:lstStyle>
            <a:lvl1pPr algn="ctr">
              <a:defRPr sz="14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7372350" y="6356366"/>
            <a:ext cx="2400300" cy="365125"/>
          </a:xfrm>
          <a:prstGeom prst="rect">
            <a:avLst/>
          </a:prstGeom>
        </p:spPr>
        <p:txBody>
          <a:bodyPr vert="horz" lIns="109715" tIns="54858" rIns="109715" bIns="54858" rtlCol="0" anchor="ctr"/>
          <a:lstStyle>
            <a:lvl1pPr algn="r">
              <a:defRPr sz="1400">
                <a:solidFill>
                  <a:schemeClr val="tx1">
                    <a:tint val="75000"/>
                  </a:schemeClr>
                </a:solidFill>
              </a:defRPr>
            </a:lvl1pPr>
          </a:lstStyle>
          <a:p>
            <a:fld id="{DDBBB693-8EE8-48B6-91C1-615213F95742}" type="slidenum">
              <a:rPr lang="fr-FR" smtClean="0"/>
              <a:t>‹N°›</a:t>
            </a:fld>
            <a:endParaRPr lang="fr-FR"/>
          </a:p>
        </p:txBody>
      </p:sp>
    </p:spTree>
    <p:extLst>
      <p:ext uri="{BB962C8B-B14F-4D97-AF65-F5344CB8AC3E}">
        <p14:creationId xmlns:p14="http://schemas.microsoft.com/office/powerpoint/2010/main" val="2787394511"/>
      </p:ext>
    </p:extLst>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txStyles>
    <p:titleStyle>
      <a:lvl1pPr algn="ctr" defTabSz="1097158" rtl="0" eaLnBrk="1" latinLnBrk="0" hangingPunct="1">
        <a:spcBef>
          <a:spcPct val="0"/>
        </a:spcBef>
        <a:buNone/>
        <a:defRPr sz="5300" kern="1200">
          <a:solidFill>
            <a:schemeClr val="tx1"/>
          </a:solidFill>
          <a:latin typeface="+mj-lt"/>
          <a:ea typeface="+mj-ea"/>
          <a:cs typeface="+mj-cs"/>
        </a:defRPr>
      </a:lvl1pPr>
    </p:titleStyle>
    <p:bodyStyle>
      <a:lvl1pPr marL="411434" indent="-411434" algn="l" defTabSz="1097158" rtl="0" eaLnBrk="1" latinLnBrk="0" hangingPunct="1">
        <a:spcBef>
          <a:spcPct val="20000"/>
        </a:spcBef>
        <a:buFont typeface="Arial" panose="020B0604020202020204" pitchFamily="34" charset="0"/>
        <a:buChar char="•"/>
        <a:defRPr sz="3800" kern="1200">
          <a:solidFill>
            <a:schemeClr val="tx1"/>
          </a:solidFill>
          <a:latin typeface="+mn-lt"/>
          <a:ea typeface="+mn-ea"/>
          <a:cs typeface="+mn-cs"/>
        </a:defRPr>
      </a:lvl1pPr>
      <a:lvl2pPr marL="891440" indent="-342862" algn="l" defTabSz="1097158"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2pPr>
      <a:lvl3pPr marL="1371446" indent="-274290" algn="l" defTabSz="1097158"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3pPr>
      <a:lvl4pPr marL="1920025" indent="-274290" algn="l" defTabSz="1097158"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4pPr>
      <a:lvl5pPr marL="2468603" indent="-274290" algn="l" defTabSz="1097158"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5pPr>
      <a:lvl6pPr marL="3017182" indent="-274290" algn="l" defTabSz="1097158"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6pPr>
      <a:lvl7pPr marL="3565760" indent="-274290" algn="l" defTabSz="1097158"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7pPr>
      <a:lvl8pPr marL="4114339" indent="-274290" algn="l" defTabSz="1097158"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8pPr>
      <a:lvl9pPr marL="4662917" indent="-274290" algn="l" defTabSz="1097158"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9pPr>
    </p:bodyStyle>
    <p:otherStyle>
      <a:defPPr>
        <a:defRPr lang="fr-FR"/>
      </a:defPPr>
      <a:lvl1pPr marL="0" algn="l" defTabSz="1097158" rtl="0" eaLnBrk="1" latinLnBrk="0" hangingPunct="1">
        <a:defRPr sz="2200" kern="1200">
          <a:solidFill>
            <a:schemeClr val="tx1"/>
          </a:solidFill>
          <a:latin typeface="+mn-lt"/>
          <a:ea typeface="+mn-ea"/>
          <a:cs typeface="+mn-cs"/>
        </a:defRPr>
      </a:lvl1pPr>
      <a:lvl2pPr marL="548578" algn="l" defTabSz="1097158" rtl="0" eaLnBrk="1" latinLnBrk="0" hangingPunct="1">
        <a:defRPr sz="2200" kern="1200">
          <a:solidFill>
            <a:schemeClr val="tx1"/>
          </a:solidFill>
          <a:latin typeface="+mn-lt"/>
          <a:ea typeface="+mn-ea"/>
          <a:cs typeface="+mn-cs"/>
        </a:defRPr>
      </a:lvl2pPr>
      <a:lvl3pPr marL="1097158" algn="l" defTabSz="1097158" rtl="0" eaLnBrk="1" latinLnBrk="0" hangingPunct="1">
        <a:defRPr sz="2200" kern="1200">
          <a:solidFill>
            <a:schemeClr val="tx1"/>
          </a:solidFill>
          <a:latin typeface="+mn-lt"/>
          <a:ea typeface="+mn-ea"/>
          <a:cs typeface="+mn-cs"/>
        </a:defRPr>
      </a:lvl3pPr>
      <a:lvl4pPr marL="1645735" algn="l" defTabSz="1097158" rtl="0" eaLnBrk="1" latinLnBrk="0" hangingPunct="1">
        <a:defRPr sz="2200" kern="1200">
          <a:solidFill>
            <a:schemeClr val="tx1"/>
          </a:solidFill>
          <a:latin typeface="+mn-lt"/>
          <a:ea typeface="+mn-ea"/>
          <a:cs typeface="+mn-cs"/>
        </a:defRPr>
      </a:lvl4pPr>
      <a:lvl5pPr marL="2194314" algn="l" defTabSz="1097158" rtl="0" eaLnBrk="1" latinLnBrk="0" hangingPunct="1">
        <a:defRPr sz="2200" kern="1200">
          <a:solidFill>
            <a:schemeClr val="tx1"/>
          </a:solidFill>
          <a:latin typeface="+mn-lt"/>
          <a:ea typeface="+mn-ea"/>
          <a:cs typeface="+mn-cs"/>
        </a:defRPr>
      </a:lvl5pPr>
      <a:lvl6pPr marL="2742893" algn="l" defTabSz="1097158" rtl="0" eaLnBrk="1" latinLnBrk="0" hangingPunct="1">
        <a:defRPr sz="2200" kern="1200">
          <a:solidFill>
            <a:schemeClr val="tx1"/>
          </a:solidFill>
          <a:latin typeface="+mn-lt"/>
          <a:ea typeface="+mn-ea"/>
          <a:cs typeface="+mn-cs"/>
        </a:defRPr>
      </a:lvl6pPr>
      <a:lvl7pPr marL="3291472" algn="l" defTabSz="1097158" rtl="0" eaLnBrk="1" latinLnBrk="0" hangingPunct="1">
        <a:defRPr sz="2200" kern="1200">
          <a:solidFill>
            <a:schemeClr val="tx1"/>
          </a:solidFill>
          <a:latin typeface="+mn-lt"/>
          <a:ea typeface="+mn-ea"/>
          <a:cs typeface="+mn-cs"/>
        </a:defRPr>
      </a:lvl7pPr>
      <a:lvl8pPr marL="3840049" algn="l" defTabSz="1097158" rtl="0" eaLnBrk="1" latinLnBrk="0" hangingPunct="1">
        <a:defRPr sz="2200" kern="1200">
          <a:solidFill>
            <a:schemeClr val="tx1"/>
          </a:solidFill>
          <a:latin typeface="+mn-lt"/>
          <a:ea typeface="+mn-ea"/>
          <a:cs typeface="+mn-cs"/>
        </a:defRPr>
      </a:lvl8pPr>
      <a:lvl9pPr marL="4388629" algn="l" defTabSz="1097158" rtl="0" eaLnBrk="1" latinLnBrk="0" hangingPunct="1">
        <a:defRPr sz="2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9.xml"/><Relationship Id="rId7" Type="http://schemas.openxmlformats.org/officeDocument/2006/relationships/image" Target="../media/image6.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5.jpe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notesSlide" Target="../notesSlides/notesSlide1.xml"/><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hyperlink" Target="CB/Commentaires%20courses/1%20Lien%20Al&#232;s%2031%20Ao&#251;t%202011.doc" TargetMode="External"/><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CB/Commentaires%20courses/Brignoles.doc" TargetMode="External"/><Relationship Id="rId1" Type="http://schemas.openxmlformats.org/officeDocument/2006/relationships/slideLayout" Target="../slideLayouts/slideLayout40.xml"/><Relationship Id="rId4" Type="http://schemas.openxmlformats.org/officeDocument/2006/relationships/hyperlink" Target="CB/Commentaires%20courses/2%20Lien%20Brignoles%20Mars%202012.doc"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8.xml"/><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0.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0.xml"/></Relationships>
</file>

<file path=ppt/slides/_rels/slide13.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40.xml"/></Relationships>
</file>

<file path=ppt/slides/_rels/slide14.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40.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30.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microsoft.com/office/2007/relationships/media" Target="../media/media2.avi"/><Relationship Id="rId1" Type="http://schemas.openxmlformats.org/officeDocument/2006/relationships/video" Target="NULL" TargetMode="Externa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video" Target="../media/media3.avi"/><Relationship Id="rId1" Type="http://schemas.microsoft.com/office/2007/relationships/media" Target="../media/media3.avi"/><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microsoft.com/office/2007/relationships/media" Target="../media/media5.mp3"/><Relationship Id="rId7" Type="http://schemas.openxmlformats.org/officeDocument/2006/relationships/image" Target="../media/image34.png"/><Relationship Id="rId2" Type="http://schemas.microsoft.com/office/2007/relationships/media" Target="../media/media4.avi"/><Relationship Id="rId1" Type="http://schemas.openxmlformats.org/officeDocument/2006/relationships/video" Target="NULL" TargetMode="External"/><Relationship Id="rId6" Type="http://schemas.openxmlformats.org/officeDocument/2006/relationships/image" Target="../media/image33.png"/><Relationship Id="rId5" Type="http://schemas.openxmlformats.org/officeDocument/2006/relationships/slideLayout" Target="../slideLayouts/slideLayout40.xml"/><Relationship Id="rId4" Type="http://schemas.openxmlformats.org/officeDocument/2006/relationships/audio" Target="../media/media5.mp3"/></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microsoft.com/office/2007/relationships/media" Target="../media/media6.avi"/><Relationship Id="rId1" Type="http://schemas.openxmlformats.org/officeDocument/2006/relationships/video" Target="NULL" TargetMode="External"/><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microsoft.com/office/2007/relationships/media" Target="../media/media7.avi"/><Relationship Id="rId1" Type="http://schemas.openxmlformats.org/officeDocument/2006/relationships/video" Target="NULL" TargetMode="Externa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microsoft.com/office/2007/relationships/media" Target="../media/media8.avi"/><Relationship Id="rId1" Type="http://schemas.openxmlformats.org/officeDocument/2006/relationships/video" Target="NULL" TargetMode="Externa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3" Type="http://schemas.openxmlformats.org/officeDocument/2006/relationships/hyperlink" Target="https://www.facebook.com/charles.benazet?hc_location=timeline" TargetMode="External"/><Relationship Id="rId7" Type="http://schemas.openxmlformats.org/officeDocument/2006/relationships/image" Target="../media/image43.jpeg"/><Relationship Id="rId2" Type="http://schemas.openxmlformats.org/officeDocument/2006/relationships/notesSlide" Target="../notesSlides/notesSlide3.xml"/><Relationship Id="rId1" Type="http://schemas.openxmlformats.org/officeDocument/2006/relationships/slideLayout" Target="../slideLayouts/slideLayout40.xml"/><Relationship Id="rId6" Type="http://schemas.openxmlformats.org/officeDocument/2006/relationships/hyperlink" Target="CB/Commentaires%20courses/3%20Lien%20La%20Fert&#233;%20Gaucher%2027%20et%2028%20%20Novembre%202013.doc" TargetMode="External"/><Relationship Id="rId5" Type="http://schemas.openxmlformats.org/officeDocument/2006/relationships/hyperlink" Target="https://www.facebook.com/charles.benazet" TargetMode="External"/><Relationship Id="rId4" Type="http://schemas.openxmlformats.org/officeDocument/2006/relationships/hyperlink" Target="https://www.facebook.com/charles.benazet/posts/274611426024853"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40.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5618" y="263165"/>
            <a:ext cx="3368279" cy="448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093056" y="3068969"/>
            <a:ext cx="6353472" cy="1618885"/>
          </a:xfrm>
          <a:prstGeom prst="rect">
            <a:avLst/>
          </a:prstGeom>
        </p:spPr>
        <p:style>
          <a:lnRef idx="1">
            <a:schemeClr val="accent6"/>
          </a:lnRef>
          <a:fillRef idx="2">
            <a:schemeClr val="accent6"/>
          </a:fillRef>
          <a:effectRef idx="1">
            <a:schemeClr val="accent6"/>
          </a:effectRef>
          <a:fontRef idx="minor">
            <a:schemeClr val="dk1"/>
          </a:fontRef>
        </p:style>
        <p:txBody>
          <a:bodyPr wrap="square" lIns="109711" tIns="54854" rIns="109711" bIns="54854" rtlCol="0">
            <a:spAutoFit/>
            <a:scene3d>
              <a:camera prst="orthographicFront"/>
              <a:lightRig rig="balanced" dir="t">
                <a:rot lat="0" lon="0" rev="2100000"/>
              </a:lightRig>
            </a:scene3d>
            <a:sp3d extrusionH="57150" prstMaterial="metal">
              <a:bevelT w="38100" h="25400"/>
              <a:contourClr>
                <a:schemeClr val="bg2"/>
              </a:contourClr>
            </a:sp3d>
          </a:bodyPr>
          <a:lstStyle/>
          <a:p>
            <a:r>
              <a:rPr lang="fr-FR" sz="3800" b="1" dirty="0">
                <a:ln w="50800"/>
                <a:solidFill>
                  <a:schemeClr val="bg1">
                    <a:shade val="50000"/>
                  </a:schemeClr>
                </a:solidFill>
              </a:rPr>
              <a:t>Charles BENAZET,</a:t>
            </a:r>
          </a:p>
          <a:p>
            <a:r>
              <a:rPr lang="fr-FR" sz="3800" b="1" dirty="0">
                <a:ln w="50800"/>
                <a:solidFill>
                  <a:schemeClr val="bg1">
                    <a:shade val="50000"/>
                  </a:schemeClr>
                </a:solidFill>
              </a:rPr>
              <a:t>né le 16 Novembre 1999</a:t>
            </a:r>
          </a:p>
          <a:p>
            <a:endParaRPr lang="fr-FR" b="1" dirty="0">
              <a:ln w="50800"/>
              <a:solidFill>
                <a:schemeClr val="bg1">
                  <a:shade val="50000"/>
                </a:schemeClr>
              </a:solidFill>
            </a:endParaRPr>
          </a:p>
        </p:txBody>
      </p:sp>
      <p:pic>
        <p:nvPicPr>
          <p:cNvPr id="5" name="Imag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8008" y="263161"/>
            <a:ext cx="3759543" cy="2506363"/>
          </a:xfrm>
          <a:prstGeom prst="rect">
            <a:avLst/>
          </a:prstGeom>
          <a:ln>
            <a:noFill/>
          </a:ln>
          <a:effectLst>
            <a:outerShdw blurRad="292100" dist="139700" dir="2700000" algn="tl" rotWithShape="0">
              <a:srgbClr val="333333">
                <a:alpha val="65000"/>
              </a:srgbClr>
            </a:outerShdw>
          </a:effectLst>
        </p:spPr>
      </p:pic>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09381" y="5013192"/>
            <a:ext cx="1837730" cy="1268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2918" y="5049704"/>
            <a:ext cx="1844873"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7006714" y="4749441"/>
            <a:ext cx="2641034" cy="3499803"/>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Star_Spangled_Banner_on_Electric_Guitar___free_mp3.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266751" y="263165"/>
            <a:ext cx="609600" cy="609600"/>
          </a:xfrm>
          <a:prstGeom prst="rect">
            <a:avLst/>
          </a:prstGeom>
        </p:spPr>
      </p:pic>
    </p:spTree>
    <p:extLst>
      <p:ext uri="{BB962C8B-B14F-4D97-AF65-F5344CB8AC3E}">
        <p14:creationId xmlns:p14="http://schemas.microsoft.com/office/powerpoint/2010/main" val="364263298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19" presetClass="entr" presetSubtype="10" fill="hold" nodeType="withEffect">
                                  <p:stCondLst>
                                    <p:cond delay="0"/>
                                  </p:stCondLst>
                                  <p:childTnLst>
                                    <p:set>
                                      <p:cBhvr>
                                        <p:cTn id="8" dur="1" fill="hold">
                                          <p:stCondLst>
                                            <p:cond delay="0"/>
                                          </p:stCondLst>
                                        </p:cTn>
                                        <p:tgtEl>
                                          <p:spTgt spid="5"/>
                                        </p:tgtEl>
                                        <p:attrNameLst>
                                          <p:attrName>style.visibility</p:attrName>
                                        </p:attrNameLst>
                                      </p:cBhvr>
                                      <p:to>
                                        <p:strVal val="visible"/>
                                      </p:to>
                                    </p:set>
                                    <p:anim calcmode="lin" valueType="num">
                                      <p:cBhvr>
                                        <p:cTn id="9" dur="4750" fill="hold"/>
                                        <p:tgtEl>
                                          <p:spTgt spid="5"/>
                                        </p:tgtEl>
                                        <p:attrNameLst>
                                          <p:attrName>ppt_w</p:attrName>
                                        </p:attrNameLst>
                                      </p:cBhvr>
                                      <p:tavLst>
                                        <p:tav tm="0" fmla="#ppt_w*sin(2.5*pi*$)">
                                          <p:val>
                                            <p:fltVal val="0"/>
                                          </p:val>
                                        </p:tav>
                                        <p:tav tm="100000">
                                          <p:val>
                                            <p:fltVal val="1"/>
                                          </p:val>
                                        </p:tav>
                                      </p:tavLst>
                                    </p:anim>
                                    <p:anim calcmode="lin" valueType="num">
                                      <p:cBhvr>
                                        <p:cTn id="10" dur="4750" fill="hold"/>
                                        <p:tgtEl>
                                          <p:spTgt spid="5"/>
                                        </p:tgtEl>
                                        <p:attrNameLst>
                                          <p:attrName>ppt_h</p:attrName>
                                        </p:attrNameLst>
                                      </p:cBhvr>
                                      <p:tavLst>
                                        <p:tav tm="0">
                                          <p:val>
                                            <p:strVal val="#ppt_h"/>
                                          </p:val>
                                        </p:tav>
                                        <p:tav tm="100000">
                                          <p:val>
                                            <p:strVal val="#ppt_h"/>
                                          </p:val>
                                        </p:tav>
                                      </p:tavLst>
                                    </p:anim>
                                  </p:childTnLst>
                                </p:cTn>
                              </p:par>
                              <p:par>
                                <p:cTn id="11" presetID="19" presetClass="entr" presetSubtype="10" fill="hold" nodeType="withEffect">
                                  <p:stCondLst>
                                    <p:cond delay="0"/>
                                  </p:stCondLst>
                                  <p:childTnLst>
                                    <p:set>
                                      <p:cBhvr>
                                        <p:cTn id="12" dur="1" fill="hold">
                                          <p:stCondLst>
                                            <p:cond delay="0"/>
                                          </p:stCondLst>
                                        </p:cTn>
                                        <p:tgtEl>
                                          <p:spTgt spid="1027"/>
                                        </p:tgtEl>
                                        <p:attrNameLst>
                                          <p:attrName>style.visibility</p:attrName>
                                        </p:attrNameLst>
                                      </p:cBhvr>
                                      <p:to>
                                        <p:strVal val="visible"/>
                                      </p:to>
                                    </p:set>
                                    <p:anim calcmode="lin" valueType="num">
                                      <p:cBhvr>
                                        <p:cTn id="13" dur="4750" fill="hold"/>
                                        <p:tgtEl>
                                          <p:spTgt spid="1027"/>
                                        </p:tgtEl>
                                        <p:attrNameLst>
                                          <p:attrName>ppt_w</p:attrName>
                                        </p:attrNameLst>
                                      </p:cBhvr>
                                      <p:tavLst>
                                        <p:tav tm="0" fmla="#ppt_w*sin(2.5*pi*$)">
                                          <p:val>
                                            <p:fltVal val="0"/>
                                          </p:val>
                                        </p:tav>
                                        <p:tav tm="100000">
                                          <p:val>
                                            <p:fltVal val="1"/>
                                          </p:val>
                                        </p:tav>
                                      </p:tavLst>
                                    </p:anim>
                                    <p:anim calcmode="lin" valueType="num">
                                      <p:cBhvr>
                                        <p:cTn id="14" dur="4750" fill="hold"/>
                                        <p:tgtEl>
                                          <p:spTgt spid="102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numSld="17" showWhenStopped="0">
                <p:cTn id="15" repeatCount="indefinite"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2" action="ppaction://hlinkfil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26328" y="0"/>
            <a:ext cx="562548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635719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15" name="Picture 79" descr="281429_121420924677238_1502306449_n">
            <a:hlinkClick r:id="rId2" action="ppaction://hlinkfile"/>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51" y="36076"/>
            <a:ext cx="3878220" cy="2571428"/>
          </a:xfrm>
          <a:prstGeom prst="rect">
            <a:avLst/>
          </a:prstGeom>
          <a:noFill/>
          <a:extLst>
            <a:ext uri="{909E8E84-426E-40DD-AFC4-6F175D3DCCD1}">
              <a14:hiddenFill xmlns:a14="http://schemas.microsoft.com/office/drawing/2010/main">
                <a:solidFill>
                  <a:srgbClr val="FFFFFF"/>
                </a:solidFill>
              </a14:hiddenFill>
            </a:ext>
          </a:extLst>
        </p:spPr>
      </p:pic>
      <p:sp>
        <p:nvSpPr>
          <p:cNvPr id="14351" name="Rectangle 80"/>
          <p:cNvSpPr>
            <a:spLocks noChangeArrowheads="1"/>
          </p:cNvSpPr>
          <p:nvPr/>
        </p:nvSpPr>
        <p:spPr bwMode="auto">
          <a:xfrm>
            <a:off x="0" y="202334"/>
            <a:ext cx="10287000" cy="6586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Brignoles 2012...1ère course régionale PACAC...ma 2ème                    				      course...mes premiers essais écrits...18 et 19 Mars 2012..</a:t>
            </a:r>
          </a:p>
          <a:p>
            <a:pPr marL="0" marR="0" lvl="0" indent="0" algn="l" defTabSz="914400" rtl="0" eaLnBrk="1" fontAlgn="base" latinLnBrk="0" hangingPunct="1">
              <a:lnSpc>
                <a:spcPct val="100000"/>
              </a:lnSpc>
              <a:spcBef>
                <a:spcPct val="0"/>
              </a:spcBef>
              <a:spcAft>
                <a:spcPct val="0"/>
              </a:spcAft>
              <a:buClrTx/>
              <a:buSzTx/>
              <a:buFontTx/>
              <a:buNone/>
              <a:tabLst/>
            </a:pPr>
            <a:r>
              <a:rPr lang="fr-FR" altLang="fr-FR" sz="1600" b="1" dirty="0">
                <a:solidFill>
                  <a:srgbClr val="333333"/>
                </a:solidFill>
                <a:latin typeface="Arial" pitchFamily="34" charset="0"/>
                <a:ea typeface="Times New Roman" pitchFamily="18" charset="0"/>
                <a:cs typeface="Times New Roman" pitchFamily="18" charset="0"/>
              </a:rPr>
              <a:t>	</a:t>
            </a:r>
            <a:r>
              <a:rPr lang="fr-FR" altLang="fr-FR" sz="1600" b="1" dirty="0" smtClean="0">
                <a:solidFill>
                  <a:srgbClr val="333333"/>
                </a:solidFill>
                <a:latin typeface="Arial" pitchFamily="34" charset="0"/>
                <a:ea typeface="Times New Roman" pitchFamily="18" charset="0"/>
                <a:cs typeface="Times New Roman" pitchFamily="18" charset="0"/>
              </a:rPr>
              <a:t>		                     </a:t>
            </a:r>
            <a:r>
              <a:rPr lang="fr-FR" altLang="fr-FR" sz="1100" dirty="0" smtClean="0">
                <a:solidFill>
                  <a:srgbClr val="333333"/>
                </a:solidFill>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7 décembre 2012, </a:t>
            </a:r>
            <a:r>
              <a:rPr kumimoji="0" lang="fr-FR" altLang="fr-FR" sz="10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12:19 </a:t>
            </a:r>
            <a:r>
              <a:rPr kumimoji="0" lang="fr-FR" altLang="fr-FR" sz="10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hlinkClick r:id="rId4" action="ppaction://hlinkfile"/>
              </a:rPr>
              <a:t>CB\Commentaires courses\2 Lien Brignoles Mars 2012.doc</a:t>
            </a:r>
            <a:endParaRPr kumimoji="0" lang="fr-FR" altLang="fr-FR" sz="1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Découverte du kart été 2009 à Bouillargues en kart location. Une découverte...un coup de 					</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foudre...une passion...une envie et mon grand-père et son jardinier et</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tout va basculer… vers</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a:t>
            </a:r>
            <a:r>
              <a:rPr lang="fr-FR" altLang="fr-FR" sz="1100" dirty="0">
                <a:solidFill>
                  <a:srgbClr val="333333"/>
                </a:solidFill>
                <a:latin typeface="Arial" pitchFamily="34" charset="0"/>
                <a:ea typeface="Times New Roman" pitchFamily="18" charset="0"/>
                <a:cs typeface="Times New Roman" pitchFamily="18" charset="0"/>
              </a:rPr>
              <a:t>	</a:t>
            </a:r>
            <a:r>
              <a:rPr lang="fr-FR" altLang="fr-FR" sz="1100" dirty="0" smtClean="0">
                <a:solidFill>
                  <a:srgbClr val="333333"/>
                </a:solidFill>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une recherche de kart pour se faire plaisir en kart loisir. Papa et maman gardent en tête que ce 					         sera peut-être éphémère. Erreur car entouré de ma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Nascar</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qui me</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passionne depuis 2008, je      					</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trouve dans le kart courant été 2010 une révélation ... le karting ... mon kart ... et c finit ... c ce que                				</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j'aime ... là où je suis bien ... heureux ... ailleurs ... mais comme chez moi ! Après une année de               				         roulage en 2011 à Alès pour découvrir mon kart accompagné par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Seb</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et Cédric, je finis mon 					        année par une première course club ... Didier Racing ... Novembre 2011 ... couronné par une            				        première victoire ... c'était fait ...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cétait</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trop tard ... j'aime ça et papa et maman réalisent que l					</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éphémère risque de durer ... l'année 2012 c'est le début des courses. 5 ou 6 au programme. La première c Brignoles. Le commentaire c pas encore à Christian ... mais je voulais les garder en mémoire sur mon mur ... voilà le copier / coller à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Johas</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en souvenir : "Coucou, je suis ravi d'avoir reçu un mail de votre part. Ca m'a fait plaisir que vous pensiez à moi. J'ai fini quatrième sur dix. Les mécanos de là-bas m'ont dit que c'était très bien mais je suis un peu déçu car si je n'avais pas fait une petite grosse erreur, j'aurais pu essayer de me battre pour la deuxième place. Mais je vais vous raconter tout depuis le début de Vendredi soir. Papa et maman avaient loué un studio dans une résidence hôtelière à Aix. Nous arrivons Vendredi vers 6H30, Il faut que je me couche tôt pour être en forme demain. Je vais me doucher, tout se passe bien mais en sortant, je me suis cru au ski et j'ai glissé. Le genou ouvert, direction les urgences, quatre points de suture, on sort à 23H, un café l'addition et c'est bon. L'infirmière qui me dit en plus que ce sera pas facile de faire ma course le lendemain, ça me fait largement coulé de grosses larmes malgré moi. Mais le docteur me dit de faire attention mais que je peux y aller. Les points de suture, un petit mal mais je veux faire ma course et je prends sur moi. Le lendemain, j'arrive avec Olive qui s'est gentiment proposé pour faire la mécanique pour moi et pour un autre cadet de Carpentras. Les essais libres se passent bien, le kart va bien, ma jambe tire un peu, en plus pas de bol, c'est pile sur l'articulation. Après, on met les pneus neufs et on part en essais chronos. Au résultat, je suis trois. Je vais un peu me reposer pour l'après-midi et la manche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qualif</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Je démarre bien, je passe deux mais dans le deuxième virage, il y a des trous dans l'accélération, je finis par caler dans le deuxième tour et donc je pars dernier à la pré-finale le dimanche. Super déçu. N'empêche, je gagne mon premier tour de remorque, comme un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abr</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avec un pote, Christopher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Chany</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(sponsorisé par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M&amp;M's</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le sponsor de mon pilote NASCAR préféré) qui a cassé la chaîne dans le dernier tour. En plus, Olive me gronde un peu car il aurait voulu que je touche la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carb</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pour éviter de finir le dernier et moi j'ose pas et ça m'énerve et on se dispute un peu et je suis encore plus triste et la colère et les reproches et tout et tout et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re</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larmes et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re</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et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re</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En plus, je suis vraiment triste car Olivier a été super gentil avec moi et je me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fache</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et je me trouve encore plus nul. Tout ça pour une goutte d'eau dans la durite !... Le Dimanche, donc je pars dixième. La pré-finale se passe bien et je remonte quatre. Au poids, je suis à 130.6 pour 130. ouf. Mais, le speaker annonce une nouvelle que je n'entends pas mais qui dit : Christopher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Chany</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demandé au bureau des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commisaires</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La sanction est dure. Moins cinq place pour être à moins de 50 </a:t>
            </a:r>
            <a:r>
              <a:rPr kumimoji="0" lang="fr-FR" altLang="fr-FR" sz="1100" b="0" i="0" u="none" strike="noStrike" cap="none" normalizeH="0" baseline="0" dirty="0" err="1" smtClean="0">
                <a:ln>
                  <a:noFill/>
                </a:ln>
                <a:solidFill>
                  <a:srgbClr val="333333"/>
                </a:solidFill>
                <a:effectLst/>
                <a:latin typeface="Arial" pitchFamily="34" charset="0"/>
                <a:ea typeface="Times New Roman" pitchFamily="18" charset="0"/>
                <a:cs typeface="Times New Roman" pitchFamily="18" charset="0"/>
              </a:rPr>
              <a:t>cenitmètres</a:t>
            </a:r>
            <a:r>
              <a:rPr kumimoji="0" lang="fr-FR" altLang="fr-FR" sz="1100" b="0" i="0" u="none" strike="noStrike" cap="none" normalizeH="0" baseline="0" dirty="0" smtClean="0">
                <a:ln>
                  <a:noFill/>
                </a:ln>
                <a:solidFill>
                  <a:srgbClr val="333333"/>
                </a:solidFill>
                <a:effectLst/>
                <a:latin typeface="Arial" pitchFamily="34" charset="0"/>
                <a:ea typeface="Times New Roman" pitchFamily="18" charset="0"/>
                <a:cs typeface="Times New Roman" pitchFamily="18" charset="0"/>
              </a:rPr>
              <a:t> de celui de devant avant le départ. Il est déçu, pas moi car il est trois et que je suis quatre, donc je passe trois. Mais bon, c'est un ami donc je le montre pas trop. La pré-finale démarre, bon départ, je passe deuxième. Un tour devant, je ferme toutes les portes, enfin j'essaie puisque le troisième me réattaque. Je suis trois, et je le suis de très près. Mais arrive un virage où j'ai un repère sur la piste, je loupe ce repère, freine trop tard part en drift et passe quatre. Après, j'entre dans un engrenage qui est le suivant : je les vois devant et je veux les remonter donc je freine plus tard, mais je perds encore un peu de temps, donc je freine encore plus tard donc je perds encore du temps, la suite continue à l'infini. J'arrive quatre et je suis déçu de l'erreur faite. Voilà, je vais peut-être à Alès ce week-end, samedi et je serais content de vous voir si vous y êtes. Gros bisous à tous les deux. Charles</a:t>
            </a:r>
            <a:r>
              <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fr-FR" sz="1100" b="0" i="0" u="none" strike="noStrike" cap="none" normalizeH="0" dirty="0" smtClean="0">
              <a:ln>
                <a:noFill/>
              </a:ln>
              <a:solidFill>
                <a:srgbClr val="333333"/>
              </a:solidFill>
              <a:effectLst/>
              <a:latin typeface="Arial" pitchFamily="34" charset="0"/>
              <a:ea typeface="Times New Roman" pitchFamily="18" charset="0"/>
              <a:cs typeface="Times New Roman" pitchFamily="18" charset="0"/>
            </a:endParaRPr>
          </a:p>
        </p:txBody>
      </p:sp>
      <p:sp>
        <p:nvSpPr>
          <p:cNvPr id="14352" name="Rectangle 82"/>
          <p:cNvSpPr>
            <a:spLocks noChangeArrowheads="1"/>
          </p:cNvSpPr>
          <p:nvPr/>
        </p:nvSpPr>
        <p:spPr bwMode="auto">
          <a:xfrm>
            <a:off x="0" y="2781300"/>
            <a:ext cx="1028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4353" name="Rectangle 83"/>
          <p:cNvSpPr>
            <a:spLocks noChangeArrowheads="1"/>
          </p:cNvSpPr>
          <p:nvPr/>
        </p:nvSpPr>
        <p:spPr bwMode="auto">
          <a:xfrm>
            <a:off x="0" y="46101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54" name="Rectangle 84"/>
          <p:cNvSpPr>
            <a:spLocks noChangeArrowheads="1"/>
          </p:cNvSpPr>
          <p:nvPr/>
        </p:nvSpPr>
        <p:spPr bwMode="auto">
          <a:xfrm>
            <a:off x="0" y="56388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55" name="Rectangle 85"/>
          <p:cNvSpPr>
            <a:spLocks noChangeArrowheads="1"/>
          </p:cNvSpPr>
          <p:nvPr/>
        </p:nvSpPr>
        <p:spPr bwMode="auto">
          <a:xfrm>
            <a:off x="0" y="70104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56" name="Rectangle 86"/>
          <p:cNvSpPr>
            <a:spLocks noChangeArrowheads="1"/>
          </p:cNvSpPr>
          <p:nvPr/>
        </p:nvSpPr>
        <p:spPr bwMode="auto">
          <a:xfrm>
            <a:off x="0" y="8039100"/>
            <a:ext cx="1028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4357" name="Rectangle 87"/>
          <p:cNvSpPr>
            <a:spLocks noChangeArrowheads="1"/>
          </p:cNvSpPr>
          <p:nvPr/>
        </p:nvSpPr>
        <p:spPr bwMode="auto">
          <a:xfrm>
            <a:off x="0" y="95250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58" name="Rectangle 88"/>
          <p:cNvSpPr>
            <a:spLocks noChangeArrowheads="1"/>
          </p:cNvSpPr>
          <p:nvPr/>
        </p:nvSpPr>
        <p:spPr bwMode="auto">
          <a:xfrm>
            <a:off x="0" y="105537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59" name="Rectangle 89"/>
          <p:cNvSpPr>
            <a:spLocks noChangeArrowheads="1"/>
          </p:cNvSpPr>
          <p:nvPr/>
        </p:nvSpPr>
        <p:spPr bwMode="auto">
          <a:xfrm>
            <a:off x="0" y="115824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60" name="Rectangle 90"/>
          <p:cNvSpPr>
            <a:spLocks noChangeArrowheads="1"/>
          </p:cNvSpPr>
          <p:nvPr/>
        </p:nvSpPr>
        <p:spPr bwMode="auto">
          <a:xfrm>
            <a:off x="0" y="12611100"/>
            <a:ext cx="10287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fr-FR" altLang="fr-FR"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
        <p:nvSpPr>
          <p:cNvPr id="14371" name="Rectangle 91"/>
          <p:cNvSpPr>
            <a:spLocks noChangeArrowheads="1"/>
          </p:cNvSpPr>
          <p:nvPr/>
        </p:nvSpPr>
        <p:spPr bwMode="auto">
          <a:xfrm>
            <a:off x="0" y="13639800"/>
            <a:ext cx="1028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fr-FR" altLang="fr-FR"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251410398"/>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294846" y="272088"/>
            <a:ext cx="5953590" cy="5650757"/>
          </a:xfrm>
          <a:prstGeom prst="rect">
            <a:avLst/>
          </a:prstGeom>
          <a:noFill/>
        </p:spPr>
        <p:txBody>
          <a:bodyPr wrap="square" lIns="109711" tIns="54854" rIns="109711" bIns="54854"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Création d’un ovale à Tours en Avril 2014</a:t>
            </a:r>
          </a:p>
          <a:p>
            <a:endPar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TEAM FJ, Jérôme GALPIN,</a:t>
            </a: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Monsieur François DESCLEFS</a:t>
            </a:r>
          </a:p>
          <a:p>
            <a:endPar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Championnat européen depuis 2008 :</a:t>
            </a: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Deux courses en France (Tours, Le Mans)</a:t>
            </a: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Une course en Angleterre à Brands </a:t>
            </a:r>
            <a:r>
              <a:rPr lang="fr-FR" sz="2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Hatch</a:t>
            </a:r>
            <a:endPar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Une course en Allemagne à </a:t>
            </a:r>
            <a:r>
              <a:rPr lang="fr-FR" sz="2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Nurburgring</a:t>
            </a:r>
            <a:endPar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Une course en Espagne à Valencia</a:t>
            </a:r>
          </a:p>
          <a:p>
            <a:endPar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Présent aussi en Italie, en Autriche, le développement de la </a:t>
            </a:r>
            <a:r>
              <a:rPr lang="fr-FR" sz="2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Nascar</a:t>
            </a:r>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r>
              <a:rPr lang="fr-FR" sz="2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Whelen</a:t>
            </a:r>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euros </a:t>
            </a:r>
            <a:r>
              <a:rPr lang="fr-FR" sz="2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series</a:t>
            </a:r>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en partenariat étroit </a:t>
            </a:r>
          </a:p>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avec les USA.</a:t>
            </a:r>
          </a:p>
          <a:p>
            <a:endPar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endPar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endPar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5" name="Rectangle 4"/>
          <p:cNvSpPr/>
          <p:nvPr/>
        </p:nvSpPr>
        <p:spPr>
          <a:xfrm>
            <a:off x="3199284" y="5157192"/>
            <a:ext cx="4212468" cy="1326005"/>
          </a:xfrm>
          <a:prstGeom prst="rect">
            <a:avLst/>
          </a:prstGeom>
          <a:ln/>
        </p:spPr>
        <p:style>
          <a:lnRef idx="0">
            <a:schemeClr val="accent1"/>
          </a:lnRef>
          <a:fillRef idx="3">
            <a:schemeClr val="accent1"/>
          </a:fillRef>
          <a:effectRef idx="3">
            <a:schemeClr val="accent1"/>
          </a:effectRef>
          <a:fontRef idx="minor">
            <a:schemeClr val="lt1"/>
          </a:fontRef>
        </p:style>
        <p:txBody>
          <a:bodyPr lIns="109711" tIns="54854" rIns="109711" bIns="54854" rtlCol="0" anchor="ctr">
            <a:scene3d>
              <a:camera prst="orthographicFront"/>
              <a:lightRig rig="balanced" dir="t">
                <a:rot lat="0" lon="0" rev="2100000"/>
              </a:lightRig>
            </a:scene3d>
            <a:sp3d extrusionH="57150" prstMaterial="metal">
              <a:bevelT w="38100" h="25400"/>
              <a:contourClr>
                <a:schemeClr val="bg2"/>
              </a:contourClr>
            </a:sp3d>
          </a:bodyPr>
          <a:lstStyle/>
          <a:p>
            <a:pPr algn="ctr"/>
            <a:r>
              <a:rPr lang="fr-FR" sz="4300" b="1" dirty="0">
                <a:ln w="50800"/>
                <a:solidFill>
                  <a:schemeClr val="bg1">
                    <a:shade val="50000"/>
                  </a:schemeClr>
                </a:solidFill>
                <a:latin typeface="Mistral" panose="03090702030407020403" pitchFamily="66" charset="0"/>
              </a:rPr>
              <a:t>La NASCAR </a:t>
            </a:r>
            <a:r>
              <a:rPr lang="fr-FR" sz="4300" b="1" dirty="0" err="1">
                <a:ln w="50800"/>
                <a:solidFill>
                  <a:schemeClr val="bg1">
                    <a:shade val="50000"/>
                  </a:schemeClr>
                </a:solidFill>
                <a:latin typeface="Mistral" panose="03090702030407020403" pitchFamily="66" charset="0"/>
              </a:rPr>
              <a:t>Welhen</a:t>
            </a:r>
            <a:r>
              <a:rPr lang="fr-FR" sz="4300" b="1" dirty="0">
                <a:ln w="50800"/>
                <a:solidFill>
                  <a:schemeClr val="bg1">
                    <a:shade val="50000"/>
                  </a:schemeClr>
                </a:solidFill>
                <a:latin typeface="Mistral" panose="03090702030407020403" pitchFamily="66" charset="0"/>
              </a:rPr>
              <a:t> Euros </a:t>
            </a:r>
            <a:r>
              <a:rPr lang="fr-FR" sz="4300" b="1" dirty="0" err="1">
                <a:ln w="50800"/>
                <a:solidFill>
                  <a:schemeClr val="bg1">
                    <a:shade val="50000"/>
                  </a:schemeClr>
                </a:solidFill>
                <a:latin typeface="Mistral" panose="03090702030407020403" pitchFamily="66" charset="0"/>
              </a:rPr>
              <a:t>Series</a:t>
            </a:r>
            <a:endParaRPr lang="fr-FR" sz="4300" b="1" dirty="0">
              <a:ln w="50800"/>
              <a:solidFill>
                <a:schemeClr val="bg1">
                  <a:shade val="50000"/>
                </a:schemeClr>
              </a:solidFill>
              <a:latin typeface="Mistral" panose="03090702030407020403" pitchFamily="66"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092" y="25284"/>
            <a:ext cx="2895005" cy="2243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475674">
            <a:off x="8167141" y="342178"/>
            <a:ext cx="2225054" cy="1635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0563" y="4293114"/>
            <a:ext cx="2110512" cy="24984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re 3"/>
          <p:cNvSpPr>
            <a:spLocks noGrp="1"/>
          </p:cNvSpPr>
          <p:nvPr>
            <p:ph type="title"/>
          </p:nvPr>
        </p:nvSpPr>
        <p:spPr>
          <a:xfrm rot="-4500000">
            <a:off x="-419776" y="2538474"/>
            <a:ext cx="5359396" cy="2045327"/>
          </a:xfrm>
        </p:spPr>
        <p:style>
          <a:lnRef idx="1">
            <a:schemeClr val="accent1"/>
          </a:lnRef>
          <a:fillRef idx="2">
            <a:schemeClr val="accent1"/>
          </a:fillRef>
          <a:effectRef idx="1">
            <a:schemeClr val="accent1"/>
          </a:effectRef>
          <a:fontRef idx="minor">
            <a:schemeClr val="dk1"/>
          </a:fontRef>
        </p:style>
        <p:txBody>
          <a:bodyPr vert="vert">
            <a:normAutofit fontScale="90000"/>
          </a:bodyPr>
          <a:lstStyle/>
          <a:p>
            <a:r>
              <a:rPr lang="fr-FR" sz="4300" dirty="0">
                <a:latin typeface="Script MT Bold" panose="03040602040607080904" pitchFamily="66" charset="0"/>
              </a:rPr>
              <a:t>Charles </a:t>
            </a:r>
            <a:br>
              <a:rPr lang="fr-FR" sz="4300" dirty="0">
                <a:latin typeface="Script MT Bold" panose="03040602040607080904" pitchFamily="66" charset="0"/>
              </a:rPr>
            </a:br>
            <a:r>
              <a:rPr lang="fr-FR" sz="4300" dirty="0">
                <a:latin typeface="Script MT Bold" panose="03040602040607080904" pitchFamily="66" charset="0"/>
              </a:rPr>
              <a:t/>
            </a:r>
            <a:br>
              <a:rPr lang="fr-FR" sz="4300" dirty="0">
                <a:latin typeface="Script MT Bold" panose="03040602040607080904" pitchFamily="66" charset="0"/>
              </a:rPr>
            </a:br>
            <a:r>
              <a:rPr lang="fr-FR" sz="4300" dirty="0">
                <a:latin typeface="Script MT Bold" panose="03040602040607080904" pitchFamily="66" charset="0"/>
              </a:rPr>
              <a:t>intègre</a:t>
            </a:r>
            <a:br>
              <a:rPr lang="fr-FR" sz="4300" dirty="0">
                <a:latin typeface="Script MT Bold" panose="03040602040607080904" pitchFamily="66" charset="0"/>
              </a:rPr>
            </a:br>
            <a:r>
              <a:rPr lang="fr-FR" sz="4300" dirty="0">
                <a:latin typeface="Script MT Bold" panose="03040602040607080904" pitchFamily="66" charset="0"/>
              </a:rPr>
              <a:t/>
            </a:r>
            <a:br>
              <a:rPr lang="fr-FR" sz="4300" dirty="0">
                <a:latin typeface="Script MT Bold" panose="03040602040607080904" pitchFamily="66" charset="0"/>
              </a:rPr>
            </a:br>
            <a:r>
              <a:rPr lang="fr-FR" sz="4300" dirty="0">
                <a:latin typeface="Script MT Bold" panose="03040602040607080904" pitchFamily="66" charset="0"/>
              </a:rPr>
              <a:t> le pôle </a:t>
            </a:r>
            <a:br>
              <a:rPr lang="fr-FR" sz="4300" dirty="0">
                <a:latin typeface="Script MT Bold" panose="03040602040607080904" pitchFamily="66" charset="0"/>
              </a:rPr>
            </a:br>
            <a:r>
              <a:rPr lang="fr-FR" sz="4300" dirty="0">
                <a:latin typeface="Script MT Bold" panose="03040602040607080904" pitchFamily="66" charset="0"/>
              </a:rPr>
              <a:t/>
            </a:r>
            <a:br>
              <a:rPr lang="fr-FR" sz="4300" dirty="0">
                <a:latin typeface="Script MT Bold" panose="03040602040607080904" pitchFamily="66" charset="0"/>
              </a:rPr>
            </a:br>
            <a:r>
              <a:rPr lang="fr-FR" sz="4300" dirty="0">
                <a:latin typeface="Script MT Bold" panose="03040602040607080904" pitchFamily="66" charset="0"/>
              </a:rPr>
              <a:t>Jeunes </a:t>
            </a:r>
            <a:br>
              <a:rPr lang="fr-FR" sz="4300" dirty="0">
                <a:latin typeface="Script MT Bold" panose="03040602040607080904" pitchFamily="66" charset="0"/>
              </a:rPr>
            </a:br>
            <a:r>
              <a:rPr lang="fr-FR" sz="4300" dirty="0">
                <a:latin typeface="Script MT Bold" panose="03040602040607080904" pitchFamily="66" charset="0"/>
              </a:rPr>
              <a:t/>
            </a:r>
            <a:br>
              <a:rPr lang="fr-FR" sz="4300" dirty="0">
                <a:latin typeface="Script MT Bold" panose="03040602040607080904" pitchFamily="66" charset="0"/>
              </a:rPr>
            </a:br>
            <a:r>
              <a:rPr lang="fr-FR" sz="4300" dirty="0">
                <a:latin typeface="Script MT Bold" panose="03040602040607080904" pitchFamily="66" charset="0"/>
              </a:rPr>
              <a:t>Espoirs</a:t>
            </a:r>
          </a:p>
        </p:txBody>
      </p:sp>
    </p:spTree>
    <p:extLst>
      <p:ext uri="{BB962C8B-B14F-4D97-AF65-F5344CB8AC3E}">
        <p14:creationId xmlns:p14="http://schemas.microsoft.com/office/powerpoint/2010/main" val="1292798708"/>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mph" presetSubtype="0" repeatCount="indefinite" fill="hold" nodeType="afterEffect">
                                  <p:stCondLst>
                                    <p:cond delay="500"/>
                                  </p:stCondLst>
                                  <p:childTnLst>
                                    <p:animClr clrSpc="hsl" dir="cw">
                                      <p:cBhvr override="childStyle">
                                        <p:cTn id="6" dur="1000" fill="hold"/>
                                        <p:tgtEl>
                                          <p:spTgt spid="4"/>
                                        </p:tgtEl>
                                        <p:attrNameLst>
                                          <p:attrName>style.color</p:attrName>
                                        </p:attrNameLst>
                                      </p:cBhvr>
                                      <p:by>
                                        <p:hsl h="7200000" s="0" l="0"/>
                                      </p:by>
                                    </p:animClr>
                                    <p:animClr clrSpc="hsl" dir="cw">
                                      <p:cBhvr>
                                        <p:cTn id="7" dur="1000" fill="hold"/>
                                        <p:tgtEl>
                                          <p:spTgt spid="4"/>
                                        </p:tgtEl>
                                        <p:attrNameLst>
                                          <p:attrName>fillcolor</p:attrName>
                                        </p:attrNameLst>
                                      </p:cBhvr>
                                      <p:by>
                                        <p:hsl h="7200000" s="0" l="0"/>
                                      </p:by>
                                    </p:animClr>
                                    <p:animClr clrSpc="hsl" dir="cw">
                                      <p:cBhvr>
                                        <p:cTn id="8" dur="1000" fill="hold"/>
                                        <p:tgtEl>
                                          <p:spTgt spid="4"/>
                                        </p:tgtEl>
                                        <p:attrNameLst>
                                          <p:attrName>stroke.color</p:attrName>
                                        </p:attrNameLst>
                                      </p:cBhvr>
                                      <p:by>
                                        <p:hsl h="7200000" s="0" l="0"/>
                                      </p:by>
                                    </p:animClr>
                                    <p:set>
                                      <p:cBhvr>
                                        <p:cTn id="9" dur="1000" fill="hold"/>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988" y="0"/>
            <a:ext cx="9149083" cy="685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2968585"/>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457" y="61392"/>
            <a:ext cx="9062082" cy="67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716547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004" y="1216"/>
            <a:ext cx="9182595"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8109370"/>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996" y="0"/>
            <a:ext cx="9182595"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0163779"/>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004" y="-1555"/>
            <a:ext cx="9184677" cy="68595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438544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786" y="0"/>
            <a:ext cx="9182595"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9883695"/>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980" y="2856"/>
            <a:ext cx="9149083" cy="685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0475470"/>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980" y="0"/>
            <a:ext cx="9152894"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353939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002" y="0"/>
            <a:ext cx="9182595"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5258919"/>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973" y="14881"/>
            <a:ext cx="9145015" cy="6829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5497060"/>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dirty="0"/>
          </a:p>
        </p:txBody>
      </p:sp>
      <p:sp>
        <p:nvSpPr>
          <p:cNvPr id="3" name="Espace réservé du contenu 2"/>
          <p:cNvSpPr>
            <a:spLocks noGrp="1"/>
          </p:cNvSpPr>
          <p:nvPr>
            <p:ph idx="1"/>
          </p:nvPr>
        </p:nvSpPr>
        <p:spPr>
          <a:xfrm rot="-900000">
            <a:off x="7645275" y="444970"/>
            <a:ext cx="1662359" cy="4921433"/>
          </a:xfrm>
        </p:spPr>
        <p:style>
          <a:lnRef idx="1">
            <a:schemeClr val="accent1"/>
          </a:lnRef>
          <a:fillRef idx="3">
            <a:schemeClr val="accent1"/>
          </a:fillRef>
          <a:effectRef idx="2">
            <a:schemeClr val="accent1"/>
          </a:effectRef>
          <a:fontRef idx="minor">
            <a:schemeClr val="lt1"/>
          </a:fontRef>
        </p:style>
        <p:txBody>
          <a:bodyPr>
            <a:normAutofit fontScale="47500" lnSpcReduction="20000"/>
            <a:scene3d>
              <a:camera prst="orthographicFront"/>
              <a:lightRig rig="balanced" dir="t">
                <a:rot lat="0" lon="0" rev="2100000"/>
              </a:lightRig>
            </a:scene3d>
            <a:sp3d extrusionH="57150" prstMaterial="metal">
              <a:bevelT w="38100" h="25400"/>
              <a:contourClr>
                <a:schemeClr val="bg2"/>
              </a:contourClr>
            </a:sp3d>
          </a:bodyPr>
          <a:lstStyle/>
          <a:p>
            <a:pPr marL="0" indent="0">
              <a:buNone/>
            </a:pPr>
            <a:r>
              <a:rPr lang="fr-FR" sz="7900" b="1" dirty="0">
                <a:ln w="50800"/>
                <a:solidFill>
                  <a:schemeClr val="bg1">
                    <a:shade val="50000"/>
                  </a:schemeClr>
                </a:solidFill>
                <a:effectLst/>
              </a:rPr>
              <a:t>La </a:t>
            </a:r>
          </a:p>
          <a:p>
            <a:pPr marL="0" indent="0">
              <a:buNone/>
            </a:pPr>
            <a:r>
              <a:rPr lang="fr-FR" sz="7900" b="1" dirty="0">
                <a:ln w="50800"/>
                <a:solidFill>
                  <a:schemeClr val="bg1">
                    <a:shade val="50000"/>
                  </a:schemeClr>
                </a:solidFill>
                <a:effectLst/>
              </a:rPr>
              <a:t>N</a:t>
            </a:r>
          </a:p>
          <a:p>
            <a:pPr marL="0" indent="0">
              <a:buNone/>
            </a:pPr>
            <a:r>
              <a:rPr lang="fr-FR" sz="7900" b="1" dirty="0">
                <a:ln w="50800"/>
                <a:solidFill>
                  <a:schemeClr val="bg1">
                    <a:shade val="50000"/>
                  </a:schemeClr>
                </a:solidFill>
                <a:effectLst/>
              </a:rPr>
              <a:t>A</a:t>
            </a:r>
          </a:p>
          <a:p>
            <a:pPr marL="0" indent="0">
              <a:buNone/>
            </a:pPr>
            <a:r>
              <a:rPr lang="fr-FR" sz="7900" b="1" dirty="0">
                <a:ln w="50800"/>
                <a:solidFill>
                  <a:schemeClr val="bg1">
                    <a:shade val="50000"/>
                  </a:schemeClr>
                </a:solidFill>
                <a:effectLst/>
              </a:rPr>
              <a:t>S</a:t>
            </a:r>
          </a:p>
          <a:p>
            <a:pPr marL="0" indent="0">
              <a:buNone/>
            </a:pPr>
            <a:r>
              <a:rPr lang="fr-FR" sz="7900" b="1" dirty="0">
                <a:ln w="50800"/>
                <a:solidFill>
                  <a:schemeClr val="bg1">
                    <a:shade val="50000"/>
                  </a:schemeClr>
                </a:solidFill>
                <a:effectLst/>
              </a:rPr>
              <a:t>C</a:t>
            </a:r>
          </a:p>
          <a:p>
            <a:pPr marL="0" indent="0">
              <a:buNone/>
            </a:pPr>
            <a:r>
              <a:rPr lang="fr-FR" sz="7900" b="1" dirty="0">
                <a:ln w="50800"/>
                <a:solidFill>
                  <a:schemeClr val="bg1">
                    <a:shade val="50000"/>
                  </a:schemeClr>
                </a:solidFill>
                <a:effectLst/>
              </a:rPr>
              <a:t>A</a:t>
            </a:r>
          </a:p>
          <a:p>
            <a:pPr marL="0" indent="0">
              <a:buNone/>
            </a:pPr>
            <a:r>
              <a:rPr lang="fr-FR" sz="7900" b="1" dirty="0">
                <a:ln w="50800"/>
                <a:solidFill>
                  <a:schemeClr val="bg1">
                    <a:shade val="50000"/>
                  </a:schemeClr>
                </a:solidFill>
                <a:effectLst/>
              </a:rPr>
              <a:t>R</a:t>
            </a:r>
          </a:p>
        </p:txBody>
      </p:sp>
      <p:sp>
        <p:nvSpPr>
          <p:cNvPr id="4" name="Espace réservé du texte 3"/>
          <p:cNvSpPr>
            <a:spLocks noGrp="1"/>
          </p:cNvSpPr>
          <p:nvPr>
            <p:ph type="body" sz="half" idx="2"/>
          </p:nvPr>
        </p:nvSpPr>
        <p:spPr/>
        <p:txBody>
          <a:bodyPr/>
          <a:lstStyle/>
          <a:p>
            <a:endParaRPr lang="fr-FR" dirty="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60278">
            <a:off x="3963860" y="5197613"/>
            <a:ext cx="4050450" cy="7289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http://www.thefastandthefabulous.com/wp-content/uploads/2011/08/brickyard_IMSFanArea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223042" y="158279"/>
            <a:ext cx="2287244" cy="135293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7" name="Picture 2" descr="http://www.autoweek.com/galleryimage/CW/20131117/NASCAR01/111709997/PH/0/4/Kenseth-Johnson-NASCAR-Homestead-restart.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041991">
            <a:off x="608623" y="5273576"/>
            <a:ext cx="2386217" cy="1296693"/>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9" name="Picture 6" descr="http://resources1.news.com.au/images/2013/10/21/1226743/653541-austin-dillon.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94239" y="156161"/>
            <a:ext cx="2472392" cy="128726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 name="Picture 4" descr="https://encrypted-tbn2.gstatic.com/images?q=tbn:ANd9GcQdQ0Vu5ImunA3A3SVfUjBGQqrUAeUFSfbDdbfSmgpDm_vhRlQAy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40582" y="-100833"/>
            <a:ext cx="1391483" cy="160730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8" name="Rectangle 7"/>
          <p:cNvSpPr/>
          <p:nvPr/>
        </p:nvSpPr>
        <p:spPr>
          <a:xfrm>
            <a:off x="206849" y="1676927"/>
            <a:ext cx="6566132" cy="1034109"/>
          </a:xfrm>
          <a:prstGeom prst="rect">
            <a:avLst/>
          </a:prstGeom>
        </p:spPr>
        <p:txBody>
          <a:bodyPr wrap="square" lIns="109711" tIns="54854" rIns="109711" bIns="54854">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La </a:t>
            </a:r>
            <a:r>
              <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NASCAR, c’est le sport le plus populaire des USA, plus suivi médiatiquement que le football américain ou que le basket…</a:t>
            </a:r>
          </a:p>
        </p:txBody>
      </p:sp>
      <p:sp>
        <p:nvSpPr>
          <p:cNvPr id="11" name="Rectangle 10"/>
          <p:cNvSpPr/>
          <p:nvPr/>
        </p:nvSpPr>
        <p:spPr>
          <a:xfrm>
            <a:off x="208095" y="2600272"/>
            <a:ext cx="6444303" cy="726332"/>
          </a:xfrm>
          <a:prstGeom prst="rect">
            <a:avLst/>
          </a:prstGeom>
        </p:spPr>
        <p:txBody>
          <a:bodyPr wrap="square" lIns="109711" tIns="54854" rIns="109711" bIns="54854">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Le  spectacle : 43 voitures, 2h  de course  minimum, </a:t>
            </a:r>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38 </a:t>
            </a:r>
            <a:r>
              <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courses  par </a:t>
            </a:r>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an.</a:t>
            </a:r>
            <a:endPar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3" name="Rectangle 12"/>
          <p:cNvSpPr/>
          <p:nvPr/>
        </p:nvSpPr>
        <p:spPr>
          <a:xfrm>
            <a:off x="198629" y="3284987"/>
            <a:ext cx="6444303" cy="1034109"/>
          </a:xfrm>
          <a:prstGeom prst="rect">
            <a:avLst/>
          </a:prstGeom>
        </p:spPr>
        <p:txBody>
          <a:bodyPr wrap="square" lIns="109711" tIns="54854" rIns="109711" bIns="54854">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lvl="0"/>
            <a:r>
              <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L’ambiance :  A l’américaine ,  une </a:t>
            </a:r>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affluence  </a:t>
            </a:r>
            <a:r>
              <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exceptionnelle chaque  week-end ,  des pilotes  accessibles  pour les  fans</a:t>
            </a:r>
          </a:p>
        </p:txBody>
      </p:sp>
      <p:sp>
        <p:nvSpPr>
          <p:cNvPr id="14" name="Rectangle 13"/>
          <p:cNvSpPr/>
          <p:nvPr/>
        </p:nvSpPr>
        <p:spPr>
          <a:xfrm>
            <a:off x="218960" y="4208319"/>
            <a:ext cx="6282285" cy="1034109"/>
          </a:xfrm>
          <a:prstGeom prst="rect">
            <a:avLst/>
          </a:prstGeom>
        </p:spPr>
        <p:txBody>
          <a:bodyPr wrap="square" lIns="109711" tIns="54854" rIns="109711" bIns="54854">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lvl="0"/>
            <a:r>
              <a:rPr lang="fr-FR"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L’attractivité : de nombreuses divisions  nationales, régionales, internationales, divertissant  pour  petits  et grands !</a:t>
            </a:r>
            <a:endParaRPr lang="fr-FR"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026"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90212" y="5582018"/>
            <a:ext cx="2141847" cy="1275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902761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mph" presetSubtype="0" repeatCount="indefinite" fill="hold" grpId="1" nodeType="afterEffect">
                                  <p:stCondLst>
                                    <p:cond delay="0"/>
                                  </p:stCondLst>
                                  <p:childTnLst>
                                    <p:animClr clrSpc="hsl" dir="cw">
                                      <p:cBhvr override="childStyle">
                                        <p:cTn id="6" dur="3000" fill="hold"/>
                                        <p:tgtEl>
                                          <p:spTgt spid="3"/>
                                        </p:tgtEl>
                                        <p:attrNameLst>
                                          <p:attrName>style.color</p:attrName>
                                        </p:attrNameLst>
                                      </p:cBhvr>
                                      <p:by>
                                        <p:hsl h="7200000" s="0" l="0"/>
                                      </p:by>
                                    </p:animClr>
                                    <p:animClr clrSpc="hsl" dir="cw">
                                      <p:cBhvr>
                                        <p:cTn id="7" dur="3000" fill="hold"/>
                                        <p:tgtEl>
                                          <p:spTgt spid="3"/>
                                        </p:tgtEl>
                                        <p:attrNameLst>
                                          <p:attrName>fillcolor</p:attrName>
                                        </p:attrNameLst>
                                      </p:cBhvr>
                                      <p:by>
                                        <p:hsl h="7200000" s="0" l="0"/>
                                      </p:by>
                                    </p:animClr>
                                    <p:animClr clrSpc="hsl" dir="cw">
                                      <p:cBhvr>
                                        <p:cTn id="8" dur="3000" fill="hold"/>
                                        <p:tgtEl>
                                          <p:spTgt spid="3"/>
                                        </p:tgtEl>
                                        <p:attrNameLst>
                                          <p:attrName>stroke.color</p:attrName>
                                        </p:attrNameLst>
                                      </p:cBhvr>
                                      <p:by>
                                        <p:hsl h="7200000" s="0" l="0"/>
                                      </p:by>
                                    </p:animClr>
                                    <p:set>
                                      <p:cBhvr>
                                        <p:cTn id="9" dur="3000" fill="hold"/>
                                        <p:tgtEl>
                                          <p:spTgt spid="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tart your engines.avi">
            <a:hlinkClick r:id="" action="ppaction://media"/>
          </p:cNvPr>
          <p:cNvPicPr>
            <a:picLocks noChangeAspect="1"/>
          </p:cNvPicPr>
          <p:nvPr>
            <a:videoFile r:link="rId1"/>
            <p:extLst>
              <p:ext uri="{DAA4B4D4-6D71-4841-9C94-3DE7FCFB9230}">
                <p14:media xmlns:p14="http://schemas.microsoft.com/office/powerpoint/2010/main" r:embed="rId2">
                  <p14:trim st="143323.3408" end="29840.192"/>
                </p14:media>
              </p:ext>
            </p:extLst>
          </p:nvPr>
        </p:nvPicPr>
        <p:blipFill>
          <a:blip r:embed="rId4"/>
          <a:stretch>
            <a:fillRect/>
          </a:stretch>
        </p:blipFill>
        <p:spPr>
          <a:xfrm>
            <a:off x="1183060" y="332655"/>
            <a:ext cx="8604956" cy="573663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77909119"/>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ansas_Motor_Speedway_Sights_and_Sounds.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11052" y="764704"/>
            <a:ext cx="8099999" cy="5400000"/>
          </a:xfrm>
          <a:prstGeom prst="rect">
            <a:avLst/>
          </a:prstGeom>
          <a:ln w="63500" cap="sq">
            <a:solidFill>
              <a:srgbClr val="FFFFFF"/>
            </a:solidFill>
            <a:prstDash val="solid"/>
            <a:miter lim="800000"/>
          </a:ln>
          <a:effectLst/>
          <a:scene3d>
            <a:camera prst="orthographicFront"/>
            <a:lightRig rig="soft" dir="t"/>
          </a:scene3d>
          <a:sp3d contourW="6350">
            <a:contourClr>
              <a:srgbClr val="000000"/>
            </a:contourClr>
          </a:sp3d>
        </p:spPr>
      </p:pic>
    </p:spTree>
    <p:extLst>
      <p:ext uri="{BB962C8B-B14F-4D97-AF65-F5344CB8AC3E}">
        <p14:creationId xmlns:p14="http://schemas.microsoft.com/office/powerpoint/2010/main" val="723252996"/>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Darlington_NASCAR___Crank_IT_UP_____may_2013.avi">
            <a:hlinkClick r:id="" action="ppaction://media"/>
          </p:cNvPr>
          <p:cNvPicPr>
            <a:picLocks noChangeAspect="1"/>
          </p:cNvPicPr>
          <p:nvPr>
            <a:videoFile r:link="rId1"/>
            <p:extLst>
              <p:ext uri="{DAA4B4D4-6D71-4841-9C94-3DE7FCFB9230}">
                <p14:media xmlns:p14="http://schemas.microsoft.com/office/powerpoint/2010/main" r:embed="rId2">
                  <p14:trim end="44810.3441"/>
                </p14:media>
              </p:ext>
            </p:extLst>
          </p:nvPr>
        </p:nvPicPr>
        <p:blipFill>
          <a:blip r:embed="rId6"/>
          <a:stretch>
            <a:fillRect/>
          </a:stretch>
        </p:blipFill>
        <p:spPr>
          <a:xfrm>
            <a:off x="1183060" y="620688"/>
            <a:ext cx="8099999" cy="5400000"/>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pic>
        <p:nvPicPr>
          <p:cNvPr id="2" name="Marseillaise electric guitar.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463980" y="620688"/>
            <a:ext cx="609600" cy="609600"/>
          </a:xfrm>
          <a:prstGeom prst="rect">
            <a:avLst/>
          </a:prstGeom>
        </p:spPr>
      </p:pic>
    </p:spTree>
    <p:extLst>
      <p:ext uri="{BB962C8B-B14F-4D97-AF65-F5344CB8AC3E}">
        <p14:creationId xmlns:p14="http://schemas.microsoft.com/office/powerpoint/2010/main" val="341283837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video>
              <p:cMediaNode vol="10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p:cTn id="7" dur="1" fill="hold"/>
                                        <p:tgtEl>
                                          <p:spTgt spid="2"/>
                                        </p:tgtEl>
                                      </p:cBhvr>
                                    </p:cmd>
                                  </p:childTnLst>
                                </p:cTn>
                              </p:par>
                            </p:childTnLst>
                          </p:cTn>
                        </p:par>
                      </p:childTnLst>
                    </p:cTn>
                  </p:par>
                </p:childTnLst>
              </p:cTn>
              <p:nextCondLst>
                <p:cond evt="onClick" delay="0">
                  <p:tgtEl>
                    <p:spTgt spid="2"/>
                  </p:tgtEl>
                </p:cond>
              </p:nextCondLst>
            </p:seq>
            <p:audio>
              <p:cMediaNode vol="80000" numSld="25">
                <p:cTn id="8"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wo last laps at Talladega + Big One.avi">
            <a:hlinkClick r:id="" action="ppaction://media"/>
          </p:cNvPr>
          <p:cNvPicPr>
            <a:picLocks noChangeAspect="1"/>
          </p:cNvPicPr>
          <p:nvPr>
            <a:videoFile r:link="rId1"/>
            <p:extLst>
              <p:ext uri="{DAA4B4D4-6D71-4841-9C94-3DE7FCFB9230}">
                <p14:media xmlns:p14="http://schemas.microsoft.com/office/powerpoint/2010/main" r:embed="rId2">
                  <p14:trim end="332516.391"/>
                </p14:media>
              </p:ext>
            </p:extLst>
          </p:nvPr>
        </p:nvPicPr>
        <p:blipFill>
          <a:blip r:embed="rId4"/>
          <a:stretch>
            <a:fillRect/>
          </a:stretch>
        </p:blipFill>
        <p:spPr>
          <a:xfrm>
            <a:off x="678104" y="332055"/>
            <a:ext cx="8857884" cy="5905257"/>
          </a:xfrm>
          <a:prstGeom prst="rect">
            <a:avLst/>
          </a:prstGeom>
          <a:ln>
            <a:noFill/>
          </a:ln>
          <a:effectLst>
            <a:glow rad="228600">
              <a:srgbClr val="FFFFFF">
                <a:alpha val="40000"/>
              </a:srgbClr>
            </a:glow>
          </a:effectLst>
          <a:scene3d>
            <a:camera prst="orthographicFront"/>
            <a:lightRig rig="threePt" dir="t">
              <a:rot lat="0" lon="0" rev="2100000"/>
            </a:lightRig>
          </a:scene3d>
          <a:sp3d>
            <a:bevelT w="152400" h="101600" prst="slope"/>
          </a:sp3d>
        </p:spPr>
      </p:pic>
    </p:spTree>
    <p:extLst>
      <p:ext uri="{BB962C8B-B14F-4D97-AF65-F5344CB8AC3E}">
        <p14:creationId xmlns:p14="http://schemas.microsoft.com/office/powerpoint/2010/main" val="3365095211"/>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Nascar_Best_Fights.avi">
            <a:hlinkClick r:id="" action="ppaction://media"/>
          </p:cNvPr>
          <p:cNvPicPr>
            <a:picLocks noChangeAspect="1"/>
          </p:cNvPicPr>
          <p:nvPr>
            <a:videoFile r:link="rId1"/>
            <p:extLst>
              <p:ext uri="{DAA4B4D4-6D71-4841-9C94-3DE7FCFB9230}">
                <p14:media xmlns:p14="http://schemas.microsoft.com/office/powerpoint/2010/main" r:embed="rId2">
                  <p14:trim st="183953.7792" end="4365.0163"/>
                </p14:media>
              </p:ext>
            </p:extLst>
          </p:nvPr>
        </p:nvPicPr>
        <p:blipFill>
          <a:blip r:embed="rId4"/>
          <a:stretch>
            <a:fillRect/>
          </a:stretch>
        </p:blipFill>
        <p:spPr>
          <a:xfrm>
            <a:off x="751012" y="231912"/>
            <a:ext cx="9008098" cy="6005400"/>
          </a:xfrm>
          <a:prstGeom prst="rect">
            <a:avLst/>
          </a:prstGeom>
          <a:noFill/>
          <a:ln>
            <a:noFill/>
          </a:ln>
        </p:spPr>
      </p:pic>
    </p:spTree>
    <p:extLst>
      <p:ext uri="{BB962C8B-B14F-4D97-AF65-F5344CB8AC3E}">
        <p14:creationId xmlns:p14="http://schemas.microsoft.com/office/powerpoint/2010/main" val="339087227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video>
              <p:cMediaNode vol="80000" mute="1">
                <p:cTn id="2"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arvick burn.avi">
            <a:hlinkClick r:id="" action="ppaction://media"/>
          </p:cNvPr>
          <p:cNvPicPr>
            <a:picLocks noChangeAspect="1"/>
          </p:cNvPicPr>
          <p:nvPr>
            <a:videoFile r:link="rId1"/>
            <p:extLst>
              <p:ext uri="{DAA4B4D4-6D71-4841-9C94-3DE7FCFB9230}">
                <p14:media xmlns:p14="http://schemas.microsoft.com/office/powerpoint/2010/main" r:embed="rId2">
                  <p14:trim st="61803.5968"/>
                </p14:media>
              </p:ext>
            </p:extLst>
          </p:nvPr>
        </p:nvPicPr>
        <p:blipFill>
          <a:blip r:embed="rId4"/>
          <a:stretch>
            <a:fillRect/>
          </a:stretch>
        </p:blipFill>
        <p:spPr>
          <a:xfrm>
            <a:off x="1039044" y="620688"/>
            <a:ext cx="8099998" cy="5400000"/>
          </a:xfrm>
          <a:prstGeom prst="rect">
            <a:avLst/>
          </a:prstGeom>
          <a:ln>
            <a:noFill/>
          </a:ln>
          <a:effectLst>
            <a:softEdge rad="112500"/>
          </a:effectLst>
        </p:spPr>
      </p:pic>
    </p:spTree>
    <p:extLst>
      <p:ext uri="{BB962C8B-B14F-4D97-AF65-F5344CB8AC3E}">
        <p14:creationId xmlns:p14="http://schemas.microsoft.com/office/powerpoint/2010/main" val="1654671495"/>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rot="4500000">
            <a:off x="6047500" y="1778937"/>
            <a:ext cx="5170921" cy="1927992"/>
          </a:xfrm>
        </p:spPr>
        <p:style>
          <a:lnRef idx="1">
            <a:schemeClr val="accent6"/>
          </a:lnRef>
          <a:fillRef idx="2">
            <a:schemeClr val="accent6"/>
          </a:fillRef>
          <a:effectRef idx="1">
            <a:schemeClr val="accent6"/>
          </a:effectRef>
          <a:fontRef idx="minor">
            <a:schemeClr val="dk1"/>
          </a:fontRef>
        </p:style>
        <p:txBody>
          <a:bodyPr vert="vert270">
            <a:noAutofit/>
            <a:scene3d>
              <a:camera prst="orthographicFront"/>
              <a:lightRig rig="balanced" dir="t">
                <a:rot lat="0" lon="0" rev="2100000"/>
              </a:lightRig>
            </a:scene3d>
            <a:sp3d extrusionH="57150" prstMaterial="metal">
              <a:bevelT w="38100" h="25400"/>
              <a:contourClr>
                <a:schemeClr val="bg2"/>
              </a:contourClr>
            </a:sp3d>
          </a:bodyPr>
          <a:lstStyle/>
          <a:p>
            <a:pPr algn="l"/>
            <a:r>
              <a:rPr lang="fr-FR" sz="3200" b="1" dirty="0">
                <a:ln w="50800"/>
                <a:solidFill>
                  <a:schemeClr val="bg1">
                    <a:shade val="50000"/>
                  </a:schemeClr>
                </a:solidFill>
                <a:effectLst/>
              </a:rPr>
              <a:t>1</a:t>
            </a:r>
            <a:r>
              <a:rPr lang="fr-FR" sz="3200" b="1" baseline="30000" dirty="0">
                <a:ln w="50800"/>
                <a:solidFill>
                  <a:schemeClr val="bg1">
                    <a:shade val="50000"/>
                  </a:schemeClr>
                </a:solidFill>
                <a:effectLst/>
              </a:rPr>
              <a:t>ère</a:t>
            </a:r>
            <a:r>
              <a:rPr lang="fr-FR" sz="3200" b="1" dirty="0">
                <a:ln w="50800"/>
                <a:solidFill>
                  <a:schemeClr val="bg1">
                    <a:shade val="50000"/>
                  </a:schemeClr>
                </a:solidFill>
                <a:effectLst/>
              </a:rPr>
              <a:t> course   aux   USA   </a:t>
            </a:r>
            <a:br>
              <a:rPr lang="fr-FR" sz="3200" b="1" dirty="0">
                <a:ln w="50800"/>
                <a:solidFill>
                  <a:schemeClr val="bg1">
                    <a:shade val="50000"/>
                  </a:schemeClr>
                </a:solidFill>
                <a:effectLst/>
              </a:rPr>
            </a:br>
            <a:r>
              <a:rPr lang="fr-FR" sz="3200" b="1" dirty="0">
                <a:ln w="50800"/>
                <a:solidFill>
                  <a:schemeClr val="bg1">
                    <a:shade val="50000"/>
                  </a:schemeClr>
                </a:solidFill>
                <a:effectLst/>
              </a:rPr>
              <a:t>en Août 2014       mais          pas</a:t>
            </a:r>
            <a:br>
              <a:rPr lang="fr-FR" sz="3200" b="1" dirty="0">
                <a:ln w="50800"/>
                <a:solidFill>
                  <a:schemeClr val="bg1">
                    <a:shade val="50000"/>
                  </a:schemeClr>
                </a:solidFill>
                <a:effectLst/>
              </a:rPr>
            </a:br>
            <a:r>
              <a:rPr lang="fr-FR" sz="3200" b="1" dirty="0">
                <a:ln w="50800"/>
                <a:solidFill>
                  <a:schemeClr val="bg1">
                    <a:shade val="50000"/>
                  </a:schemeClr>
                </a:solidFill>
                <a:effectLst/>
              </a:rPr>
              <a:t>sans partenariat.      </a:t>
            </a:r>
          </a:p>
        </p:txBody>
      </p:sp>
      <p:sp>
        <p:nvSpPr>
          <p:cNvPr id="3" name="Espace réservé du texte 2"/>
          <p:cNvSpPr>
            <a:spLocks noGrp="1"/>
          </p:cNvSpPr>
          <p:nvPr>
            <p:ph type="body" idx="1"/>
          </p:nvPr>
        </p:nvSpPr>
        <p:spPr>
          <a:xfrm rot="-900000">
            <a:off x="166415" y="-194016"/>
            <a:ext cx="2825687" cy="1657967"/>
          </a:xfrm>
        </p:spPr>
        <p:txBody>
          <a:bodyPr>
            <a:normAutofit fontScale="77500" lnSpcReduction="20000"/>
            <a:scene3d>
              <a:camera prst="orthographicFront"/>
              <a:lightRig rig="flat" dir="tl">
                <a:rot lat="0" lon="0" rev="6600000"/>
              </a:lightRig>
            </a:scene3d>
            <a:sp3d extrusionH="25400" contourW="8890">
              <a:bevelT w="38100" h="31750"/>
              <a:contourClr>
                <a:schemeClr val="accent2">
                  <a:shade val="75000"/>
                </a:schemeClr>
              </a:contourClr>
            </a:sp3d>
          </a:bodyPr>
          <a:lstStyle/>
          <a:p>
            <a:r>
              <a:rPr lang="fr-FR"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2014/2015 Entraînements et participation libre au championnat en catégorie OPEN </a:t>
            </a:r>
            <a:endParaRPr lang="fr-FR"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4" name="Espace réservé du contenu 3"/>
          <p:cNvSpPr>
            <a:spLocks noGrp="1"/>
          </p:cNvSpPr>
          <p:nvPr>
            <p:ph sz="half" idx="2"/>
          </p:nvPr>
        </p:nvSpPr>
        <p:spPr>
          <a:xfrm rot="-900000">
            <a:off x="638444" y="1346000"/>
            <a:ext cx="3517077" cy="5275084"/>
          </a:xfrm>
        </p:spPr>
        <p:style>
          <a:lnRef idx="0">
            <a:schemeClr val="accent6"/>
          </a:lnRef>
          <a:fillRef idx="3">
            <a:schemeClr val="accent6"/>
          </a:fillRef>
          <a:effectRef idx="3">
            <a:schemeClr val="accent6"/>
          </a:effectRef>
          <a:fontRef idx="minor">
            <a:schemeClr val="lt1"/>
          </a:fontRef>
        </p:style>
        <p:txBody>
          <a:bodyPr>
            <a:noAutofit/>
            <a:scene3d>
              <a:camera prst="orthographicFront"/>
              <a:lightRig rig="soft" dir="t">
                <a:rot lat="0" lon="0" rev="10800000"/>
              </a:lightRig>
            </a:scene3d>
            <a:sp3d>
              <a:bevelT w="27940" h="12700"/>
              <a:contourClr>
                <a:srgbClr val="DDDDDD"/>
              </a:contourClr>
            </a:sp3d>
          </a:bodyPr>
          <a:lstStyle/>
          <a:p>
            <a:pPr marL="0" indent="0">
              <a:buNone/>
            </a:pPr>
            <a:r>
              <a:rPr lang="fr-FR" sz="2800" b="1" spc="180" dirty="0">
                <a:ln w="11430"/>
                <a:solidFill>
                  <a:srgbClr val="F8F8F8"/>
                </a:solidFill>
                <a:effectLst>
                  <a:outerShdw blurRad="25400" algn="tl" rotWithShape="0">
                    <a:srgbClr val="000000">
                      <a:alpha val="43000"/>
                    </a:srgbClr>
                  </a:outerShdw>
                </a:effectLst>
              </a:rPr>
              <a:t>Pour que ma      passion soit un investissement      pour vous.     Participer au développement important de ce sport  en Europe. Profitez d’un </a:t>
            </a:r>
            <a:r>
              <a:rPr lang="fr-FR" sz="2800" b="1" spc="180" dirty="0" smtClean="0">
                <a:ln w="11430"/>
                <a:solidFill>
                  <a:srgbClr val="F8F8F8"/>
                </a:solidFill>
                <a:effectLst>
                  <a:outerShdw blurRad="25400" algn="tl" rotWithShape="0">
                    <a:srgbClr val="000000">
                      <a:alpha val="43000"/>
                    </a:srgbClr>
                  </a:outerShdw>
                </a:effectLst>
              </a:rPr>
              <a:t>public </a:t>
            </a:r>
            <a:r>
              <a:rPr lang="fr-FR" sz="2800" b="1" spc="180" dirty="0" err="1">
                <a:ln w="11430"/>
                <a:solidFill>
                  <a:srgbClr val="F8F8F8"/>
                </a:solidFill>
                <a:effectLst>
                  <a:outerShdw blurRad="25400" algn="tl" rotWithShape="0">
                    <a:srgbClr val="000000">
                      <a:alpha val="43000"/>
                    </a:srgbClr>
                  </a:outerShdw>
                </a:effectLst>
              </a:rPr>
              <a:t>extrêment</a:t>
            </a:r>
            <a:r>
              <a:rPr lang="fr-FR" sz="2800" b="1" spc="180" dirty="0">
                <a:ln w="11430"/>
                <a:solidFill>
                  <a:srgbClr val="F8F8F8"/>
                </a:solidFill>
                <a:effectLst>
                  <a:outerShdw blurRad="25400" algn="tl" rotWithShape="0">
                    <a:srgbClr val="000000">
                      <a:alpha val="43000"/>
                    </a:srgbClr>
                  </a:outerShdw>
                </a:effectLst>
              </a:rPr>
              <a:t> nombreux</a:t>
            </a:r>
            <a:r>
              <a:rPr lang="fr-FR" sz="3100" b="1" spc="180" dirty="0">
                <a:ln w="11430"/>
                <a:solidFill>
                  <a:srgbClr val="F8F8F8"/>
                </a:solidFill>
                <a:effectLst>
                  <a:outerShdw blurRad="25400" algn="tl" rotWithShape="0">
                    <a:srgbClr val="000000">
                      <a:alpha val="43000"/>
                    </a:srgbClr>
                  </a:outerShdw>
                </a:effectLst>
              </a:rPr>
              <a:t>.</a:t>
            </a:r>
          </a:p>
          <a:p>
            <a:pPr marL="0" indent="0">
              <a:buNone/>
            </a:pPr>
            <a:endParaRPr lang="fr-FR" sz="3100" b="1" spc="180" dirty="0">
              <a:ln w="11430"/>
              <a:solidFill>
                <a:srgbClr val="F8F8F8"/>
              </a:solidFill>
              <a:effectLst>
                <a:outerShdw blurRad="25400" algn="tl" rotWithShape="0">
                  <a:srgbClr val="000000">
                    <a:alpha val="43000"/>
                  </a:srgbClr>
                </a:outerShdw>
              </a:effectLst>
            </a:endParaRPr>
          </a:p>
        </p:txBody>
      </p:sp>
      <p:sp>
        <p:nvSpPr>
          <p:cNvPr id="5" name="Espace réservé du texte 4"/>
          <p:cNvSpPr>
            <a:spLocks noGrp="1"/>
          </p:cNvSpPr>
          <p:nvPr>
            <p:ph type="body" sz="quarter" idx="3"/>
          </p:nvPr>
        </p:nvSpPr>
        <p:spPr>
          <a:xfrm rot="-900000">
            <a:off x="3722051" y="-1891"/>
            <a:ext cx="2917629" cy="1327331"/>
          </a:xfrm>
        </p:spPr>
        <p:txBody>
          <a:bodyPr>
            <a:noAutofit/>
            <a:scene3d>
              <a:camera prst="orthographicFront"/>
              <a:lightRig rig="flat" dir="tl">
                <a:rot lat="0" lon="0" rev="6600000"/>
              </a:lightRig>
            </a:scene3d>
            <a:sp3d extrusionH="25400" contourW="8890">
              <a:bevelT w="38100" h="31750"/>
              <a:contourClr>
                <a:schemeClr val="accent2">
                  <a:shade val="75000"/>
                </a:schemeClr>
              </a:contourClr>
            </a:sp3d>
          </a:bodyPr>
          <a:lstStyle/>
          <a:p>
            <a:pPr>
              <a:spcBef>
                <a:spcPts val="0"/>
              </a:spcBef>
              <a:spcAft>
                <a:spcPts val="0"/>
              </a:spcAft>
            </a:pPr>
            <a:endParaRPr lang="fr-FR" sz="2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pPr>
              <a:lnSpc>
                <a:spcPts val="0"/>
              </a:lnSpc>
              <a:spcBef>
                <a:spcPts val="0"/>
              </a:spcBef>
              <a:spcAft>
                <a:spcPts val="0"/>
              </a:spcAft>
            </a:pPr>
            <a:r>
              <a:rPr lang="fr-FR" sz="2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2016</a:t>
            </a:r>
          </a:p>
          <a:p>
            <a:pPr>
              <a:lnSpc>
                <a:spcPts val="2300"/>
              </a:lnSpc>
              <a:spcBef>
                <a:spcPts val="0"/>
              </a:spcBef>
              <a:spcAft>
                <a:spcPts val="0"/>
              </a:spcAft>
            </a:pPr>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Championnat</a:t>
            </a:r>
            <a:r>
              <a:rPr lang="fr-FR" sz="2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européen </a:t>
            </a:r>
            <a:r>
              <a:rPr lang="fr-FR" sz="22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Nascar</a:t>
            </a:r>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r>
              <a:rPr lang="fr-FR" sz="22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Whelen</a:t>
            </a:r>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euros </a:t>
            </a:r>
            <a:r>
              <a:rPr lang="fr-FR" sz="22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series</a:t>
            </a:r>
            <a:endPar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6" name="Espace réservé du contenu 5"/>
          <p:cNvSpPr>
            <a:spLocks noGrp="1"/>
          </p:cNvSpPr>
          <p:nvPr>
            <p:ph sz="quarter" idx="4"/>
          </p:nvPr>
        </p:nvSpPr>
        <p:spPr>
          <a:xfrm rot="-900000">
            <a:off x="4283529" y="1177351"/>
            <a:ext cx="3320468" cy="4786948"/>
          </a:xfrm>
        </p:spPr>
        <p:style>
          <a:lnRef idx="0">
            <a:schemeClr val="accent6"/>
          </a:lnRef>
          <a:fillRef idx="3">
            <a:schemeClr val="accent6"/>
          </a:fillRef>
          <a:effectRef idx="3">
            <a:schemeClr val="accent6"/>
          </a:effectRef>
          <a:fontRef idx="minor">
            <a:schemeClr val="lt1"/>
          </a:fontRef>
        </p:style>
        <p:txBody>
          <a:bodyPr>
            <a:noAutofit/>
            <a:scene3d>
              <a:camera prst="orthographicFront"/>
              <a:lightRig rig="soft" dir="t">
                <a:rot lat="0" lon="0" rev="10800000"/>
              </a:lightRig>
            </a:scene3d>
            <a:sp3d>
              <a:bevelT w="27940" h="12700"/>
              <a:contourClr>
                <a:srgbClr val="DDDDDD"/>
              </a:contourClr>
            </a:sp3d>
          </a:bodyPr>
          <a:lstStyle/>
          <a:p>
            <a:pPr marL="0" indent="0">
              <a:buNone/>
            </a:pPr>
            <a:r>
              <a:rPr lang="fr-FR" sz="2800" b="1" spc="180" dirty="0">
                <a:ln w="11430"/>
                <a:solidFill>
                  <a:srgbClr val="F8F8F8"/>
                </a:solidFill>
                <a:effectLst>
                  <a:outerShdw blurRad="25400" algn="tl" rotWithShape="0">
                    <a:srgbClr val="000000">
                      <a:alpha val="43000"/>
                    </a:srgbClr>
                  </a:outerShdw>
                </a:effectLst>
              </a:rPr>
              <a:t>Grâce à la publicité sur les voitures, vous communiquez raisonnablement et vous profitez de nombreux réseaux </a:t>
            </a:r>
            <a:r>
              <a:rPr lang="fr-FR" sz="3100" b="1" spc="180" dirty="0">
                <a:ln w="11430"/>
                <a:solidFill>
                  <a:srgbClr val="F8F8F8"/>
                </a:solidFill>
                <a:effectLst>
                  <a:outerShdw blurRad="25400" algn="tl" rotWithShape="0">
                    <a:srgbClr val="000000">
                      <a:alpha val="43000"/>
                    </a:srgbClr>
                  </a:outerShdw>
                </a:effectLst>
              </a:rPr>
              <a:t>médiatiques. </a:t>
            </a:r>
          </a:p>
          <a:p>
            <a:pPr marL="0" indent="0">
              <a:buNone/>
            </a:pPr>
            <a:endParaRPr lang="fr-FR" sz="3600" b="1" spc="180" dirty="0">
              <a:ln w="11430"/>
              <a:solidFill>
                <a:srgbClr val="F8F8F8"/>
              </a:solidFill>
              <a:effectLst>
                <a:outerShdw blurRad="25400" algn="tl" rotWithShape="0">
                  <a:srgbClr val="000000">
                    <a:alpha val="43000"/>
                  </a:srgbClr>
                </a:outerShdw>
              </a:effectLst>
              <a:latin typeface="Script MT Bold" panose="03040602040607080904" pitchFamily="66"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9651" y="5769140"/>
            <a:ext cx="372368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660182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mph" presetSubtype="2" repeatCount="indefinite" fill="hold" grpId="0" nodeType="withEffect">
                                  <p:stCondLst>
                                    <p:cond delay="1000"/>
                                  </p:stCondLst>
                                  <p:childTnLst>
                                    <p:animClr clrSpc="rgb" dir="cw">
                                      <p:cBhvr>
                                        <p:cTn id="6" dur="2000" fill="hold"/>
                                        <p:tgtEl>
                                          <p:spTgt spid="2"/>
                                        </p:tgtEl>
                                        <p:attrNameLst>
                                          <p:attrName>fillcolor</p:attrName>
                                        </p:attrNameLst>
                                      </p:cBhvr>
                                      <p:to>
                                        <a:schemeClr val="accent2"/>
                                      </p:to>
                                    </p:animClr>
                                    <p:set>
                                      <p:cBhvr>
                                        <p:cTn id="7" dur="2000" fill="hold"/>
                                        <p:tgtEl>
                                          <p:spTgt spid="2"/>
                                        </p:tgtEl>
                                        <p:attrNameLst>
                                          <p:attrName>fill.type</p:attrName>
                                        </p:attrNameLst>
                                      </p:cBhvr>
                                      <p:to>
                                        <p:strVal val="solid"/>
                                      </p:to>
                                    </p:set>
                                    <p:set>
                                      <p:cBhvr>
                                        <p:cTn id="8" dur="2000" fill="hold"/>
                                        <p:tgtEl>
                                          <p:spTgt spid="2"/>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972" y="3448"/>
            <a:ext cx="9152894"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146468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117" y="4462"/>
            <a:ext cx="9149084" cy="68551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5467774"/>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988" y="2856"/>
            <a:ext cx="9149083" cy="685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5996575"/>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rot="21304138">
            <a:off x="80861" y="270385"/>
            <a:ext cx="6303135" cy="1597711"/>
          </a:xfrm>
        </p:spPr>
        <p:style>
          <a:lnRef idx="1">
            <a:schemeClr val="accent1"/>
          </a:lnRef>
          <a:fillRef idx="2">
            <a:schemeClr val="accent1"/>
          </a:fillRef>
          <a:effectRef idx="1">
            <a:schemeClr val="accent1"/>
          </a:effectRef>
          <a:fontRef idx="minor">
            <a:schemeClr val="dk1"/>
          </a:fontRef>
        </p:style>
        <p:txBody>
          <a:bodyPr>
            <a:normAutofit/>
            <a:scene3d>
              <a:camera prst="orthographicFront"/>
              <a:lightRig rig="balanced" dir="t">
                <a:rot lat="0" lon="0" rev="2100000"/>
              </a:lightRig>
            </a:scene3d>
            <a:sp3d extrusionH="57150" prstMaterial="metal">
              <a:bevelT w="38100" h="25400"/>
              <a:contourClr>
                <a:schemeClr val="bg2"/>
              </a:contourClr>
            </a:sp3d>
          </a:bodyPr>
          <a:lstStyle/>
          <a:p>
            <a:pPr algn="l">
              <a:lnSpc>
                <a:spcPts val="3600"/>
              </a:lnSpc>
            </a:pPr>
            <a:r>
              <a:rPr lang="fr-FR" sz="3000" b="1" dirty="0">
                <a:ln w="50800"/>
                <a:solidFill>
                  <a:schemeClr val="bg1">
                    <a:shade val="50000"/>
                  </a:schemeClr>
                </a:solidFill>
                <a:effectLst/>
              </a:rPr>
              <a:t>Je suis un adolescent  plutôt bon élève, un peu timide et pas mal maladroit MAIS PAS au volant !!</a:t>
            </a:r>
          </a:p>
        </p:txBody>
      </p:sp>
      <p:sp>
        <p:nvSpPr>
          <p:cNvPr id="3" name="Sous-titre 2"/>
          <p:cNvSpPr>
            <a:spLocks noGrp="1"/>
          </p:cNvSpPr>
          <p:nvPr>
            <p:ph type="subTitle" idx="1"/>
          </p:nvPr>
        </p:nvSpPr>
        <p:spPr>
          <a:xfrm rot="20879739">
            <a:off x="261199" y="1705641"/>
            <a:ext cx="7322847" cy="2661045"/>
          </a:xfrm>
        </p:spPr>
        <p:txBody>
          <a:bodyPr>
            <a:no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l"/>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Mes </a:t>
            </a:r>
            <a:r>
              <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qualités : plein</a:t>
            </a:r>
          </a:p>
          <a:p>
            <a:pPr algn="l"/>
            <a:r>
              <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Mes défauts : aucun        </a:t>
            </a:r>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of </a:t>
            </a:r>
            <a:r>
              <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course !!!</a:t>
            </a:r>
          </a:p>
          <a:p>
            <a:pPr algn="l"/>
            <a:r>
              <a:rPr lang="fr-FR" sz="2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J’ai </a:t>
            </a:r>
            <a:r>
              <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besoin d’être aidé et j’aime pas TROP ça… alors si vous pouvez … je NE dirais PAS NON. Je dirais même  que c’est une bonne idée,… je dirais même mieux, c’est une  excellente idée !!!</a:t>
            </a:r>
            <a:r>
              <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sym typeface="Wingdings" panose="05000000000000000000" pitchFamily="2" charset="2"/>
              </a:rPr>
              <a:t></a:t>
            </a:r>
            <a:endParaRPr lang="fr-FR" sz="2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6357" y="548698"/>
            <a:ext cx="3266982" cy="208723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5" name="ZoneTexte 4"/>
          <p:cNvSpPr txBox="1"/>
          <p:nvPr/>
        </p:nvSpPr>
        <p:spPr>
          <a:xfrm rot="814895">
            <a:off x="6403841" y="4115760"/>
            <a:ext cx="3518592" cy="1218775"/>
          </a:xfrm>
          <a:prstGeom prst="rect">
            <a:avLst/>
          </a:prstGeom>
        </p:spPr>
        <p:style>
          <a:lnRef idx="1">
            <a:schemeClr val="accent1"/>
          </a:lnRef>
          <a:fillRef idx="3">
            <a:schemeClr val="accent1"/>
          </a:fillRef>
          <a:effectRef idx="2">
            <a:schemeClr val="accent1"/>
          </a:effectRef>
          <a:fontRef idx="minor">
            <a:schemeClr val="lt1"/>
          </a:fontRef>
        </p:style>
        <p:txBody>
          <a:bodyPr wrap="square" lIns="109711" tIns="54854" rIns="109711" bIns="54854" rtlCol="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fr-FR" sz="2400" b="1" dirty="0">
                <a:ln w="50800"/>
                <a:solidFill>
                  <a:schemeClr val="bg1">
                    <a:shade val="50000"/>
                  </a:schemeClr>
                </a:solidFill>
              </a:rPr>
              <a:t>J’ai juste une énorme passion depuis tout petit </a:t>
            </a:r>
          </a:p>
        </p:txBody>
      </p:sp>
      <p:sp>
        <p:nvSpPr>
          <p:cNvPr id="7" name="Rectangle 6"/>
          <p:cNvSpPr/>
          <p:nvPr/>
        </p:nvSpPr>
        <p:spPr>
          <a:xfrm>
            <a:off x="1417089" y="4725162"/>
            <a:ext cx="4941549" cy="1200329"/>
          </a:xfrm>
          <a:prstGeom prst="rect">
            <a:avLst/>
          </a:prstGeom>
        </p:spPr>
        <p:txBody>
          <a:bodyPr wrap="square" lIns="109711" tIns="54854" rIns="109711" bIns="54854">
            <a:prstTxWarp prst="textFadeLeft">
              <a:avLst/>
            </a:prstTxWarp>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fr-FR" b="1" dirty="0" smtClean="0">
                <a:ln w="11430"/>
                <a:gradFill>
                  <a:gsLst>
                    <a:gs pos="0">
                      <a:srgbClr val="F7BD40">
                        <a:tint val="70000"/>
                        <a:satMod val="245000"/>
                      </a:srgbClr>
                    </a:gs>
                    <a:gs pos="75000">
                      <a:srgbClr val="F7BD40">
                        <a:tint val="90000"/>
                        <a:shade val="60000"/>
                        <a:satMod val="240000"/>
                      </a:srgbClr>
                    </a:gs>
                    <a:gs pos="100000">
                      <a:srgbClr val="F7BD40">
                        <a:tint val="100000"/>
                        <a:shade val="50000"/>
                        <a:satMod val="240000"/>
                      </a:srgbClr>
                    </a:gs>
                  </a:gsLst>
                  <a:lin ang="5400000"/>
                </a:gradFill>
                <a:effectLst>
                  <a:outerShdw blurRad="50800" dist="39000" dir="5460000" algn="tl">
                    <a:srgbClr val="000000">
                      <a:alpha val="38000"/>
                    </a:srgbClr>
                  </a:outerShdw>
                </a:effectLst>
              </a:rPr>
              <a:t>LA  </a:t>
            </a:r>
            <a:r>
              <a:rPr lang="fr-FR" sz="8600" b="1" dirty="0">
                <a:ln w="11430"/>
                <a:gradFill>
                  <a:gsLst>
                    <a:gs pos="0">
                      <a:srgbClr val="F7BD40">
                        <a:tint val="70000"/>
                        <a:satMod val="245000"/>
                      </a:srgbClr>
                    </a:gs>
                    <a:gs pos="75000">
                      <a:srgbClr val="F7BD40">
                        <a:tint val="90000"/>
                        <a:shade val="60000"/>
                        <a:satMod val="240000"/>
                      </a:srgbClr>
                    </a:gs>
                    <a:gs pos="100000">
                      <a:srgbClr val="F7BD40">
                        <a:tint val="100000"/>
                        <a:shade val="50000"/>
                        <a:satMod val="240000"/>
                      </a:srgbClr>
                    </a:gs>
                  </a:gsLst>
                  <a:lin ang="5400000"/>
                </a:gradFill>
                <a:effectLst>
                  <a:outerShdw blurRad="50800" dist="39000" dir="5460000" algn="tl">
                    <a:srgbClr val="000000">
                      <a:alpha val="38000"/>
                    </a:srgbClr>
                  </a:outerShdw>
                </a:effectLst>
              </a:rPr>
              <a:t>NASCAR</a:t>
            </a:r>
          </a:p>
        </p:txBody>
      </p:sp>
      <p:sp>
        <p:nvSpPr>
          <p:cNvPr id="9" name="ZoneTexte 8"/>
          <p:cNvSpPr txBox="1"/>
          <p:nvPr/>
        </p:nvSpPr>
        <p:spPr>
          <a:xfrm>
            <a:off x="931038" y="6155516"/>
            <a:ext cx="2362116" cy="670701"/>
          </a:xfrm>
          <a:prstGeom prst="rect">
            <a:avLst/>
          </a:prstGeom>
          <a:gradFill>
            <a:gsLst>
              <a:gs pos="0">
                <a:srgbClr val="FF3399"/>
              </a:gs>
              <a:gs pos="25000">
                <a:srgbClr val="FF6633"/>
              </a:gs>
              <a:gs pos="50000">
                <a:srgbClr val="FFFF00"/>
              </a:gs>
              <a:gs pos="75000">
                <a:srgbClr val="01A78F"/>
              </a:gs>
              <a:gs pos="100000">
                <a:srgbClr val="3366FF"/>
              </a:gs>
            </a:gsLst>
            <a:lin ang="950000" scaled="0"/>
          </a:gradFill>
        </p:spPr>
        <p:style>
          <a:lnRef idx="0">
            <a:schemeClr val="accent3"/>
          </a:lnRef>
          <a:fillRef idx="3">
            <a:schemeClr val="accent3"/>
          </a:fillRef>
          <a:effectRef idx="3">
            <a:schemeClr val="accent3"/>
          </a:effectRef>
          <a:fontRef idx="minor">
            <a:schemeClr val="lt1"/>
          </a:fontRef>
        </p:style>
        <p:txBody>
          <a:bodyPr wrap="square" lIns="109711" tIns="54854" rIns="109711" bIns="54854" rtlCol="0">
            <a:prstTxWarp prst="textFadeUp">
              <a:avLst/>
            </a:prstTxWarp>
            <a:spAutoFit/>
          </a:bodyPr>
          <a:lstStyle/>
          <a:p>
            <a:r>
              <a:rPr lang="fr-FR" sz="3400" dirty="0">
                <a:ln w="18415" cmpd="sng">
                  <a:solidFill>
                    <a:srgbClr val="FFFFFF"/>
                  </a:solidFill>
                  <a:prstDash val="solid"/>
                </a:ln>
                <a:pattFill prst="lgCheck">
                  <a:fgClr>
                    <a:srgbClr val="F7BD40">
                      <a:lumMod val="20000"/>
                      <a:lumOff val="80000"/>
                    </a:srgbClr>
                  </a:fgClr>
                  <a:bgClr>
                    <a:srgbClr val="000000"/>
                  </a:bgClr>
                </a:pattFill>
                <a:effectLst>
                  <a:outerShdw blurRad="63500" dir="3600000" algn="tl" rotWithShape="0">
                    <a:srgbClr val="000000">
                      <a:alpha val="70000"/>
                    </a:srgbClr>
                  </a:outerShdw>
                </a:effectLst>
              </a:rPr>
              <a:t>MERCI</a:t>
            </a:r>
          </a:p>
        </p:txBody>
      </p:sp>
    </p:spTree>
    <p:extLst>
      <p:ext uri="{BB962C8B-B14F-4D97-AF65-F5344CB8AC3E}">
        <p14:creationId xmlns:p14="http://schemas.microsoft.com/office/powerpoint/2010/main" val="2135401340"/>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mph" presetSubtype="0" repeatCount="indefinite" fill="hold" grpId="1" nodeType="afterEffect">
                                  <p:stCondLst>
                                    <p:cond delay="2000"/>
                                  </p:stCondLst>
                                  <p:iterate type="lt">
                                    <p:tmPct val="0"/>
                                  </p:iterate>
                                  <p:childTnLst>
                                    <p:anim calcmode="discrete" valueType="str">
                                      <p:cBhvr>
                                        <p:cTn id="6" dur="1000" fill="hold"/>
                                        <p:tgtEl>
                                          <p:spTgt spid="7"/>
                                        </p:tgtEl>
                                        <p:attrNameLst>
                                          <p:attrName>style.visibility</p:attrName>
                                        </p:attrNameLst>
                                      </p:cBhvr>
                                      <p:tavLst>
                                        <p:tav tm="0">
                                          <p:val>
                                            <p:strVal val="hidden"/>
                                          </p:val>
                                        </p:tav>
                                        <p:tav tm="50000">
                                          <p:val>
                                            <p:strVal val="visible"/>
                                          </p:val>
                                        </p:tav>
                                      </p:tavLst>
                                    </p:anim>
                                  </p:childTnLst>
                                </p:cTn>
                              </p:par>
                            </p:childTnLst>
                          </p:cTn>
                        </p:par>
                        <p:par>
                          <p:cTn id="7" fill="hold">
                            <p:stCondLst>
                              <p:cond delay="3000"/>
                            </p:stCondLst>
                            <p:childTnLst>
                              <p:par>
                                <p:cTn id="8" presetID="37" presetClass="entr" presetSubtype="0" fill="hold" grpId="0" nodeType="afterEffect">
                                  <p:stCondLst>
                                    <p:cond delay="1000"/>
                                  </p:stCondLst>
                                  <p:iterate type="lt">
                                    <p:tmPct val="0"/>
                                  </p:iterate>
                                  <p:childTnLst>
                                    <p:set>
                                      <p:cBhvr>
                                        <p:cTn id="9" dur="1" fill="hold">
                                          <p:stCondLst>
                                            <p:cond delay="0"/>
                                          </p:stCondLst>
                                        </p:cTn>
                                        <p:tgtEl>
                                          <p:spTgt spid="9"/>
                                        </p:tgtEl>
                                        <p:attrNameLst>
                                          <p:attrName>style.visibility</p:attrName>
                                        </p:attrNameLst>
                                      </p:cBhvr>
                                      <p:to>
                                        <p:strVal val="visible"/>
                                      </p:to>
                                    </p:set>
                                    <p:animEffect transition="in" filter="fade">
                                      <p:cBhvr>
                                        <p:cTn id="10" dur="5000"/>
                                        <p:tgtEl>
                                          <p:spTgt spid="9"/>
                                        </p:tgtEl>
                                      </p:cBhvr>
                                    </p:animEffect>
                                    <p:anim calcmode="lin" valueType="num">
                                      <p:cBhvr>
                                        <p:cTn id="11" dur="5000" fill="hold"/>
                                        <p:tgtEl>
                                          <p:spTgt spid="9"/>
                                        </p:tgtEl>
                                        <p:attrNameLst>
                                          <p:attrName>ppt_x</p:attrName>
                                        </p:attrNameLst>
                                      </p:cBhvr>
                                      <p:tavLst>
                                        <p:tav tm="0">
                                          <p:val>
                                            <p:strVal val="#ppt_x"/>
                                          </p:val>
                                        </p:tav>
                                        <p:tav tm="100000">
                                          <p:val>
                                            <p:strVal val="#ppt_x"/>
                                          </p:val>
                                        </p:tav>
                                      </p:tavLst>
                                    </p:anim>
                                    <p:anim calcmode="lin" valueType="num">
                                      <p:cBhvr>
                                        <p:cTn id="12" dur="4500" decel="100000" fill="hold"/>
                                        <p:tgtEl>
                                          <p:spTgt spid="9"/>
                                        </p:tgtEl>
                                        <p:attrNameLst>
                                          <p:attrName>ppt_y</p:attrName>
                                        </p:attrNameLst>
                                      </p:cBhvr>
                                      <p:tavLst>
                                        <p:tav tm="0">
                                          <p:val>
                                            <p:strVal val="#ppt_y+1"/>
                                          </p:val>
                                        </p:tav>
                                        <p:tav tm="100000">
                                          <p:val>
                                            <p:strVal val="#ppt_y-.03"/>
                                          </p:val>
                                        </p:tav>
                                      </p:tavLst>
                                    </p:anim>
                                    <p:anim calcmode="lin" valueType="num">
                                      <p:cBhvr>
                                        <p:cTn id="13" dur="500" accel="100000" fill="hold">
                                          <p:stCondLst>
                                            <p:cond delay="4500"/>
                                          </p:stCondLst>
                                        </p:cTn>
                                        <p:tgtEl>
                                          <p:spTgt spid="9"/>
                                        </p:tgtEl>
                                        <p:attrNameLst>
                                          <p:attrName>ppt_y</p:attrName>
                                        </p:attrNameLst>
                                      </p:cBhvr>
                                      <p:tavLst>
                                        <p:tav tm="0">
                                          <p:val>
                                            <p:strVal val="#ppt_y-.03"/>
                                          </p:val>
                                        </p:tav>
                                        <p:tav tm="100000">
                                          <p:val>
                                            <p:strVal val="#ppt_y"/>
                                          </p:val>
                                        </p:tav>
                                      </p:tavLst>
                                    </p:anim>
                                  </p:childTnLst>
                                </p:cTn>
                              </p:par>
                            </p:childTnLst>
                          </p:cTn>
                        </p:par>
                        <p:par>
                          <p:cTn id="14" fill="hold">
                            <p:stCondLst>
                              <p:cond delay="9000"/>
                            </p:stCondLst>
                            <p:childTnLst>
                              <p:par>
                                <p:cTn id="15" presetID="1" presetClass="emph" presetSubtype="2" fill="remove" grpId="1" nodeType="afterEffect">
                                  <p:stCondLst>
                                    <p:cond delay="0"/>
                                  </p:stCondLst>
                                  <p:childTnLst>
                                    <p:animClr clrSpc="rgb" dir="cw">
                                      <p:cBhvr>
                                        <p:cTn id="16" dur="5000" fill="hold"/>
                                        <p:tgtEl>
                                          <p:spTgt spid="9"/>
                                        </p:tgtEl>
                                        <p:attrNameLst>
                                          <p:attrName>fillcolor</p:attrName>
                                        </p:attrNameLst>
                                      </p:cBhvr>
                                      <p:to>
                                        <a:schemeClr val="accent2"/>
                                      </p:to>
                                    </p:animClr>
                                    <p:set>
                                      <p:cBhvr>
                                        <p:cTn id="17" dur="5000" fill="hold"/>
                                        <p:tgtEl>
                                          <p:spTgt spid="9"/>
                                        </p:tgtEl>
                                        <p:attrNameLst>
                                          <p:attrName>fill.type</p:attrName>
                                        </p:attrNameLst>
                                      </p:cBhvr>
                                      <p:to>
                                        <p:strVal val="solid"/>
                                      </p:to>
                                    </p:set>
                                    <p:set>
                                      <p:cBhvr>
                                        <p:cTn id="18" dur="5000" fill="hold"/>
                                        <p:tgtEl>
                                          <p:spTgt spid="9"/>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1"/>
      <p:bldP spid="9" grpId="0" animBg="1"/>
      <p:bldP spid="9" grpId="1"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0" name="Rectangle 1159"/>
          <p:cNvSpPr/>
          <p:nvPr/>
        </p:nvSpPr>
        <p:spPr>
          <a:xfrm>
            <a:off x="0" y="18255"/>
            <a:ext cx="10287000" cy="20067032"/>
          </a:xfrm>
          <a:prstGeom prst="rect">
            <a:avLst/>
          </a:prstGeom>
        </p:spPr>
        <p:txBody>
          <a:bodyPr wrap="square" numCol="2" spcCol="180000">
            <a:spAutoFit/>
          </a:bodyPr>
          <a:lstStyle/>
          <a:p>
            <a:r>
              <a:rPr lang="fr-FR" sz="1100" dirty="0" smtClean="0">
                <a:latin typeface="Arial" panose="020B0604020202020204" pitchFamily="34" charset="0"/>
                <a:cs typeface="Arial" panose="020B0604020202020204" pitchFamily="34" charset="0"/>
              </a:rPr>
              <a:t>		          </a:t>
            </a:r>
            <a:r>
              <a:rPr lang="fr-FR" sz="1100" dirty="0" smtClean="0">
                <a:hlinkClick r:id="rId3"/>
              </a:rPr>
              <a:t>Charles </a:t>
            </a:r>
            <a:r>
              <a:rPr lang="fr-FR" sz="1100" dirty="0" err="1">
                <a:hlinkClick r:id="rId3"/>
              </a:rPr>
              <a:t>Bénazet</a:t>
            </a:r>
            <a:r>
              <a:rPr lang="fr-FR" sz="1100" dirty="0"/>
              <a:t> </a:t>
            </a:r>
          </a:p>
          <a:p>
            <a:r>
              <a:rPr lang="fr-FR" sz="1100" dirty="0">
                <a:latin typeface="Arial" panose="020B0604020202020204" pitchFamily="34" charset="0"/>
                <a:cs typeface="Arial" panose="020B0604020202020204" pitchFamily="34" charset="0"/>
              </a:rPr>
              <a:t>	</a:t>
            </a:r>
            <a:r>
              <a:rPr lang="fr-FR" sz="1100" dirty="0" smtClean="0">
                <a:latin typeface="Arial" panose="020B0604020202020204" pitchFamily="34" charset="0"/>
                <a:cs typeface="Arial" panose="020B0604020202020204" pitchFamily="34" charset="0"/>
              </a:rPr>
              <a:t>	          </a:t>
            </a:r>
            <a:r>
              <a:rPr lang="fr-FR" sz="1100" dirty="0" smtClean="0">
                <a:hlinkClick r:id="rId4"/>
              </a:rPr>
              <a:t>3 </a:t>
            </a:r>
            <a:r>
              <a:rPr lang="fr-FR" sz="1100" dirty="0">
                <a:hlinkClick r:id="rId4"/>
              </a:rPr>
              <a:t>janvier</a:t>
            </a:r>
            <a:r>
              <a:rPr lang="fr-FR" sz="1100" dirty="0"/>
              <a:t> · </a:t>
            </a:r>
            <a:r>
              <a:rPr lang="fr-FR" sz="1100" dirty="0">
                <a:hlinkClick r:id="rId5"/>
              </a:rPr>
              <a:t>Modifié</a:t>
            </a:r>
            <a:r>
              <a:rPr lang="fr-FR" sz="1100" dirty="0" smtClean="0">
                <a:latin typeface="Arial" panose="020B0604020202020204" pitchFamily="34" charset="0"/>
                <a:cs typeface="Arial" panose="020B0604020202020204" pitchFamily="34" charset="0"/>
              </a:rPr>
              <a:t>                                                                                                                                              	                                       Et coucou, désolé pour </a:t>
            </a:r>
            <a:r>
              <a:rPr lang="fr-FR" sz="1100" dirty="0">
                <a:latin typeface="Arial" panose="020B0604020202020204" pitchFamily="34" charset="0"/>
                <a:cs typeface="Arial" panose="020B0604020202020204" pitchFamily="34" charset="0"/>
              </a:rPr>
              <a:t>le retard, il </a:t>
            </a:r>
            <a:r>
              <a:rPr lang="fr-FR" sz="1100" dirty="0" smtClean="0">
                <a:latin typeface="Arial" panose="020B0604020202020204" pitchFamily="34" charset="0"/>
                <a:cs typeface="Arial" panose="020B0604020202020204" pitchFamily="34" charset="0"/>
              </a:rPr>
              <a:t>		          est </a:t>
            </a:r>
            <a:r>
              <a:rPr lang="fr-FR" sz="1100" dirty="0">
                <a:latin typeface="Arial" panose="020B0604020202020204" pitchFamily="34" charset="0"/>
                <a:cs typeface="Arial" panose="020B0604020202020204" pitchFamily="34" charset="0"/>
              </a:rPr>
              <a:t>énorme, c le </a:t>
            </a:r>
            <a:r>
              <a:rPr lang="fr-FR" sz="1100" dirty="0" smtClean="0">
                <a:latin typeface="Arial" panose="020B0604020202020204" pitchFamily="34" charset="0"/>
                <a:cs typeface="Arial" panose="020B0604020202020204" pitchFamily="34" charset="0"/>
              </a:rPr>
              <a:t>plus </a:t>
            </a:r>
            <a:r>
              <a:rPr lang="fr-FR" sz="1100" dirty="0">
                <a:latin typeface="Arial" panose="020B0604020202020204" pitchFamily="34" charset="0"/>
                <a:cs typeface="Arial" panose="020B0604020202020204" pitchFamily="34" charset="0"/>
              </a:rPr>
              <a:t>gros de ma </a:t>
            </a:r>
            <a:r>
              <a:rPr lang="fr-FR" sz="1100" dirty="0" smtClean="0">
                <a:latin typeface="Arial" panose="020B0604020202020204" pitchFamily="34" charset="0"/>
                <a:cs typeface="Arial" panose="020B0604020202020204" pitchFamily="34" charset="0"/>
              </a:rPr>
              <a:t>vie,</a:t>
            </a:r>
          </a:p>
          <a:p>
            <a:pPr algn="just"/>
            <a:r>
              <a:rPr lang="fr-FR" sz="1100" dirty="0" smtClean="0">
                <a:latin typeface="Arial" panose="020B0604020202020204" pitchFamily="34" charset="0"/>
                <a:cs typeface="Arial" panose="020B0604020202020204" pitchFamily="34" charset="0"/>
              </a:rPr>
              <a:t>		          même </a:t>
            </a:r>
            <a:r>
              <a:rPr lang="fr-FR" sz="1100" dirty="0">
                <a:latin typeface="Arial" panose="020B0604020202020204" pitchFamily="34" charset="0"/>
                <a:cs typeface="Arial" panose="020B0604020202020204" pitchFamily="34" charset="0"/>
              </a:rPr>
              <a:t>au </a:t>
            </a:r>
            <a:r>
              <a:rPr lang="fr-FR" sz="1100" dirty="0" smtClean="0">
                <a:latin typeface="Arial" panose="020B0604020202020204" pitchFamily="34" charset="0"/>
                <a:cs typeface="Arial" panose="020B0604020202020204" pitchFamily="34" charset="0"/>
              </a:rPr>
              <a:t>collège</a:t>
            </a:r>
            <a:r>
              <a:rPr lang="fr-FR" sz="1100" dirty="0">
                <a:latin typeface="Arial" panose="020B0604020202020204" pitchFamily="34" charset="0"/>
                <a:cs typeface="Arial" panose="020B0604020202020204" pitchFamily="34" charset="0"/>
              </a:rPr>
              <a:t>, je n’ai jamais été </a:t>
            </a:r>
            <a:endParaRPr lang="fr-FR" sz="1100" dirty="0" smtClean="0">
              <a:latin typeface="Arial" panose="020B0604020202020204" pitchFamily="34" charset="0"/>
              <a:cs typeface="Arial" panose="020B0604020202020204" pitchFamily="34" charset="0"/>
            </a:endParaRPr>
          </a:p>
          <a:p>
            <a:pPr algn="just"/>
            <a:r>
              <a:rPr lang="fr-FR" sz="1100" dirty="0" smtClean="0">
                <a:latin typeface="Arial" panose="020B0604020202020204" pitchFamily="34" charset="0"/>
                <a:cs typeface="Arial" panose="020B0604020202020204" pitchFamily="34" charset="0"/>
              </a:rPr>
              <a:t>		          Aussi en </a:t>
            </a:r>
            <a:r>
              <a:rPr lang="fr-FR" sz="1100" dirty="0">
                <a:latin typeface="Arial" panose="020B0604020202020204" pitchFamily="34" charset="0"/>
                <a:cs typeface="Arial" panose="020B0604020202020204" pitchFamily="34" charset="0"/>
              </a:rPr>
              <a:t>retard !!! </a:t>
            </a:r>
            <a:r>
              <a:rPr lang="fr-FR" sz="1100" dirty="0" err="1">
                <a:latin typeface="Arial" panose="020B0604020202020204" pitchFamily="34" charset="0"/>
                <a:cs typeface="Arial" panose="020B0604020202020204" pitchFamily="34" charset="0"/>
              </a:rPr>
              <a:t>lol</a:t>
            </a:r>
            <a:r>
              <a:rPr lang="fr-FR" sz="1100" dirty="0">
                <a:latin typeface="Arial" panose="020B0604020202020204" pitchFamily="34" charset="0"/>
                <a:cs typeface="Arial" panose="020B0604020202020204" pitchFamily="34" charset="0"/>
              </a:rPr>
              <a:t/>
            </a:r>
            <a:br>
              <a:rPr lang="fr-FR" sz="1100" dirty="0">
                <a:latin typeface="Arial" panose="020B0604020202020204" pitchFamily="34" charset="0"/>
                <a:cs typeface="Arial" panose="020B0604020202020204" pitchFamily="34" charset="0"/>
              </a:rPr>
            </a:br>
            <a:r>
              <a:rPr lang="fr-FR" sz="1100" dirty="0" smtClean="0">
                <a:latin typeface="Arial" panose="020B0604020202020204" pitchFamily="34" charset="0"/>
                <a:cs typeface="Arial" panose="020B0604020202020204" pitchFamily="34" charset="0"/>
              </a:rPr>
              <a:t>		          Bon</a:t>
            </a:r>
            <a:r>
              <a:rPr lang="fr-FR" sz="1100" dirty="0">
                <a:latin typeface="Arial" panose="020B0604020202020204" pitchFamily="34" charset="0"/>
                <a:cs typeface="Arial" panose="020B0604020202020204" pitchFamily="34" charset="0"/>
              </a:rPr>
              <a:t>, j’ai des circonstances atténuantes </a:t>
            </a:r>
            <a:r>
              <a:rPr lang="fr-FR" sz="1100" dirty="0" smtClean="0">
                <a:latin typeface="Arial" panose="020B0604020202020204" pitchFamily="34" charset="0"/>
                <a:cs typeface="Arial" panose="020B0604020202020204" pitchFamily="34" charset="0"/>
              </a:rPr>
              <a:t>		          en attendant </a:t>
            </a:r>
            <a:r>
              <a:rPr lang="fr-FR" sz="1100" dirty="0">
                <a:latin typeface="Arial" panose="020B0604020202020204" pitchFamily="34" charset="0"/>
                <a:cs typeface="Arial" panose="020B0604020202020204" pitchFamily="34" charset="0"/>
              </a:rPr>
              <a:t>: Beaucoup de travail, un </a:t>
            </a:r>
            <a:r>
              <a:rPr lang="fr-FR" sz="1100" dirty="0" smtClean="0">
                <a:latin typeface="Arial" panose="020B0604020202020204" pitchFamily="34" charset="0"/>
                <a:cs typeface="Arial" panose="020B0604020202020204" pitchFamily="34" charset="0"/>
              </a:rPr>
              <a:t> 		          examen blanc </a:t>
            </a:r>
            <a:r>
              <a:rPr lang="fr-FR" sz="1100" dirty="0">
                <a:latin typeface="Arial" panose="020B0604020202020204" pitchFamily="34" charset="0"/>
                <a:cs typeface="Arial" panose="020B0604020202020204" pitchFamily="34" charset="0"/>
              </a:rPr>
              <a:t>à préparer, un stage en </a:t>
            </a:r>
            <a:r>
              <a:rPr lang="fr-FR" sz="1100" dirty="0" smtClean="0">
                <a:latin typeface="Arial" panose="020B0604020202020204" pitchFamily="34" charset="0"/>
                <a:cs typeface="Arial" panose="020B0604020202020204" pitchFamily="34" charset="0"/>
              </a:rPr>
              <a:t> 		          entreprise autour </a:t>
            </a:r>
            <a:r>
              <a:rPr lang="fr-FR" sz="1100" dirty="0">
                <a:latin typeface="Arial" panose="020B0604020202020204" pitchFamily="34" charset="0"/>
                <a:cs typeface="Arial" panose="020B0604020202020204" pitchFamily="34" charset="0"/>
              </a:rPr>
              <a:t>du pneu… Ca fait </a:t>
            </a:r>
            <a:r>
              <a:rPr lang="fr-FR" sz="1100" dirty="0" smtClean="0">
                <a:latin typeface="Arial" panose="020B0604020202020204" pitchFamily="34" charset="0"/>
                <a:cs typeface="Arial" panose="020B0604020202020204" pitchFamily="34" charset="0"/>
              </a:rPr>
              <a:t> 		          quand même de bonnes raisons </a:t>
            </a:r>
            <a:r>
              <a:rPr lang="fr-FR" sz="1100" dirty="0">
                <a:latin typeface="Arial" panose="020B0604020202020204" pitchFamily="34" charset="0"/>
                <a:cs typeface="Arial" panose="020B0604020202020204" pitchFamily="34" charset="0"/>
              </a:rPr>
              <a:t>!!! Bon, d’accord, ça n’excuse pas que je n’ai pas pris le temps d’écrire pour mon AS...K adorée… Le résumé… de mes… deux journées…. D’essai… à la Ferté-Gaucher…. En NASCAR… </a:t>
            </a:r>
            <a:r>
              <a:rPr lang="fr-FR" sz="1100" dirty="0" err="1">
                <a:latin typeface="Arial" panose="020B0604020202020204" pitchFamily="34" charset="0"/>
                <a:cs typeface="Arial" panose="020B0604020202020204" pitchFamily="34" charset="0"/>
              </a:rPr>
              <a:t>Oops</a:t>
            </a:r>
            <a:r>
              <a:rPr lang="fr-FR" sz="1100" dirty="0">
                <a:latin typeface="Arial" panose="020B0604020202020204" pitchFamily="34" charset="0"/>
                <a:cs typeface="Arial" panose="020B0604020202020204" pitchFamily="34" charset="0"/>
              </a:rPr>
              <a:t>, ça rime pas…. Euh, en NASCAR où je me suis éclaté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Donc voilà, vous l’aurez certainement compris, je suis allé à une trentaine de kilomètre de Paris, sur la piste de la Ferté-Gaucher pour m’entraîner avec les voitures de NASCAR </a:t>
            </a:r>
            <a:r>
              <a:rPr lang="fr-FR" sz="1100" dirty="0" err="1">
                <a:latin typeface="Arial" panose="020B0604020202020204" pitchFamily="34" charset="0"/>
                <a:cs typeface="Arial" panose="020B0604020202020204" pitchFamily="34" charset="0"/>
              </a:rPr>
              <a:t>Whelen</a:t>
            </a:r>
            <a:r>
              <a:rPr lang="fr-FR" sz="1100" dirty="0">
                <a:latin typeface="Arial" panose="020B0604020202020204" pitchFamily="34" charset="0"/>
                <a:cs typeface="Arial" panose="020B0604020202020204" pitchFamily="34" charset="0"/>
              </a:rPr>
              <a:t> euro </a:t>
            </a:r>
            <a:r>
              <a:rPr lang="fr-FR" sz="1100" dirty="0" err="1">
                <a:latin typeface="Arial" panose="020B0604020202020204" pitchFamily="34" charset="0"/>
                <a:cs typeface="Arial" panose="020B0604020202020204" pitchFamily="34" charset="0"/>
              </a:rPr>
              <a:t>serie</a:t>
            </a:r>
            <a:r>
              <a:rPr lang="fr-FR" sz="1100" dirty="0">
                <a:latin typeface="Arial" panose="020B0604020202020204" pitchFamily="34" charset="0"/>
                <a:cs typeface="Arial" panose="020B0604020202020204" pitchFamily="34" charset="0"/>
              </a:rPr>
              <a:t>, pour la seconde fois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Le bilan de ces deux jours est très positif… C’est une des rares fois où je suis vraiment content, et encore, j’ai pleins de trucs qui ont travaillé dans ma tête depuis !!! Mais l’important, je me suis éclaté, et j’ai vraiment profité comme jamais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Maintenant, comme d’habitude, j’ai hâte, je n’ai qu’une hâte, que ça recommence encore et encore… J’ai hâte que ça continue, encore et encore, mais c’est que le début de l’attente d’accord </a:t>
            </a:r>
            <a:r>
              <a:rPr lang="fr-FR" sz="1100" dirty="0" err="1">
                <a:latin typeface="Arial" panose="020B0604020202020204" pitchFamily="34" charset="0"/>
                <a:cs typeface="Arial" panose="020B0604020202020204" pitchFamily="34" charset="0"/>
              </a:rPr>
              <a:t>d’accord</a:t>
            </a:r>
            <a:r>
              <a:rPr lang="fr-FR" sz="1100" dirty="0">
                <a:latin typeface="Arial" panose="020B0604020202020204" pitchFamily="34" charset="0"/>
                <a:cs typeface="Arial" panose="020B0604020202020204" pitchFamily="34" charset="0"/>
              </a:rPr>
              <a:t>… J’ai bien révisé mon cours de musique aussi !!! Oui, l’attente va être longue, car comme dit Christophe, rouler avec des </a:t>
            </a:r>
            <a:r>
              <a:rPr lang="fr-FR" sz="1100" dirty="0" err="1">
                <a:latin typeface="Arial" panose="020B0604020202020204" pitchFamily="34" charset="0"/>
                <a:cs typeface="Arial" panose="020B0604020202020204" pitchFamily="34" charset="0"/>
              </a:rPr>
              <a:t>slicks</a:t>
            </a:r>
            <a:r>
              <a:rPr lang="fr-FR" sz="1100" dirty="0">
                <a:latin typeface="Arial" panose="020B0604020202020204" pitchFamily="34" charset="0"/>
                <a:cs typeface="Arial" panose="020B0604020202020204" pitchFamily="34" charset="0"/>
              </a:rPr>
              <a:t> sur la neige… Ca doit être compliqué…. Déjà qu’en kart avec des </a:t>
            </a:r>
            <a:r>
              <a:rPr lang="fr-FR" sz="1100" dirty="0" err="1">
                <a:latin typeface="Arial" panose="020B0604020202020204" pitchFamily="34" charset="0"/>
                <a:cs typeface="Arial" panose="020B0604020202020204" pitchFamily="34" charset="0"/>
              </a:rPr>
              <a:t>slicks</a:t>
            </a:r>
            <a:r>
              <a:rPr lang="fr-FR" sz="1100" dirty="0">
                <a:latin typeface="Arial" panose="020B0604020202020204" pitchFamily="34" charset="0"/>
                <a:cs typeface="Arial" panose="020B0604020202020204" pitchFamily="34" charset="0"/>
              </a:rPr>
              <a:t> sous la pluie, c dur…. J’ose même pas imaginer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Bref, voilà, en attendant la prochaine journée d’essai, j’attends, et je finalise les press-books pour les sponsors…</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Alors, voilà le résumé des deux journées, heure par heure, enfin, chronologiquement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Ca a commencé très tôt le Mercredi, vers 6 h du matin, quand nous avons quitté Nîmes, le voyage a duré…. Euh, je ne sais pas, j’ai dormi… Tout ce que je sais, c’est que le voyage a duré jusqu’à midi !!! </a:t>
            </a:r>
            <a:r>
              <a:rPr lang="fr-FR" sz="1100" dirty="0" err="1" smtClean="0">
                <a:latin typeface="Arial" panose="020B0604020202020204" pitchFamily="34" charset="0"/>
                <a:cs typeface="Arial" panose="020B0604020202020204" pitchFamily="34" charset="0"/>
              </a:rPr>
              <a:t>Etonnammment</a:t>
            </a:r>
            <a:r>
              <a:rPr lang="fr-FR" sz="1100" dirty="0">
                <a:latin typeface="Arial" panose="020B0604020202020204" pitchFamily="34" charset="0"/>
                <a:cs typeface="Arial" panose="020B0604020202020204" pitchFamily="34" charset="0"/>
              </a:rPr>
              <a:t>, je trouve qu’il faisait chaud vers Paris, comparé à Nîmes où il y avait beaucoup de vent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Bref, je découvre la piste de la Ferté en arrivant, au travers des grillages l’entourant… C’est radicalement différent du Mans, une piste seulement pour entraînement, sans tribune, sans relief, juste des virages !!! Je retrouve toute l’équipe, de Mr </a:t>
            </a:r>
            <a:r>
              <a:rPr lang="fr-FR" sz="1100" dirty="0" err="1">
                <a:latin typeface="Arial" panose="020B0604020202020204" pitchFamily="34" charset="0"/>
                <a:cs typeface="Arial" panose="020B0604020202020204" pitchFamily="34" charset="0"/>
              </a:rPr>
              <a:t>Galpin</a:t>
            </a:r>
            <a:r>
              <a:rPr lang="fr-FR" sz="1100" dirty="0">
                <a:latin typeface="Arial" panose="020B0604020202020204" pitchFamily="34" charset="0"/>
                <a:cs typeface="Arial" panose="020B0604020202020204" pitchFamily="34" charset="0"/>
              </a:rPr>
              <a:t> à Willy, mon nouveau prof, qui le restera je crois pendant </a:t>
            </a:r>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endParaRPr lang="fr-FR" sz="1100" dirty="0">
              <a:latin typeface="Arial" panose="020B0604020202020204" pitchFamily="34" charset="0"/>
              <a:cs typeface="Arial" panose="020B0604020202020204" pitchFamily="34" charset="0"/>
            </a:endParaRPr>
          </a:p>
          <a:p>
            <a:pPr algn="just"/>
            <a:endParaRPr lang="fr-FR" sz="1100" dirty="0" smtClean="0">
              <a:latin typeface="Arial" panose="020B0604020202020204" pitchFamily="34" charset="0"/>
              <a:cs typeface="Arial" panose="020B0604020202020204" pitchFamily="34" charset="0"/>
            </a:endParaRPr>
          </a:p>
          <a:p>
            <a:pPr algn="just"/>
            <a:r>
              <a:rPr lang="fr-FR" sz="1100" dirty="0" smtClean="0">
                <a:latin typeface="Arial" panose="020B0604020202020204" pitchFamily="34" charset="0"/>
                <a:cs typeface="Arial" panose="020B0604020202020204" pitchFamily="34" charset="0"/>
              </a:rPr>
              <a:t>quelques </a:t>
            </a:r>
            <a:r>
              <a:rPr lang="fr-FR" sz="1100" dirty="0">
                <a:latin typeface="Arial" panose="020B0604020202020204" pitchFamily="34" charset="0"/>
                <a:cs typeface="Arial" panose="020B0604020202020204" pitchFamily="34" charset="0"/>
              </a:rPr>
              <a:t>temps, si ce n’est tout le temps… Je retrouve également toute l’équipe des mécaniciens : Allison, Jérémy, Vincent, Fabien, Christophe et je dois certainement en oublier pas mal… Désolé…</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Et enfin, pour terminer, je retrouve les voitures, pas de n°29 cette fois-ci, mais le 19 à la place et toujours la 92 ! Si je me souviens bien, la 19 avait été conduite par le créateur de l’émission Top </a:t>
            </a:r>
            <a:r>
              <a:rPr lang="fr-FR" sz="1100" dirty="0" err="1">
                <a:latin typeface="Arial" panose="020B0604020202020204" pitchFamily="34" charset="0"/>
                <a:cs typeface="Arial" panose="020B0604020202020204" pitchFamily="34" charset="0"/>
              </a:rPr>
              <a:t>Gear</a:t>
            </a:r>
            <a:r>
              <a:rPr lang="fr-FR" sz="1100" dirty="0">
                <a:latin typeface="Arial" panose="020B0604020202020204" pitchFamily="34" charset="0"/>
                <a:cs typeface="Arial" panose="020B0604020202020204" pitchFamily="34" charset="0"/>
              </a:rPr>
              <a:t>, Tiff </a:t>
            </a:r>
            <a:r>
              <a:rPr lang="fr-FR" sz="1100" dirty="0" err="1">
                <a:latin typeface="Arial" panose="020B0604020202020204" pitchFamily="34" charset="0"/>
                <a:cs typeface="Arial" panose="020B0604020202020204" pitchFamily="34" charset="0"/>
              </a:rPr>
              <a:t>Needle</a:t>
            </a:r>
            <a:r>
              <a:rPr lang="fr-FR" sz="1100" dirty="0">
                <a:latin typeface="Arial" panose="020B0604020202020204" pitchFamily="34" charset="0"/>
                <a:cs typeface="Arial" panose="020B0604020202020204" pitchFamily="34" charset="0"/>
              </a:rPr>
              <a:t>, lors de la dernière course du championnat au Mans !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Après avoir passé le repas de midi que j’avais déjà pris dans la voiture de papa sur le chemin de la piste, avec tout le team FJ et en face de Eddy </a:t>
            </a:r>
            <a:r>
              <a:rPr lang="fr-FR" sz="1100" dirty="0" err="1">
                <a:latin typeface="Arial" panose="020B0604020202020204" pitchFamily="34" charset="0"/>
                <a:cs typeface="Arial" panose="020B0604020202020204" pitchFamily="34" charset="0"/>
              </a:rPr>
              <a:t>Cheever</a:t>
            </a:r>
            <a:r>
              <a:rPr lang="fr-FR" sz="1100" dirty="0">
                <a:latin typeface="Arial" panose="020B0604020202020204" pitchFamily="34" charset="0"/>
                <a:cs typeface="Arial" panose="020B0604020202020204" pitchFamily="34" charset="0"/>
              </a:rPr>
              <a:t> Jr, fils du pilote Américain du même nom et champion de F1, j’enfile ma combinaison, et, pour la première fois, le Hans prêté à l’occasion par Mr </a:t>
            </a:r>
            <a:r>
              <a:rPr lang="fr-FR" sz="1100" dirty="0" err="1">
                <a:latin typeface="Arial" panose="020B0604020202020204" pitchFamily="34" charset="0"/>
                <a:cs typeface="Arial" panose="020B0604020202020204" pitchFamily="34" charset="0"/>
              </a:rPr>
              <a:t>Galpin</a:t>
            </a:r>
            <a:r>
              <a:rPr lang="fr-FR" sz="1100" dirty="0">
                <a:latin typeface="Arial" panose="020B0604020202020204" pitchFamily="34" charset="0"/>
                <a:cs typeface="Arial" panose="020B0604020202020204" pitchFamily="34" charset="0"/>
              </a:rPr>
              <a:t> pour me le faire essayer, et l’essayer, c l’adopter !! Je remonte avec envie et plaisir dans la voiture verte, la 19 !! Je retrouve enfin cette sensation que j’aime temps, tellement forte indescriptible, celle du cockpit, l’odeur, la chaleur, et bientôt, le bruit… Bref, ce cocktail explosif que j’ai envie de vivre toute ma vie sans arrêt, tous les Dimanches… Avis aux amateurs de NASCAR !!! Après, c le moment de partir, d’appuyer sur la flopée de boutons pour faire vrombir le moteur V8 de ces voitures… Je démarre, je suis parti, je prends la mesure de la piste lors des premiers tours et commence à me réhabituer à la visibilité réduite, et surtout au fameux Hans, qui me restreint encore plus le champ de vision puisqu’il bloque ma nuque et m’empêche de tourner la tête si je veux voir la tête de Willy, prof du jour et champion NASCAR </a:t>
            </a:r>
            <a:r>
              <a:rPr lang="fr-FR" sz="1100" dirty="0" err="1">
                <a:latin typeface="Arial" panose="020B0604020202020204" pitchFamily="34" charset="0"/>
                <a:cs typeface="Arial" panose="020B0604020202020204" pitchFamily="34" charset="0"/>
              </a:rPr>
              <a:t>Whelen</a:t>
            </a:r>
            <a:r>
              <a:rPr lang="fr-FR" sz="1100" dirty="0">
                <a:latin typeface="Arial" panose="020B0604020202020204" pitchFamily="34" charset="0"/>
                <a:cs typeface="Arial" panose="020B0604020202020204" pitchFamily="34" charset="0"/>
              </a:rPr>
              <a:t> euro </a:t>
            </a:r>
            <a:r>
              <a:rPr lang="fr-FR" sz="1100" dirty="0" err="1">
                <a:latin typeface="Arial" panose="020B0604020202020204" pitchFamily="34" charset="0"/>
                <a:cs typeface="Arial" panose="020B0604020202020204" pitchFamily="34" charset="0"/>
              </a:rPr>
              <a:t>serie</a:t>
            </a:r>
            <a:r>
              <a:rPr lang="fr-FR" sz="1100" dirty="0">
                <a:latin typeface="Arial" panose="020B0604020202020204" pitchFamily="34" charset="0"/>
                <a:cs typeface="Arial" panose="020B0604020202020204" pitchFamily="34" charset="0"/>
              </a:rPr>
              <a:t> 2008…ou de Christophe, malade qui a assuré malgré une bonne gastro !</a:t>
            </a:r>
            <a:br>
              <a:rPr lang="fr-FR" sz="1100" dirty="0">
                <a:latin typeface="Arial" panose="020B0604020202020204" pitchFamily="34" charset="0"/>
                <a:cs typeface="Arial" panose="020B0604020202020204" pitchFamily="34" charset="0"/>
              </a:rPr>
            </a:br>
            <a:r>
              <a:rPr lang="fr-FR" sz="1100" dirty="0">
                <a:latin typeface="Arial" panose="020B0604020202020204" pitchFamily="34" charset="0"/>
                <a:cs typeface="Arial" panose="020B0604020202020204" pitchFamily="34" charset="0"/>
              </a:rPr>
              <a:t>La piste est beaucoup plus petite qu’au Mans, et beaucoup plus sinueuse, pas de grande accélération, juste de quoi passer la 3, pas la 4 … La voiture par contre, elle, ne change pas, elle est comme au Mans, parfaite ! Enfin une NASCAR quoi !!! Le prof, lui, pas comme au Mans, mais aussi parfait que celui du Mans !! Parfait jusque dans les bacs !! Je ne devrais pas le dire, </a:t>
            </a:r>
            <a:r>
              <a:rPr lang="fr-FR" sz="1100" dirty="0" err="1">
                <a:latin typeface="Arial" panose="020B0604020202020204" pitchFamily="34" charset="0"/>
                <a:cs typeface="Arial" panose="020B0604020202020204" pitchFamily="34" charset="0"/>
              </a:rPr>
              <a:t>chuuut</a:t>
            </a:r>
            <a:r>
              <a:rPr lang="fr-FR" sz="1100" dirty="0">
                <a:latin typeface="Arial" panose="020B0604020202020204" pitchFamily="34" charset="0"/>
                <a:cs typeface="Arial" panose="020B0604020202020204" pitchFamily="34" charset="0"/>
              </a:rPr>
              <a:t>, mais j’ai fait mon premier bac… Et mon deuxième aussi d’ailleurs !!! Heureusement, la piste était clémente et les murs étaient loin de la piste, c’est son avantage, une sécurité comme au kart, pas ou peu d’obstacle ! N’empêche, c’est une drôle d’impression de sentir 1,2 tonne nous glisser entre les doigts !! En fait, j’ai compris après mon erreur, j’ai freiné en même temps d’amorcer mon virage dans une courbe assez rapide pour la piste, je suis parti en survirage, j’ai essayé de rattraper et la voiture a eu un coup de raquette, elle est partie de l’autre côté… J’ai freiné, et je me suis arrêté dans le bac… Et c’est là que sont intervenus Christophe, pour repousser la voiture sur la piste, et Wilfried, pour m’aider à passer la marche arrière… Car appuyer à fond sur le levier pour pouvoir passer la marche arrière… Ben, j’y suis pas arrivé… Prochain point à voir, le passage de la marche arrière </a:t>
            </a:r>
            <a:r>
              <a:rPr lang="fr-FR" sz="1100" dirty="0" smtClean="0">
                <a:latin typeface="Arial" panose="020B0604020202020204" pitchFamily="34" charset="0"/>
                <a:cs typeface="Arial" panose="020B0604020202020204" pitchFamily="34" charset="0"/>
              </a:rPr>
              <a:t>!!!!!!</a:t>
            </a:r>
            <a:br>
              <a:rPr lang="fr-FR" sz="1100" dirty="0" smtClean="0">
                <a:latin typeface="Arial" panose="020B0604020202020204" pitchFamily="34" charset="0"/>
                <a:cs typeface="Arial" panose="020B0604020202020204" pitchFamily="34" charset="0"/>
              </a:rPr>
            </a:br>
            <a:r>
              <a:rPr lang="fr-FR" sz="1000" dirty="0" smtClean="0">
                <a:latin typeface="Arial" panose="020B0604020202020204" pitchFamily="34" charset="0"/>
                <a:cs typeface="Arial" panose="020B0604020202020204" pitchFamily="34" charset="0"/>
                <a:hlinkClick r:id="rId6" action="ppaction://hlinkfile"/>
              </a:rPr>
              <a:t>CB\Commentaires courses\3 Lien La Ferté Gaucher 27 et 28  Novembre 2013.doc</a:t>
            </a:r>
            <a:endParaRPr lang="fr-FR" sz="1000" dirty="0">
              <a:latin typeface="Arial" panose="020B0604020202020204" pitchFamily="34" charset="0"/>
              <a:cs typeface="Arial" panose="020B0604020202020204" pitchFamily="34" charset="0"/>
            </a:endParaRPr>
          </a:p>
        </p:txBody>
      </p:sp>
      <p:pic>
        <p:nvPicPr>
          <p:cNvPr id="1027" name="Picture 3" descr="C:\Users\Anne\Pictures\Pictures\La Ferté-Gaucher 27 et  28 Novembre 2013\dscf204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2940" y="19024"/>
            <a:ext cx="2520280" cy="1890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549036"/>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4973799" cy="68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3501" y="13787"/>
            <a:ext cx="4973799" cy="68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2785668"/>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 r="-4"/>
          <a:stretch/>
        </p:blipFill>
        <p:spPr bwMode="auto">
          <a:xfrm>
            <a:off x="3210" y="0"/>
            <a:ext cx="4973799" cy="6840000"/>
          </a:xfrm>
          <a:prstGeom prst="flowChartProcess">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73799" y="0"/>
            <a:ext cx="4973800" cy="68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6665306"/>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RNRSTYLE" val="Indezine_SM_Title"/>
</p:tagLst>
</file>

<file path=ppt/tags/tag2.xml><?xml version="1.0" encoding="utf-8"?>
<p:tagLst xmlns:a="http://schemas.openxmlformats.org/drawingml/2006/main" xmlns:r="http://schemas.openxmlformats.org/officeDocument/2006/relationships" xmlns:p="http://schemas.openxmlformats.org/presentationml/2006/main">
  <p:tag name="RNRSTYLE" val="Indezine_SM_Text"/>
</p:tagLst>
</file>

<file path=ppt/tags/tag3.xml><?xml version="1.0" encoding="utf-8"?>
<p:tagLst xmlns:a="http://schemas.openxmlformats.org/drawingml/2006/main" xmlns:r="http://schemas.openxmlformats.org/officeDocument/2006/relationships" xmlns:p="http://schemas.openxmlformats.org/presentationml/2006/main">
  <p:tag name="RNRSTYLE" val="Indezine_TM_Title"/>
</p:tagLst>
</file>

<file path=ppt/tags/tag4.xml><?xml version="1.0" encoding="utf-8"?>
<p:tagLst xmlns:a="http://schemas.openxmlformats.org/drawingml/2006/main" xmlns:r="http://schemas.openxmlformats.org/officeDocument/2006/relationships" xmlns:p="http://schemas.openxmlformats.org/presentationml/2006/main">
  <p:tag name="RNRSTYLE" val="Indezine_TM_Text"/>
</p:tagLst>
</file>

<file path=ppt/tags/tag5.xml><?xml version="1.0" encoding="utf-8"?>
<p:tagLst xmlns:a="http://schemas.openxmlformats.org/drawingml/2006/main" xmlns:r="http://schemas.openxmlformats.org/officeDocument/2006/relationships" xmlns:p="http://schemas.openxmlformats.org/presentationml/2006/main">
  <p:tag name="RNRSTYLE" val="Indezine_SM2_Title"/>
</p:tagLst>
</file>

<file path=ppt/tags/tag6.xml><?xml version="1.0" encoding="utf-8"?>
<p:tagLst xmlns:a="http://schemas.openxmlformats.org/drawingml/2006/main" xmlns:r="http://schemas.openxmlformats.org/officeDocument/2006/relationships" xmlns:p="http://schemas.openxmlformats.org/presentationml/2006/main">
  <p:tag name="RNRSTYLE" val="Indezine_SM2_Text"/>
</p:tagLst>
</file>

<file path=ppt/tags/tag7.xml><?xml version="1.0" encoding="utf-8"?>
<p:tagLst xmlns:a="http://schemas.openxmlformats.org/drawingml/2006/main" xmlns:r="http://schemas.openxmlformats.org/officeDocument/2006/relationships" xmlns:p="http://schemas.openxmlformats.org/presentationml/2006/main">
  <p:tag name="RNRSTYLE" val="Indezine_TM2_Title"/>
</p:tagLst>
</file>

<file path=ppt/tags/tag8.xml><?xml version="1.0" encoding="utf-8"?>
<p:tagLst xmlns:a="http://schemas.openxmlformats.org/drawingml/2006/main" xmlns:r="http://schemas.openxmlformats.org/officeDocument/2006/relationships" xmlns:p="http://schemas.openxmlformats.org/presentationml/2006/main">
  <p:tag name="RNRSTYLE" val="Indezine_TM2_Text"/>
</p:tagLst>
</file>

<file path=ppt/theme/theme1.xml><?xml version="1.0" encoding="utf-8"?>
<a:theme xmlns:a="http://schemas.openxmlformats.org/drawingml/2006/main" name="ind_0197_slide">
  <a:themeElements>
    <a:clrScheme name="Office Theme 2">
      <a:dk1>
        <a:srgbClr val="333333"/>
      </a:dk1>
      <a:lt1>
        <a:srgbClr val="FFFFFF"/>
      </a:lt1>
      <a:dk2>
        <a:srgbClr val="996600"/>
      </a:dk2>
      <a:lt2>
        <a:srgbClr val="FFFFFF"/>
      </a:lt2>
      <a:accent1>
        <a:srgbClr val="F7A863"/>
      </a:accent1>
      <a:accent2>
        <a:srgbClr val="D9C541"/>
      </a:accent2>
      <a:accent3>
        <a:srgbClr val="CAB8AA"/>
      </a:accent3>
      <a:accent4>
        <a:srgbClr val="DADADA"/>
      </a:accent4>
      <a:accent5>
        <a:srgbClr val="FAD1B7"/>
      </a:accent5>
      <a:accent6>
        <a:srgbClr val="C4B23A"/>
      </a:accent6>
      <a:hlink>
        <a:srgbClr val="F7CA6F"/>
      </a:hlink>
      <a:folHlink>
        <a:srgbClr val="F7CCC3"/>
      </a:folHlink>
    </a:clrScheme>
    <a:fontScheme name="Thème Offic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333333"/>
        </a:dk1>
        <a:lt1>
          <a:srgbClr val="FFFFFF"/>
        </a:lt1>
        <a:dk2>
          <a:srgbClr val="996600"/>
        </a:dk2>
        <a:lt2>
          <a:srgbClr val="FFFFFF"/>
        </a:lt2>
        <a:accent1>
          <a:srgbClr val="DEAE4E"/>
        </a:accent1>
        <a:accent2>
          <a:srgbClr val="E6B85C"/>
        </a:accent2>
        <a:accent3>
          <a:srgbClr val="CAB8AA"/>
        </a:accent3>
        <a:accent4>
          <a:srgbClr val="DADADA"/>
        </a:accent4>
        <a:accent5>
          <a:srgbClr val="ECD3B2"/>
        </a:accent5>
        <a:accent6>
          <a:srgbClr val="D0A653"/>
        </a:accent6>
        <a:hlink>
          <a:srgbClr val="EDC26B"/>
        </a:hlink>
        <a:folHlink>
          <a:srgbClr val="F7CA6F"/>
        </a:folHlink>
      </a:clrScheme>
      <a:clrMap bg1="dk2" tx1="lt1" bg2="dk1" tx2="lt2" accent1="accent1" accent2="accent2" accent3="accent3" accent4="accent4" accent5="accent5" accent6="accent6" hlink="hlink" folHlink="folHlink"/>
    </a:extraClrScheme>
    <a:extraClrScheme>
      <a:clrScheme name="Office Theme 2">
        <a:dk1>
          <a:srgbClr val="333333"/>
        </a:dk1>
        <a:lt1>
          <a:srgbClr val="FFFFFF"/>
        </a:lt1>
        <a:dk2>
          <a:srgbClr val="996600"/>
        </a:dk2>
        <a:lt2>
          <a:srgbClr val="FFFFFF"/>
        </a:lt2>
        <a:accent1>
          <a:srgbClr val="F7A863"/>
        </a:accent1>
        <a:accent2>
          <a:srgbClr val="D9C541"/>
        </a:accent2>
        <a:accent3>
          <a:srgbClr val="CAB8AA"/>
        </a:accent3>
        <a:accent4>
          <a:srgbClr val="DADADA"/>
        </a:accent4>
        <a:accent5>
          <a:srgbClr val="FAD1B7"/>
        </a:accent5>
        <a:accent6>
          <a:srgbClr val="C4B23A"/>
        </a:accent6>
        <a:hlink>
          <a:srgbClr val="F7CA6F"/>
        </a:hlink>
        <a:folHlink>
          <a:srgbClr val="F7CCC3"/>
        </a:folHlink>
      </a:clrScheme>
      <a:clrMap bg1="dk2" tx1="lt1" bg2="dk1" tx2="lt2" accent1="accent1" accent2="accent2" accent3="accent3" accent4="accent4" accent5="accent5" accent6="accent6" hlink="hlink" folHlink="folHlink"/>
    </a:extraClrScheme>
    <a:extraClrScheme>
      <a:clrScheme name="Office Theme 3">
        <a:dk1>
          <a:srgbClr val="333333"/>
        </a:dk1>
        <a:lt1>
          <a:srgbClr val="FFFFFF"/>
        </a:lt1>
        <a:dk2>
          <a:srgbClr val="996600"/>
        </a:dk2>
        <a:lt2>
          <a:srgbClr val="FFFFFF"/>
        </a:lt2>
        <a:accent1>
          <a:srgbClr val="91D4F2"/>
        </a:accent1>
        <a:accent2>
          <a:srgbClr val="EDBE5F"/>
        </a:accent2>
        <a:accent3>
          <a:srgbClr val="CAB8AA"/>
        </a:accent3>
        <a:accent4>
          <a:srgbClr val="DADADA"/>
        </a:accent4>
        <a:accent5>
          <a:srgbClr val="C7E6F7"/>
        </a:accent5>
        <a:accent6>
          <a:srgbClr val="D7AC55"/>
        </a:accent6>
        <a:hlink>
          <a:srgbClr val="D1BFFF"/>
        </a:hlink>
        <a:folHlink>
          <a:srgbClr val="A4EBB8"/>
        </a:folHlink>
      </a:clrScheme>
      <a:clrMap bg1="dk2" tx1="lt1" bg2="dk1" tx2="lt2" accent1="accent1" accent2="accent2" accent3="accent3" accent4="accent4" accent5="accent5" accent6="accent6" hlink="hlink" folHlink="folHlink"/>
    </a:extraClrScheme>
    <a:extraClrScheme>
      <a:clrScheme name="Office Theme 4">
        <a:dk1>
          <a:srgbClr val="333333"/>
        </a:dk1>
        <a:lt1>
          <a:srgbClr val="FFFFFF"/>
        </a:lt1>
        <a:dk2>
          <a:srgbClr val="996600"/>
        </a:dk2>
        <a:lt2>
          <a:srgbClr val="FFFFFF"/>
        </a:lt2>
        <a:accent1>
          <a:srgbClr val="A4E667"/>
        </a:accent1>
        <a:accent2>
          <a:srgbClr val="B2C3FF"/>
        </a:accent2>
        <a:accent3>
          <a:srgbClr val="CAB8AA"/>
        </a:accent3>
        <a:accent4>
          <a:srgbClr val="DADADA"/>
        </a:accent4>
        <a:accent5>
          <a:srgbClr val="CFF0B8"/>
        </a:accent5>
        <a:accent6>
          <a:srgbClr val="A1B0E7"/>
        </a:accent6>
        <a:hlink>
          <a:srgbClr val="FFCCDB"/>
        </a:hlink>
        <a:folHlink>
          <a:srgbClr val="F5C86E"/>
        </a:folHlink>
      </a:clrScheme>
      <a:clrMap bg1="dk2" tx1="lt1" bg2="dk1" tx2="lt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CCCCCC"/>
        </a:lt2>
        <a:accent1>
          <a:srgbClr val="DEAE4E"/>
        </a:accent1>
        <a:accent2>
          <a:srgbClr val="E6B85C"/>
        </a:accent2>
        <a:accent3>
          <a:srgbClr val="FFFFFF"/>
        </a:accent3>
        <a:accent4>
          <a:srgbClr val="000000"/>
        </a:accent4>
        <a:accent5>
          <a:srgbClr val="ECD3B2"/>
        </a:accent5>
        <a:accent6>
          <a:srgbClr val="D0A653"/>
        </a:accent6>
        <a:hlink>
          <a:srgbClr val="EDC26B"/>
        </a:hlink>
        <a:folHlink>
          <a:srgbClr val="F7CA6F"/>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CCCCCC"/>
        </a:lt2>
        <a:accent1>
          <a:srgbClr val="F7A863"/>
        </a:accent1>
        <a:accent2>
          <a:srgbClr val="D9C541"/>
        </a:accent2>
        <a:accent3>
          <a:srgbClr val="FFFFFF"/>
        </a:accent3>
        <a:accent4>
          <a:srgbClr val="000000"/>
        </a:accent4>
        <a:accent5>
          <a:srgbClr val="FAD1B7"/>
        </a:accent5>
        <a:accent6>
          <a:srgbClr val="C4B23A"/>
        </a:accent6>
        <a:hlink>
          <a:srgbClr val="F7CA6F"/>
        </a:hlink>
        <a:folHlink>
          <a:srgbClr val="F7CCC3"/>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CCCCCC"/>
        </a:lt2>
        <a:accent1>
          <a:srgbClr val="91D4F2"/>
        </a:accent1>
        <a:accent2>
          <a:srgbClr val="EDBE5F"/>
        </a:accent2>
        <a:accent3>
          <a:srgbClr val="FFFFFF"/>
        </a:accent3>
        <a:accent4>
          <a:srgbClr val="000000"/>
        </a:accent4>
        <a:accent5>
          <a:srgbClr val="C7E6F7"/>
        </a:accent5>
        <a:accent6>
          <a:srgbClr val="D7AC55"/>
        </a:accent6>
        <a:hlink>
          <a:srgbClr val="D1BFFF"/>
        </a:hlink>
        <a:folHlink>
          <a:srgbClr val="A4EBB8"/>
        </a:folHlink>
      </a:clrScheme>
      <a:clrMap bg1="lt1" tx1="dk1" bg2="lt2" tx2="dk2" accent1="accent1" accent2="accent2" accent3="accent3" accent4="accent4" accent5="accent5" accent6="accent6" hlink="hlink" folHlink="folHlink"/>
    </a:extraClrScheme>
    <a:extraClrScheme>
      <a:clrScheme name="Office Theme 8">
        <a:dk1>
          <a:srgbClr val="000000"/>
        </a:dk1>
        <a:lt1>
          <a:srgbClr val="FFFFFF"/>
        </a:lt1>
        <a:dk2>
          <a:srgbClr val="000000"/>
        </a:dk2>
        <a:lt2>
          <a:srgbClr val="CCCCCC"/>
        </a:lt2>
        <a:accent1>
          <a:srgbClr val="A4E667"/>
        </a:accent1>
        <a:accent2>
          <a:srgbClr val="B2C3FF"/>
        </a:accent2>
        <a:accent3>
          <a:srgbClr val="FFFFFF"/>
        </a:accent3>
        <a:accent4>
          <a:srgbClr val="000000"/>
        </a:accent4>
        <a:accent5>
          <a:srgbClr val="CFF0B8"/>
        </a:accent5>
        <a:accent6>
          <a:srgbClr val="A1B0E7"/>
        </a:accent6>
        <a:hlink>
          <a:srgbClr val="FFCCDB"/>
        </a:hlink>
        <a:folHlink>
          <a:srgbClr val="F5C86E"/>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1_Default Design 2">
      <a:dk1>
        <a:srgbClr val="333333"/>
      </a:dk1>
      <a:lt1>
        <a:srgbClr val="FFFFFF"/>
      </a:lt1>
      <a:dk2>
        <a:srgbClr val="996600"/>
      </a:dk2>
      <a:lt2>
        <a:srgbClr val="FFFFFF"/>
      </a:lt2>
      <a:accent1>
        <a:srgbClr val="F7A863"/>
      </a:accent1>
      <a:accent2>
        <a:srgbClr val="D9C541"/>
      </a:accent2>
      <a:accent3>
        <a:srgbClr val="CAB8AA"/>
      </a:accent3>
      <a:accent4>
        <a:srgbClr val="DADADA"/>
      </a:accent4>
      <a:accent5>
        <a:srgbClr val="FAD1B7"/>
      </a:accent5>
      <a:accent6>
        <a:srgbClr val="C4B23A"/>
      </a:accent6>
      <a:hlink>
        <a:srgbClr val="F7CA6F"/>
      </a:hlink>
      <a:folHlink>
        <a:srgbClr val="F7CCC3"/>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333333"/>
        </a:dk1>
        <a:lt1>
          <a:srgbClr val="FFFFFF"/>
        </a:lt1>
        <a:dk2>
          <a:srgbClr val="996600"/>
        </a:dk2>
        <a:lt2>
          <a:srgbClr val="FFFFFF"/>
        </a:lt2>
        <a:accent1>
          <a:srgbClr val="DEAE4E"/>
        </a:accent1>
        <a:accent2>
          <a:srgbClr val="E6B85C"/>
        </a:accent2>
        <a:accent3>
          <a:srgbClr val="CAB8AA"/>
        </a:accent3>
        <a:accent4>
          <a:srgbClr val="DADADA"/>
        </a:accent4>
        <a:accent5>
          <a:srgbClr val="ECD3B2"/>
        </a:accent5>
        <a:accent6>
          <a:srgbClr val="D0A653"/>
        </a:accent6>
        <a:hlink>
          <a:srgbClr val="EDC26B"/>
        </a:hlink>
        <a:folHlink>
          <a:srgbClr val="F7CA6F"/>
        </a:folHlink>
      </a:clrScheme>
      <a:clrMap bg1="dk2" tx1="lt1" bg2="dk1" tx2="lt2" accent1="accent1" accent2="accent2" accent3="accent3" accent4="accent4" accent5="accent5" accent6="accent6" hlink="hlink" folHlink="folHlink"/>
    </a:extraClrScheme>
    <a:extraClrScheme>
      <a:clrScheme name="1_Default Design 2">
        <a:dk1>
          <a:srgbClr val="333333"/>
        </a:dk1>
        <a:lt1>
          <a:srgbClr val="FFFFFF"/>
        </a:lt1>
        <a:dk2>
          <a:srgbClr val="996600"/>
        </a:dk2>
        <a:lt2>
          <a:srgbClr val="FFFFFF"/>
        </a:lt2>
        <a:accent1>
          <a:srgbClr val="F7A863"/>
        </a:accent1>
        <a:accent2>
          <a:srgbClr val="D9C541"/>
        </a:accent2>
        <a:accent3>
          <a:srgbClr val="CAB8AA"/>
        </a:accent3>
        <a:accent4>
          <a:srgbClr val="DADADA"/>
        </a:accent4>
        <a:accent5>
          <a:srgbClr val="FAD1B7"/>
        </a:accent5>
        <a:accent6>
          <a:srgbClr val="C4B23A"/>
        </a:accent6>
        <a:hlink>
          <a:srgbClr val="F7CA6F"/>
        </a:hlink>
        <a:folHlink>
          <a:srgbClr val="F7CCC3"/>
        </a:folHlink>
      </a:clrScheme>
      <a:clrMap bg1="dk2" tx1="lt1" bg2="dk1" tx2="lt2" accent1="accent1" accent2="accent2" accent3="accent3" accent4="accent4" accent5="accent5" accent6="accent6" hlink="hlink" folHlink="folHlink"/>
    </a:extraClrScheme>
    <a:extraClrScheme>
      <a:clrScheme name="1_Default Design 3">
        <a:dk1>
          <a:srgbClr val="333333"/>
        </a:dk1>
        <a:lt1>
          <a:srgbClr val="FFFFFF"/>
        </a:lt1>
        <a:dk2>
          <a:srgbClr val="996600"/>
        </a:dk2>
        <a:lt2>
          <a:srgbClr val="FFFFFF"/>
        </a:lt2>
        <a:accent1>
          <a:srgbClr val="91D4F2"/>
        </a:accent1>
        <a:accent2>
          <a:srgbClr val="EDBE5F"/>
        </a:accent2>
        <a:accent3>
          <a:srgbClr val="CAB8AA"/>
        </a:accent3>
        <a:accent4>
          <a:srgbClr val="DADADA"/>
        </a:accent4>
        <a:accent5>
          <a:srgbClr val="C7E6F7"/>
        </a:accent5>
        <a:accent6>
          <a:srgbClr val="D7AC55"/>
        </a:accent6>
        <a:hlink>
          <a:srgbClr val="D1BFFF"/>
        </a:hlink>
        <a:folHlink>
          <a:srgbClr val="A4EBB8"/>
        </a:folHlink>
      </a:clrScheme>
      <a:clrMap bg1="dk2" tx1="lt1" bg2="dk1" tx2="lt2" accent1="accent1" accent2="accent2" accent3="accent3" accent4="accent4" accent5="accent5" accent6="accent6" hlink="hlink" folHlink="folHlink"/>
    </a:extraClrScheme>
    <a:extraClrScheme>
      <a:clrScheme name="1_Default Design 4">
        <a:dk1>
          <a:srgbClr val="333333"/>
        </a:dk1>
        <a:lt1>
          <a:srgbClr val="FFFFFF"/>
        </a:lt1>
        <a:dk2>
          <a:srgbClr val="996600"/>
        </a:dk2>
        <a:lt2>
          <a:srgbClr val="FFFFFF"/>
        </a:lt2>
        <a:accent1>
          <a:srgbClr val="A4E667"/>
        </a:accent1>
        <a:accent2>
          <a:srgbClr val="B2C3FF"/>
        </a:accent2>
        <a:accent3>
          <a:srgbClr val="CAB8AA"/>
        </a:accent3>
        <a:accent4>
          <a:srgbClr val="DADADA"/>
        </a:accent4>
        <a:accent5>
          <a:srgbClr val="CFF0B8"/>
        </a:accent5>
        <a:accent6>
          <a:srgbClr val="A1B0E7"/>
        </a:accent6>
        <a:hlink>
          <a:srgbClr val="FFCCDB"/>
        </a:hlink>
        <a:folHlink>
          <a:srgbClr val="F5C86E"/>
        </a:folHlink>
      </a:clrScheme>
      <a:clrMap bg1="dk2" tx1="lt1" bg2="dk1" tx2="lt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CCCCCC"/>
        </a:lt2>
        <a:accent1>
          <a:srgbClr val="DEAE4E"/>
        </a:accent1>
        <a:accent2>
          <a:srgbClr val="E6B85C"/>
        </a:accent2>
        <a:accent3>
          <a:srgbClr val="FFFFFF"/>
        </a:accent3>
        <a:accent4>
          <a:srgbClr val="000000"/>
        </a:accent4>
        <a:accent5>
          <a:srgbClr val="ECD3B2"/>
        </a:accent5>
        <a:accent6>
          <a:srgbClr val="D0A653"/>
        </a:accent6>
        <a:hlink>
          <a:srgbClr val="EDC26B"/>
        </a:hlink>
        <a:folHlink>
          <a:srgbClr val="F7CA6F"/>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CCCCCC"/>
        </a:lt2>
        <a:accent1>
          <a:srgbClr val="F7A863"/>
        </a:accent1>
        <a:accent2>
          <a:srgbClr val="D9C541"/>
        </a:accent2>
        <a:accent3>
          <a:srgbClr val="FFFFFF"/>
        </a:accent3>
        <a:accent4>
          <a:srgbClr val="000000"/>
        </a:accent4>
        <a:accent5>
          <a:srgbClr val="FAD1B7"/>
        </a:accent5>
        <a:accent6>
          <a:srgbClr val="C4B23A"/>
        </a:accent6>
        <a:hlink>
          <a:srgbClr val="F7CA6F"/>
        </a:hlink>
        <a:folHlink>
          <a:srgbClr val="F7CCC3"/>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CCCCCC"/>
        </a:lt2>
        <a:accent1>
          <a:srgbClr val="91D4F2"/>
        </a:accent1>
        <a:accent2>
          <a:srgbClr val="EDBE5F"/>
        </a:accent2>
        <a:accent3>
          <a:srgbClr val="FFFFFF"/>
        </a:accent3>
        <a:accent4>
          <a:srgbClr val="000000"/>
        </a:accent4>
        <a:accent5>
          <a:srgbClr val="C7E6F7"/>
        </a:accent5>
        <a:accent6>
          <a:srgbClr val="D7AC55"/>
        </a:accent6>
        <a:hlink>
          <a:srgbClr val="D1BFFF"/>
        </a:hlink>
        <a:folHlink>
          <a:srgbClr val="A4EBB8"/>
        </a:folHlink>
      </a:clrScheme>
      <a:clrMap bg1="lt1" tx1="dk1" bg2="lt2" tx2="dk2" accent1="accent1" accent2="accent2" accent3="accent3" accent4="accent4" accent5="accent5" accent6="accent6" hlink="hlink" folHlink="folHlink"/>
    </a:extraClrScheme>
    <a:extraClrScheme>
      <a:clrScheme name="1_Default Design 8">
        <a:dk1>
          <a:srgbClr val="000000"/>
        </a:dk1>
        <a:lt1>
          <a:srgbClr val="FFFFFF"/>
        </a:lt1>
        <a:dk2>
          <a:srgbClr val="000000"/>
        </a:dk2>
        <a:lt2>
          <a:srgbClr val="CCCCCC"/>
        </a:lt2>
        <a:accent1>
          <a:srgbClr val="A4E667"/>
        </a:accent1>
        <a:accent2>
          <a:srgbClr val="B2C3FF"/>
        </a:accent2>
        <a:accent3>
          <a:srgbClr val="FFFFFF"/>
        </a:accent3>
        <a:accent4>
          <a:srgbClr val="000000"/>
        </a:accent4>
        <a:accent5>
          <a:srgbClr val="CFF0B8"/>
        </a:accent5>
        <a:accent6>
          <a:srgbClr val="A1B0E7"/>
        </a:accent6>
        <a:hlink>
          <a:srgbClr val="FFCCDB"/>
        </a:hlink>
        <a:folHlink>
          <a:srgbClr val="F5C86E"/>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Kilter">
  <a:themeElements>
    <a:clrScheme name="Kilter">
      <a:dk1>
        <a:sysClr val="windowText" lastClr="000000"/>
      </a:dk1>
      <a:lt1>
        <a:sysClr val="window" lastClr="FFFFFF"/>
      </a:lt1>
      <a:dk2>
        <a:srgbClr val="318FC5"/>
      </a:dk2>
      <a:lt2>
        <a:srgbClr val="AEE8FB"/>
      </a:lt2>
      <a:accent1>
        <a:srgbClr val="76C5EF"/>
      </a:accent1>
      <a:accent2>
        <a:srgbClr val="FEA022"/>
      </a:accent2>
      <a:accent3>
        <a:srgbClr val="FF6700"/>
      </a:accent3>
      <a:accent4>
        <a:srgbClr val="70A525"/>
      </a:accent4>
      <a:accent5>
        <a:srgbClr val="A5D848"/>
      </a:accent5>
      <a:accent6>
        <a:srgbClr val="20768C"/>
      </a:accent6>
      <a:hlink>
        <a:srgbClr val="7AB6E8"/>
      </a:hlink>
      <a:folHlink>
        <a:srgbClr val="83B0D3"/>
      </a:folHlink>
    </a:clrScheme>
    <a:fontScheme name="Kilter">
      <a:maj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ilter">
      <a:fillStyleLst>
        <a:solidFill>
          <a:schemeClr val="phClr"/>
        </a:solidFill>
        <a:gradFill rotWithShape="1">
          <a:gsLst>
            <a:gs pos="0">
              <a:schemeClr val="phClr">
                <a:tint val="14000"/>
                <a:satMod val="180000"/>
                <a:lumMod val="100000"/>
              </a:schemeClr>
            </a:gs>
            <a:gs pos="42000">
              <a:schemeClr val="phClr">
                <a:tint val="40000"/>
                <a:satMod val="160000"/>
                <a:lumMod val="94000"/>
              </a:schemeClr>
            </a:gs>
            <a:gs pos="100000">
              <a:schemeClr val="phClr">
                <a:tint val="94000"/>
                <a:satMod val="140000"/>
              </a:schemeClr>
            </a:gs>
          </a:gsLst>
          <a:lin ang="5160000" scaled="1"/>
        </a:gradFill>
        <a:gradFill rotWithShape="1">
          <a:gsLst>
            <a:gs pos="38000">
              <a:schemeClr val="phClr">
                <a:satMod val="120000"/>
              </a:schemeClr>
            </a:gs>
            <a:gs pos="100000">
              <a:schemeClr val="phClr">
                <a:shade val="60000"/>
                <a:satMod val="180000"/>
                <a:lumMod val="70000"/>
              </a:schemeClr>
            </a:gs>
          </a:gsLst>
          <a:lin ang="4680000" scaled="0"/>
        </a:gradFill>
      </a:fillStyleLst>
      <a:lnStyleLst>
        <a:ln w="12700" cap="flat" cmpd="sng" algn="ctr">
          <a:solidFill>
            <a:schemeClr val="phClr">
              <a:shade val="50000"/>
            </a:schemeClr>
          </a:solidFill>
          <a:prstDash val="solid"/>
        </a:ln>
        <a:ln w="25400" cap="flat" cmpd="sng" algn="ctr">
          <a:solidFill>
            <a:schemeClr val="phClr">
              <a:shade val="75000"/>
              <a:lumMod val="90000"/>
            </a:schemeClr>
          </a:solidFill>
          <a:prstDash val="solid"/>
        </a:ln>
        <a:ln w="38100" cap="flat" cmpd="sng" algn="ctr">
          <a:solidFill>
            <a:schemeClr val="phClr"/>
          </a:solidFill>
          <a:prstDash val="solid"/>
        </a:ln>
      </a:lnStyleLst>
      <a:effectStyleLst>
        <a:effectStyle>
          <a:effectLst>
            <a:outerShdw blurRad="63500" dist="12700" dir="5400000" sx="102000" sy="102000" rotWithShape="0">
              <a:srgbClr val="000000">
                <a:alpha val="20000"/>
              </a:srgbClr>
            </a:outerShdw>
          </a:effectLst>
        </a:effectStyle>
        <a:effectStyle>
          <a:effectLst>
            <a:outerShdw blurRad="76200" dist="25400" dir="5400000" rotWithShape="0">
              <a:srgbClr val="000000">
                <a:alpha val="50000"/>
              </a:srgbClr>
            </a:outerShdw>
          </a:effectLst>
          <a:scene3d>
            <a:camera prst="orthographicFront">
              <a:rot lat="0" lon="0" rev="0"/>
            </a:camera>
            <a:lightRig rig="glow" dir="tl">
              <a:rot lat="0" lon="0" rev="19800000"/>
            </a:lightRig>
          </a:scene3d>
          <a:sp3d prstMaterial="metal">
            <a:bevelT w="152400" h="63500" prst="softRound"/>
          </a:sp3d>
        </a:effectStyle>
        <a:effectStyle>
          <a:effectLst>
            <a:outerShdw blurRad="107950" dist="12700" dir="5040000" rotWithShape="0">
              <a:srgbClr val="000000">
                <a:alpha val="54000"/>
              </a:srgbClr>
            </a:outerShdw>
          </a:effectLst>
          <a:scene3d>
            <a:camera prst="orthographicFront">
              <a:rot lat="0" lon="0" rev="0"/>
            </a:camera>
            <a:lightRig rig="threePt" dir="tl">
              <a:rot lat="0" lon="0" rev="19800000"/>
            </a:lightRig>
          </a:scene3d>
          <a:sp3d prstMaterial="plastic">
            <a:bevelT h="63500" prst="softRound"/>
          </a:sp3d>
        </a:effectStyle>
      </a:effectStyleLst>
      <a:bgFillStyleLst>
        <a:solidFill>
          <a:schemeClr val="phClr"/>
        </a:solidFill>
        <a:gradFill rotWithShape="1">
          <a:gsLst>
            <a:gs pos="0">
              <a:schemeClr val="phClr">
                <a:tint val="95000"/>
                <a:satMod val="140000"/>
                <a:lumMod val="120000"/>
              </a:schemeClr>
            </a:gs>
            <a:gs pos="100000">
              <a:schemeClr val="phClr">
                <a:tint val="95000"/>
                <a:shade val="70000"/>
                <a:satMod val="180000"/>
                <a:lumMod val="82000"/>
              </a:schemeClr>
            </a:gs>
          </a:gsLst>
          <a:path path="circle">
            <a:fillToRect l="25000" t="25000" r="25000" b="25000"/>
          </a:path>
        </a:gradFill>
        <a:gradFill rotWithShape="1">
          <a:gsLst>
            <a:gs pos="0">
              <a:schemeClr val="phClr">
                <a:tint val="94000"/>
                <a:satMod val="140000"/>
                <a:lumMod val="120000"/>
              </a:schemeClr>
            </a:gs>
            <a:gs pos="100000">
              <a:schemeClr val="phClr">
                <a:tint val="97000"/>
                <a:shade val="70000"/>
                <a:satMod val="190000"/>
                <a:lumMod val="72000"/>
              </a:schemeClr>
            </a:gs>
          </a:gsLst>
          <a:path path="circle">
            <a:fillToRect l="50000" t="50000" r="50000"/>
          </a:path>
        </a:gradFill>
      </a:bgFillStyleLst>
    </a:fmtScheme>
  </a:themeElements>
  <a:objectDefaults/>
  <a:extraClrSchemeLst/>
</a:theme>
</file>

<file path=ppt/theme/theme4.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TC102191724[[fn=dance2]]</Template>
  <TotalTime>4774</TotalTime>
  <Words>340</Words>
  <Application>Microsoft Office PowerPoint</Application>
  <PresentationFormat>Diapositives 35 mm</PresentationFormat>
  <Paragraphs>139</Paragraphs>
  <Slides>29</Slides>
  <Notes>3</Notes>
  <HiddenSlides>0</HiddenSlides>
  <MMClips>8</MMClips>
  <ScaleCrop>false</ScaleCrop>
  <HeadingPairs>
    <vt:vector size="4" baseType="variant">
      <vt:variant>
        <vt:lpstr>Thème</vt:lpstr>
      </vt:variant>
      <vt:variant>
        <vt:i4>4</vt:i4>
      </vt:variant>
      <vt:variant>
        <vt:lpstr>Titres des diapositives</vt:lpstr>
      </vt:variant>
      <vt:variant>
        <vt:i4>29</vt:i4>
      </vt:variant>
    </vt:vector>
  </HeadingPairs>
  <TitlesOfParts>
    <vt:vector size="33" baseType="lpstr">
      <vt:lpstr>ind_0197_slide</vt:lpstr>
      <vt:lpstr>1_Default Design</vt:lpstr>
      <vt:lpstr>Kilter</vt:lpstr>
      <vt:lpstr>Thème Office</vt:lpstr>
      <vt:lpstr>Présentation PowerPoint</vt:lpstr>
      <vt:lpstr>Présentation PowerPoint</vt:lpstr>
      <vt:lpstr>Présentation PowerPoint</vt:lpstr>
      <vt:lpstr>Charles   intègre   le pôle   Jeunes   Espoirs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1ère course   aux   USA    en Août 2014       mais          pas sans partenariat.      </vt:lpstr>
      <vt:lpstr>Présentation PowerPoint</vt:lpstr>
      <vt:lpstr>Présentation PowerPoint</vt:lpstr>
      <vt:lpstr>Présentation PowerPoint</vt:lpstr>
      <vt:lpstr>Je suis un adolescent  plutôt bon élève, un peu timide et pas mal maladroit MAIS PAS au volant !!</vt:lpstr>
      <vt:lpstr>Présentation PowerPoint</vt:lpstr>
      <vt:lpstr>Présentation PowerPoint</vt:lpstr>
      <vt:lpstr>Présentation PowerPoint</vt:lpstr>
    </vt:vector>
  </TitlesOfParts>
  <Company>sanofi-aventis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 D’UN PETIT BONHOMME DE 14 ANS</dc:title>
  <dc:creator>Benazet Lacarre, Patrick (SAF) PH/FR</dc:creator>
  <cp:lastModifiedBy>Anne</cp:lastModifiedBy>
  <cp:revision>527</cp:revision>
  <dcterms:created xsi:type="dcterms:W3CDTF">2013-12-02T20:29:58Z</dcterms:created>
  <dcterms:modified xsi:type="dcterms:W3CDTF">2014-05-19T12:02:35Z</dcterms:modified>
</cp:coreProperties>
</file>